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2358" y="36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DA14-8A4C-44B9-85B9-48FC52E8E678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C36A-CC25-472A-B66B-8DFF336E00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9699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DA14-8A4C-44B9-85B9-48FC52E8E678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C36A-CC25-472A-B66B-8DFF336E00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199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DA14-8A4C-44B9-85B9-48FC52E8E678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C36A-CC25-472A-B66B-8DFF336E00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9360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DA14-8A4C-44B9-85B9-48FC52E8E678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C36A-CC25-472A-B66B-8DFF336E00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664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DA14-8A4C-44B9-85B9-48FC52E8E678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C36A-CC25-472A-B66B-8DFF336E00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8116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DA14-8A4C-44B9-85B9-48FC52E8E678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C36A-CC25-472A-B66B-8DFF336E00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9418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DA14-8A4C-44B9-85B9-48FC52E8E678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C36A-CC25-472A-B66B-8DFF336E00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518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DA14-8A4C-44B9-85B9-48FC52E8E678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C36A-CC25-472A-B66B-8DFF336E00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1708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DA14-8A4C-44B9-85B9-48FC52E8E678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C36A-CC25-472A-B66B-8DFF336E00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0074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DA14-8A4C-44B9-85B9-48FC52E8E678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C36A-CC25-472A-B66B-8DFF336E00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5986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DA14-8A4C-44B9-85B9-48FC52E8E678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C36A-CC25-472A-B66B-8DFF336E00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5605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BDA14-8A4C-44B9-85B9-48FC52E8E678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CC36A-CC25-472A-B66B-8DFF336E00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356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xmlns="" id="{702F93EA-82D4-4D6B-B628-342ABC834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601200" cy="6400800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8" name="Rektangel 7">
            <a:extLst>
              <a:ext uri="{FF2B5EF4-FFF2-40B4-BE49-F238E27FC236}">
                <a16:creationId xmlns:a16="http://schemas.microsoft.com/office/drawing/2014/main" xmlns="" id="{5204B06F-077E-460F-A275-1122B025D2B3}"/>
              </a:ext>
            </a:extLst>
          </p:cNvPr>
          <p:cNvSpPr/>
          <p:nvPr/>
        </p:nvSpPr>
        <p:spPr>
          <a:xfrm>
            <a:off x="1" y="6311563"/>
            <a:ext cx="9601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Börja spela HANDBOLL</a:t>
            </a:r>
            <a:endParaRPr lang="sv-SE" sz="7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xmlns="" id="{CEEFCF5D-DB5E-4136-9187-A668EB877D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" y="2222183"/>
            <a:ext cx="2689860" cy="3160586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xmlns="" id="{471664C8-D37C-407F-AEA4-BDF4666152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248" y="259080"/>
            <a:ext cx="1438469" cy="1691640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xmlns="" id="{88093C07-6A07-4B39-889F-B0E59817F7C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66" y="10332720"/>
            <a:ext cx="3131412" cy="2087098"/>
          </a:xfrm>
          <a:prstGeom prst="rect">
            <a:avLst/>
          </a:prstGeom>
        </p:spPr>
      </p:pic>
      <p:sp>
        <p:nvSpPr>
          <p:cNvPr id="15" name="textruta 14">
            <a:extLst>
              <a:ext uri="{FF2B5EF4-FFF2-40B4-BE49-F238E27FC236}">
                <a16:creationId xmlns:a16="http://schemas.microsoft.com/office/drawing/2014/main" xmlns="" id="{4B2C43D5-B3F1-4998-AFA7-0395B6756DE5}"/>
              </a:ext>
            </a:extLst>
          </p:cNvPr>
          <p:cNvSpPr txBox="1"/>
          <p:nvPr/>
        </p:nvSpPr>
        <p:spPr>
          <a:xfrm>
            <a:off x="119722" y="7181557"/>
            <a:ext cx="916495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Vill du börja spela handboll? Eller känner du någon som skulle vilja börja? Då är du välkommen till </a:t>
            </a:r>
            <a:r>
              <a:rPr lang="sv-SE" sz="2400" b="1" dirty="0"/>
              <a:t>Västerviks Handbollsförening</a:t>
            </a:r>
            <a:r>
              <a:rPr lang="sv-SE" sz="2400" b="1" dirty="0" smtClean="0"/>
              <a:t>!</a:t>
            </a:r>
            <a:endParaRPr lang="sv-SE" dirty="0"/>
          </a:p>
          <a:p>
            <a:r>
              <a:rPr lang="sv-SE" dirty="0"/>
              <a:t>Träningstider är följande med början v.35</a:t>
            </a:r>
            <a:r>
              <a:rPr lang="sv-SE" dirty="0" smtClean="0"/>
              <a:t>:</a:t>
            </a:r>
          </a:p>
          <a:p>
            <a:r>
              <a:rPr lang="sv-SE" b="1" dirty="0" smtClean="0">
                <a:solidFill>
                  <a:srgbClr val="0070C0"/>
                </a:solidFill>
              </a:rPr>
              <a:t>Pojkar -01/02/03	</a:t>
            </a:r>
            <a:r>
              <a:rPr lang="sv-SE" dirty="0" smtClean="0">
                <a:solidFill>
                  <a:srgbClr val="0070C0"/>
                </a:solidFill>
              </a:rPr>
              <a:t>Tisdag 20.00-21.30		Bökensved Sporthall</a:t>
            </a:r>
          </a:p>
          <a:p>
            <a:r>
              <a:rPr lang="sv-SE" b="1" dirty="0">
                <a:solidFill>
                  <a:srgbClr val="0070C0"/>
                </a:solidFill>
              </a:rPr>
              <a:t>	</a:t>
            </a:r>
            <a:r>
              <a:rPr lang="sv-SE" b="1" dirty="0" smtClean="0">
                <a:solidFill>
                  <a:srgbClr val="0070C0"/>
                </a:solidFill>
              </a:rPr>
              <a:t>			</a:t>
            </a:r>
            <a:r>
              <a:rPr lang="sv-SE" dirty="0" smtClean="0">
                <a:solidFill>
                  <a:srgbClr val="0070C0"/>
                </a:solidFill>
              </a:rPr>
              <a:t>Torsdag 20.00-21.30	Bökensved Sporthall</a:t>
            </a:r>
            <a:endParaRPr lang="sv-SE" b="1" dirty="0" smtClean="0">
              <a:solidFill>
                <a:srgbClr val="0070C0"/>
              </a:solidFill>
            </a:endParaRPr>
          </a:p>
          <a:p>
            <a:r>
              <a:rPr lang="sv-SE" b="1" dirty="0" smtClean="0">
                <a:solidFill>
                  <a:srgbClr val="0070C0"/>
                </a:solidFill>
              </a:rPr>
              <a:t>Pojkar -04/05		</a:t>
            </a:r>
            <a:r>
              <a:rPr lang="sv-SE" dirty="0" smtClean="0">
                <a:solidFill>
                  <a:srgbClr val="0070C0"/>
                </a:solidFill>
              </a:rPr>
              <a:t>Måndag 20.00-21.30 	Skogshaga Sporthall</a:t>
            </a:r>
          </a:p>
          <a:p>
            <a:r>
              <a:rPr lang="sv-SE" b="1" dirty="0">
                <a:solidFill>
                  <a:srgbClr val="0070C0"/>
                </a:solidFill>
              </a:rPr>
              <a:t>	</a:t>
            </a:r>
            <a:r>
              <a:rPr lang="sv-SE" b="1" dirty="0" smtClean="0">
                <a:solidFill>
                  <a:srgbClr val="0070C0"/>
                </a:solidFill>
              </a:rPr>
              <a:t>			</a:t>
            </a:r>
            <a:r>
              <a:rPr lang="sv-SE" dirty="0" smtClean="0">
                <a:solidFill>
                  <a:srgbClr val="0070C0"/>
                </a:solidFill>
              </a:rPr>
              <a:t>Onsdag 18.30-20.00	Skogshaga Sporthall </a:t>
            </a:r>
            <a:r>
              <a:rPr lang="sv-SE" b="1" dirty="0" smtClean="0">
                <a:solidFill>
                  <a:srgbClr val="0070C0"/>
                </a:solidFill>
              </a:rPr>
              <a:t>	</a:t>
            </a:r>
            <a:endParaRPr lang="sv-SE" dirty="0"/>
          </a:p>
          <a:p>
            <a:r>
              <a:rPr lang="sv-SE" b="1" dirty="0" smtClean="0">
                <a:solidFill>
                  <a:srgbClr val="FF0000"/>
                </a:solidFill>
              </a:rPr>
              <a:t>Flickor -05/06		</a:t>
            </a:r>
            <a:r>
              <a:rPr lang="sv-SE" dirty="0" smtClean="0">
                <a:solidFill>
                  <a:srgbClr val="FF0000"/>
                </a:solidFill>
              </a:rPr>
              <a:t>Måndag 18.30-20.00  	Skogshaga Sporthall</a:t>
            </a:r>
          </a:p>
          <a:p>
            <a:r>
              <a:rPr lang="sv-SE" b="1" dirty="0">
                <a:solidFill>
                  <a:srgbClr val="FF0000"/>
                </a:solidFill>
              </a:rPr>
              <a:t>	</a:t>
            </a:r>
            <a:r>
              <a:rPr lang="sv-SE" b="1" dirty="0" smtClean="0">
                <a:solidFill>
                  <a:srgbClr val="FF0000"/>
                </a:solidFill>
              </a:rPr>
              <a:t>			</a:t>
            </a:r>
            <a:r>
              <a:rPr lang="sv-SE" dirty="0" smtClean="0">
                <a:solidFill>
                  <a:srgbClr val="FF0000"/>
                </a:solidFill>
              </a:rPr>
              <a:t>Torsdag 17.00-18.00 	Fågelbäret Sporthall</a:t>
            </a:r>
            <a:r>
              <a:rPr lang="sv-SE" b="1" dirty="0" smtClean="0">
                <a:solidFill>
                  <a:srgbClr val="FF0000"/>
                </a:solidFill>
              </a:rPr>
              <a:t> </a:t>
            </a:r>
            <a:endParaRPr lang="sv-SE" b="1" dirty="0">
              <a:solidFill>
                <a:srgbClr val="FF0000"/>
              </a:solidFill>
            </a:endParaRPr>
          </a:p>
          <a:p>
            <a:r>
              <a:rPr lang="sv-SE" b="1" dirty="0">
                <a:solidFill>
                  <a:schemeClr val="accent1"/>
                </a:solidFill>
              </a:rPr>
              <a:t>Pojkar -06/07</a:t>
            </a:r>
            <a:r>
              <a:rPr lang="sv-SE" dirty="0">
                <a:solidFill>
                  <a:schemeClr val="accent1"/>
                </a:solidFill>
              </a:rPr>
              <a:t>		Onsdagar  17.15-18.30	Skogshaga Sporthall</a:t>
            </a:r>
          </a:p>
          <a:p>
            <a:r>
              <a:rPr lang="sv-SE" dirty="0">
                <a:solidFill>
                  <a:schemeClr val="accent1"/>
                </a:solidFill>
              </a:rPr>
              <a:t>				Fredagar   17.00-18.30	Skogshaga Sporthall</a:t>
            </a:r>
          </a:p>
          <a:p>
            <a:r>
              <a:rPr lang="sv-SE" b="1" dirty="0">
                <a:solidFill>
                  <a:srgbClr val="FF0000"/>
                </a:solidFill>
              </a:rPr>
              <a:t>Flickor -07</a:t>
            </a:r>
            <a:r>
              <a:rPr lang="sv-SE" dirty="0">
                <a:solidFill>
                  <a:srgbClr val="FF0000"/>
                </a:solidFill>
              </a:rPr>
              <a:t>		Måndagar 16.00-17.15	Skogshaga Sporthall</a:t>
            </a:r>
          </a:p>
          <a:p>
            <a:r>
              <a:rPr lang="sv-SE" dirty="0">
                <a:solidFill>
                  <a:srgbClr val="FF0000"/>
                </a:solidFill>
              </a:rPr>
              <a:t>				Onsdagar  16.00-17.15	Skogshaga Sporthall</a:t>
            </a:r>
          </a:p>
          <a:p>
            <a:r>
              <a:rPr lang="sv-SE" b="1" dirty="0">
                <a:solidFill>
                  <a:schemeClr val="accent1"/>
                </a:solidFill>
              </a:rPr>
              <a:t>Pojkar -08/09</a:t>
            </a:r>
            <a:r>
              <a:rPr lang="sv-SE" dirty="0">
                <a:solidFill>
                  <a:schemeClr val="accent1"/>
                </a:solidFill>
              </a:rPr>
              <a:t>		Måndagar 17.15-18.30	Skogshaga Sporthall</a:t>
            </a:r>
          </a:p>
          <a:p>
            <a:r>
              <a:rPr lang="sv-SE" b="1" dirty="0">
                <a:solidFill>
                  <a:srgbClr val="FF0000"/>
                </a:solidFill>
              </a:rPr>
              <a:t>Flickor -08/09		</a:t>
            </a:r>
            <a:r>
              <a:rPr lang="sv-SE" dirty="0">
                <a:solidFill>
                  <a:srgbClr val="FF0000"/>
                </a:solidFill>
              </a:rPr>
              <a:t>Måndagar 16.30-17.30	Fågelbäret Sporthall</a:t>
            </a:r>
            <a:endParaRPr lang="sv-SE" b="1" dirty="0">
              <a:solidFill>
                <a:srgbClr val="FF0000"/>
              </a:solidFill>
            </a:endParaRPr>
          </a:p>
          <a:p>
            <a:r>
              <a:rPr lang="sv-SE" b="1" dirty="0"/>
              <a:t>Handbollsskola	</a:t>
            </a:r>
            <a:r>
              <a:rPr lang="sv-SE" dirty="0"/>
              <a:t>Måndagar 17.30-18.30	Fågelbäret Sporthall</a:t>
            </a:r>
          </a:p>
          <a:p>
            <a:r>
              <a:rPr lang="sv-SE" b="1" dirty="0"/>
              <a:t>flickor/pojkar -10/11</a:t>
            </a:r>
          </a:p>
          <a:p>
            <a:endParaRPr lang="sv-SE" b="1" dirty="0"/>
          </a:p>
          <a:p>
            <a:r>
              <a:rPr lang="sv-SE" b="1" dirty="0"/>
              <a:t>Mail:</a:t>
            </a:r>
            <a:r>
              <a:rPr lang="sv-SE" dirty="0"/>
              <a:t> vastervikshf@gmail.com</a:t>
            </a:r>
          </a:p>
          <a:p>
            <a:r>
              <a:rPr lang="sv-SE" b="1" dirty="0"/>
              <a:t>Kontakt/Facebook: </a:t>
            </a:r>
            <a:r>
              <a:rPr lang="sv-SE" dirty="0"/>
              <a:t>@</a:t>
            </a:r>
            <a:r>
              <a:rPr lang="sv-SE" dirty="0" err="1"/>
              <a:t>vastervikshandbollsforening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656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</TotalTime>
  <Words>36</Words>
  <Application>Microsoft Office PowerPoint</Application>
  <PresentationFormat>A3 (297 x 420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Fredrik Ankréus</dc:creator>
  <cp:lastModifiedBy>Gun-britt Krook</cp:lastModifiedBy>
  <cp:revision>15</cp:revision>
  <cp:lastPrinted>2018-08-20T07:41:59Z</cp:lastPrinted>
  <dcterms:created xsi:type="dcterms:W3CDTF">2018-08-20T07:22:20Z</dcterms:created>
  <dcterms:modified xsi:type="dcterms:W3CDTF">2018-08-27T13:37:55Z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8bdaa27-71e2-48c8-b003-13aab34a60e4_Enabled">
    <vt:lpwstr>True</vt:lpwstr>
  </property>
  <property fmtid="{D5CDD505-2E9C-101B-9397-08002B2CF9AE}" pid="3" name="MSIP_Label_98bdaa27-71e2-48c8-b003-13aab34a60e4_SiteId">
    <vt:lpwstr>2eb5fb47-d08c-418c-bb1c-ba52279bb785</vt:lpwstr>
  </property>
  <property fmtid="{D5CDD505-2E9C-101B-9397-08002B2CF9AE}" pid="4" name="MSIP_Label_98bdaa27-71e2-48c8-b003-13aab34a60e4_Owner">
    <vt:lpwstr>fredrik.ankreus@elfa.com</vt:lpwstr>
  </property>
  <property fmtid="{D5CDD505-2E9C-101B-9397-08002B2CF9AE}" pid="5" name="MSIP_Label_98bdaa27-71e2-48c8-b003-13aab34a60e4_SetDate">
    <vt:lpwstr>2018-08-20T07:40:34.0729961Z</vt:lpwstr>
  </property>
  <property fmtid="{D5CDD505-2E9C-101B-9397-08002B2CF9AE}" pid="6" name="MSIP_Label_98bdaa27-71e2-48c8-b003-13aab34a60e4_Name">
    <vt:lpwstr>General</vt:lpwstr>
  </property>
  <property fmtid="{D5CDD505-2E9C-101B-9397-08002B2CF9AE}" pid="7" name="MSIP_Label_98bdaa27-71e2-48c8-b003-13aab34a60e4_Application">
    <vt:lpwstr>Microsoft Azure Information Protection</vt:lpwstr>
  </property>
  <property fmtid="{D5CDD505-2E9C-101B-9397-08002B2CF9AE}" pid="8" name="MSIP_Label_98bdaa27-71e2-48c8-b003-13aab34a60e4_Extended_MSFT_Method">
    <vt:lpwstr>Automatic</vt:lpwstr>
  </property>
  <property fmtid="{D5CDD505-2E9C-101B-9397-08002B2CF9AE}" pid="9" name="Sensitivity">
    <vt:lpwstr>General</vt:lpwstr>
  </property>
</Properties>
</file>