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419" r:id="rId5"/>
    <p:sldId id="628" r:id="rId6"/>
    <p:sldId id="565" r:id="rId7"/>
    <p:sldId id="390" r:id="rId8"/>
    <p:sldId id="623" r:id="rId9"/>
    <p:sldId id="571" r:id="rId10"/>
    <p:sldId id="630" r:id="rId11"/>
    <p:sldId id="461" r:id="rId12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ocon-Regular" pitchFamily="50" charset="0"/>
      <p:regular r:id="rId19"/>
    </p:embeddedFont>
    <p:embeddedFont>
      <p:font typeface="Eras Bold ITC" panose="020B0907030504020204" pitchFamily="34" charset="0"/>
      <p:regular r:id="rId20"/>
    </p:embeddedFont>
    <p:embeddedFont>
      <p:font typeface="Eras Demi ITC" panose="020B0805030504020804" pitchFamily="34" charset="0"/>
      <p:regular r:id="rId21"/>
    </p:embeddedFont>
    <p:embeddedFont>
      <p:font typeface="Eras Light ITC" panose="020B0402030504020804" pitchFamily="34" charset="0"/>
      <p:regular r:id="rId2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AB"/>
    <a:srgbClr val="F7BA00"/>
    <a:srgbClr val="DFB27A"/>
    <a:srgbClr val="252F3B"/>
    <a:srgbClr val="264A6E"/>
    <a:srgbClr val="F8BB00"/>
    <a:srgbClr val="E2B67C"/>
    <a:srgbClr val="ECBE81"/>
    <a:srgbClr val="262F4E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598" autoAdjust="0"/>
  </p:normalViewPr>
  <p:slideViewPr>
    <p:cSldViewPr snapToGrid="0">
      <p:cViewPr varScale="1">
        <p:scale>
          <a:sx n="49" d="100"/>
          <a:sy n="49" d="100"/>
        </p:scale>
        <p:origin x="60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ny Nilsson" userId="e2803274c2e53eed" providerId="LiveId" clId="{ECA72A98-2E67-48FD-9B95-6958107CC9DB}"/>
    <pc:docChg chg="undo custSel addSld delSld modSld sldOrd">
      <pc:chgData name="Johnny Nilsson" userId="e2803274c2e53eed" providerId="LiveId" clId="{ECA72A98-2E67-48FD-9B95-6958107CC9DB}" dt="2022-09-14T19:14:33.620" v="135" actId="47"/>
      <pc:docMkLst>
        <pc:docMk/>
      </pc:docMkLst>
      <pc:sldChg chg="modSp modAnim">
        <pc:chgData name="Johnny Nilsson" userId="e2803274c2e53eed" providerId="LiveId" clId="{ECA72A98-2E67-48FD-9B95-6958107CC9DB}" dt="2022-09-14T18:59:02.909" v="84"/>
        <pc:sldMkLst>
          <pc:docMk/>
          <pc:sldMk cId="647385036" sldId="571"/>
        </pc:sldMkLst>
        <pc:spChg chg="mod">
          <ac:chgData name="Johnny Nilsson" userId="e2803274c2e53eed" providerId="LiveId" clId="{ECA72A98-2E67-48FD-9B95-6958107CC9DB}" dt="2022-09-14T18:44:58.794" v="39" actId="20577"/>
          <ac:spMkLst>
            <pc:docMk/>
            <pc:sldMk cId="647385036" sldId="571"/>
            <ac:spMk id="12" creationId="{D679F04A-DEDD-41AB-B900-034D3DEB8504}"/>
          </ac:spMkLst>
        </pc:spChg>
      </pc:sldChg>
      <pc:sldChg chg="del">
        <pc:chgData name="Johnny Nilsson" userId="e2803274c2e53eed" providerId="LiveId" clId="{ECA72A98-2E67-48FD-9B95-6958107CC9DB}" dt="2022-09-14T19:14:33.620" v="135" actId="47"/>
        <pc:sldMkLst>
          <pc:docMk/>
          <pc:sldMk cId="1515411885" sldId="588"/>
        </pc:sldMkLst>
      </pc:sldChg>
      <pc:sldChg chg="del">
        <pc:chgData name="Johnny Nilsson" userId="e2803274c2e53eed" providerId="LiveId" clId="{ECA72A98-2E67-48FD-9B95-6958107CC9DB}" dt="2022-09-14T19:11:41.362" v="129" actId="47"/>
        <pc:sldMkLst>
          <pc:docMk/>
          <pc:sldMk cId="728862703" sldId="599"/>
        </pc:sldMkLst>
      </pc:sldChg>
      <pc:sldChg chg="del">
        <pc:chgData name="Johnny Nilsson" userId="e2803274c2e53eed" providerId="LiveId" clId="{ECA72A98-2E67-48FD-9B95-6958107CC9DB}" dt="2022-09-14T19:11:50.473" v="131" actId="47"/>
        <pc:sldMkLst>
          <pc:docMk/>
          <pc:sldMk cId="2837750760" sldId="610"/>
        </pc:sldMkLst>
      </pc:sldChg>
      <pc:sldChg chg="del ord">
        <pc:chgData name="Johnny Nilsson" userId="e2803274c2e53eed" providerId="LiveId" clId="{ECA72A98-2E67-48FD-9B95-6958107CC9DB}" dt="2022-09-14T19:11:59.098" v="132" actId="47"/>
        <pc:sldMkLst>
          <pc:docMk/>
          <pc:sldMk cId="1698885980" sldId="613"/>
        </pc:sldMkLst>
      </pc:sldChg>
      <pc:sldChg chg="del">
        <pc:chgData name="Johnny Nilsson" userId="e2803274c2e53eed" providerId="LiveId" clId="{ECA72A98-2E67-48FD-9B95-6958107CC9DB}" dt="2022-09-14T19:12:02.585" v="133" actId="47"/>
        <pc:sldMkLst>
          <pc:docMk/>
          <pc:sldMk cId="2646669422" sldId="615"/>
        </pc:sldMkLst>
      </pc:sldChg>
      <pc:sldChg chg="add del">
        <pc:chgData name="Johnny Nilsson" userId="e2803274c2e53eed" providerId="LiveId" clId="{ECA72A98-2E67-48FD-9B95-6958107CC9DB}" dt="2022-09-14T18:56:17.621" v="71" actId="47"/>
        <pc:sldMkLst>
          <pc:docMk/>
          <pc:sldMk cId="1619761482" sldId="625"/>
        </pc:sldMkLst>
      </pc:sldChg>
      <pc:sldChg chg="del">
        <pc:chgData name="Johnny Nilsson" userId="e2803274c2e53eed" providerId="LiveId" clId="{ECA72A98-2E67-48FD-9B95-6958107CC9DB}" dt="2022-09-14T19:11:44.941" v="130" actId="47"/>
        <pc:sldMkLst>
          <pc:docMk/>
          <pc:sldMk cId="3912872936" sldId="626"/>
        </pc:sldMkLst>
      </pc:sldChg>
      <pc:sldChg chg="del">
        <pc:chgData name="Johnny Nilsson" userId="e2803274c2e53eed" providerId="LiveId" clId="{ECA72A98-2E67-48FD-9B95-6958107CC9DB}" dt="2022-09-14T19:12:04.565" v="134" actId="47"/>
        <pc:sldMkLst>
          <pc:docMk/>
          <pc:sldMk cId="1438487462" sldId="627"/>
        </pc:sldMkLst>
      </pc:sldChg>
      <pc:sldChg chg="modSp">
        <pc:chgData name="Johnny Nilsson" userId="e2803274c2e53eed" providerId="LiveId" clId="{ECA72A98-2E67-48FD-9B95-6958107CC9DB}" dt="2022-09-14T18:45:55.730" v="41" actId="20577"/>
        <pc:sldMkLst>
          <pc:docMk/>
          <pc:sldMk cId="1663274156" sldId="628"/>
        </pc:sldMkLst>
        <pc:spChg chg="mod">
          <ac:chgData name="Johnny Nilsson" userId="e2803274c2e53eed" providerId="LiveId" clId="{ECA72A98-2E67-48FD-9B95-6958107CC9DB}" dt="2022-09-14T18:45:55.730" v="41" actId="20577"/>
          <ac:spMkLst>
            <pc:docMk/>
            <pc:sldMk cId="1663274156" sldId="628"/>
            <ac:spMk id="3" creationId="{168A2C3A-BD50-425C-8A88-502FDE534AA2}"/>
          </ac:spMkLst>
        </pc:spChg>
      </pc:sldChg>
      <pc:sldChg chg="modSp mod modAnim">
        <pc:chgData name="Johnny Nilsson" userId="e2803274c2e53eed" providerId="LiveId" clId="{ECA72A98-2E67-48FD-9B95-6958107CC9DB}" dt="2022-09-14T19:04:10.918" v="124"/>
        <pc:sldMkLst>
          <pc:docMk/>
          <pc:sldMk cId="3202888349" sldId="630"/>
        </pc:sldMkLst>
        <pc:spChg chg="mod">
          <ac:chgData name="Johnny Nilsson" userId="e2803274c2e53eed" providerId="LiveId" clId="{ECA72A98-2E67-48FD-9B95-6958107CC9DB}" dt="2022-09-14T19:02:30.044" v="117" actId="113"/>
          <ac:spMkLst>
            <pc:docMk/>
            <pc:sldMk cId="3202888349" sldId="630"/>
            <ac:spMk id="12" creationId="{D679F04A-DEDD-41AB-B900-034D3DEB8504}"/>
          </ac:spMkLst>
        </pc:spChg>
        <pc:spChg chg="mod">
          <ac:chgData name="Johnny Nilsson" userId="e2803274c2e53eed" providerId="LiveId" clId="{ECA72A98-2E67-48FD-9B95-6958107CC9DB}" dt="2022-09-14T18:43:43.508" v="12" actId="20577"/>
          <ac:spMkLst>
            <pc:docMk/>
            <pc:sldMk cId="3202888349" sldId="630"/>
            <ac:spMk id="17" creationId="{15A52E2A-15A0-4BDA-8A46-8C3D92CBD772}"/>
          </ac:spMkLst>
        </pc:spChg>
        <pc:picChg chg="mod">
          <ac:chgData name="Johnny Nilsson" userId="e2803274c2e53eed" providerId="LiveId" clId="{ECA72A98-2E67-48FD-9B95-6958107CC9DB}" dt="2022-09-14T18:43:31.937" v="1" actId="14100"/>
          <ac:picMkLst>
            <pc:docMk/>
            <pc:sldMk cId="3202888349" sldId="630"/>
            <ac:picMk id="18" creationId="{1FD7A5A2-43D8-46C3-AA49-B57B9E83F6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33AD3-FF96-4807-83F8-E76A4BB44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B73C84D-E980-49F3-A6A8-3EBFC9A30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33E974-4BDC-4B67-BDD6-AB7C370D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97631A-AFB6-4B1C-A059-53FDC596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BD2198-4A0D-4E77-BEA7-06557589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8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29BEE-75FA-40EE-B9A5-126E426A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483E34-C505-4BE5-8F93-27A68E896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BD79FC-7DCE-4C0A-8FAD-0011F226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41BDA5-94A9-444F-9D3F-6541C499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27C613-34A9-486B-9D2F-13F80E17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21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A6AD45A-CD47-4C0D-A140-1896E17D4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CD7A53-9201-47B0-9AED-3F39A9877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6E7589-916E-4A1A-8531-74EA3848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83532-A7FC-44A1-8076-05D37314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91C0F1-0C57-4211-8EFE-AC87CA0C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92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11407-7E51-4AD2-A4F0-76BF3511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5848F9-EF41-48CF-B3D9-13D7D0F66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5D2D95-A945-4896-BB80-D06DA090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41978B-610F-4ED7-A8F4-D7E79EA9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687C81-DE86-40CA-9214-A81261C4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88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E9208-6CE7-4486-A761-DAE3B5DF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F8086D-7848-4475-9810-E628D70A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10DCC6-1B6A-4466-A430-5A8BD52F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B0D0E1-94BB-431C-9920-D7F4278E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88630C-71FC-4C69-8616-8409BDE3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2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7053D0-23FF-44F7-AF0A-6B153E69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2BAA52-3F35-4CC6-B7C1-77D538D8E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195F83-C5CB-4520-A6D5-EB27A69A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8C3F29-DC96-4C44-B3E5-76BE662B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7A150D-8E35-410E-BE7E-71535ADA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D8B6F9-7447-44E6-AA4F-CA9D6F64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7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DE2C6-B367-4F5A-8A67-BC02939A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9C8CBC-AFD0-4AB0-8F7C-16833E0C7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80D8CE-FF2E-4E75-BF76-CFA37E560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FB1CD26-77CC-4F45-ACEE-23F9F8C57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09FBC36-2E75-4190-AFA4-1F1185578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D5CB4F-5739-4944-B76A-DA5A9259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3FC71E7-4E0F-47E3-9EE1-6DEF64EF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C3C8306-D261-48ED-986A-560DA0D2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19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8F657-1C3C-4BD5-9101-FE6F4EC1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B09E19-3DDE-494D-A5E0-6D4486B5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6FF5DA-69BA-4830-9CDF-063673DB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364A0C-633B-4567-B098-1FFC0271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02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BFAD7FE-57C6-427D-B3D8-C24D8E98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4DE2B3-FBDD-4668-B714-F01DCB36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15A098-1E40-4F56-AEEF-8554B4BA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07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556343-E8BB-410B-B559-064F0D9E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456DC7-6A2E-4C83-8FBD-6DDE3FD6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A8F7B4-A650-48E5-BEFF-75D6E4671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360B1F-F5F3-4799-B664-659ACAFA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AA5530-AAA4-4F3A-9558-5AE3A95B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A52259-1C3F-4BBC-A3A4-AB9C7A4D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23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A01BC-919D-4CB5-AED1-C3C990DD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560AB-0A18-418D-883B-1DAF367E5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1BA385-AA6A-4A4B-99AB-8CBD49036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97941F-1089-4C51-AE93-B55C4A36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31A16D1-28C1-4DA7-B29B-FCAB24C7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ADDC4-840B-4A44-B3E3-E6E761B7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33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9B1A38B-7CF9-477F-9056-163E4420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33D317-06C0-4D45-AFF2-DD374FA6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3F93B3-813D-4FD4-9CE1-E957A869B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52C5-80B6-40BF-A060-EF2D2A99E8F6}" type="datetimeFigureOut">
              <a:rPr lang="sv-SE" smtClean="0"/>
              <a:pPr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9012C7-DFA3-49D5-A7D6-59161CF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408E1F-6BBE-41B5-B3F3-16F8B95E6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285D-FA2B-4B4E-B887-809EA37DD3C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heikomahr.deviantart.com/art/dark-blue-gradient-grunge-abstract-texture-hmahr-39120169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hyperlink" Target="http://heikomahr.deviantart.com/art/dark-blue-gradient-grunge-abstract-texture-hmahr-391201691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://heikomahr.deviantart.com/art/dark-blue-gradient-grunge-abstract-texture-hmahr-391201691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ikomahr.deviantart.com/art/dark-blue-gradient-grunge-abstract-texture-hmahr-391201691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2">
            <a:extLst>
              <a:ext uri="{FF2B5EF4-FFF2-40B4-BE49-F238E27FC236}">
                <a16:creationId xmlns:a16="http://schemas.microsoft.com/office/drawing/2014/main" id="{2AE78ACD-C683-4451-B579-ECA18DD4982E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6858002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762C5F64-9621-41A7-8FB3-24E9533DE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8" y="458999"/>
            <a:ext cx="11239763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500">
        <p14:ripple/>
      </p:transition>
    </mc:Choice>
    <mc:Fallback xmlns="">
      <p:transition spd="slow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7">
            <a:extLst>
              <a:ext uri="{FF2B5EF4-FFF2-40B4-BE49-F238E27FC236}">
                <a16:creationId xmlns:a16="http://schemas.microsoft.com/office/drawing/2014/main" id="{1992ACDB-843D-408F-93F4-1E48E9747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00" y="1278063"/>
            <a:ext cx="7060674" cy="3731428"/>
          </a:xfrm>
          <a:prstGeom prst="rect">
            <a:avLst/>
          </a:prstGeom>
        </p:spPr>
      </p:pic>
      <p:sp>
        <p:nvSpPr>
          <p:cNvPr id="14" name="Rektangel: rundade hörn 2">
            <a:extLst>
              <a:ext uri="{FF2B5EF4-FFF2-40B4-BE49-F238E27FC236}">
                <a16:creationId xmlns:a16="http://schemas.microsoft.com/office/drawing/2014/main" id="{C9765334-EAB0-4BFA-8517-1958BA1E8408}"/>
              </a:ext>
            </a:extLst>
          </p:cNvPr>
          <p:cNvSpPr>
            <a:spLocks noChangeAspect="1"/>
          </p:cNvSpPr>
          <p:nvPr/>
        </p:nvSpPr>
        <p:spPr>
          <a:xfrm>
            <a:off x="-2" y="-3"/>
            <a:ext cx="12192002" cy="5442015"/>
          </a:xfrm>
          <a:prstGeom prst="roundRect">
            <a:avLst>
              <a:gd name="adj" fmla="val 3734"/>
            </a:avLst>
          </a:prstGeom>
          <a:blipFill dpi="0" rotWithShape="1">
            <a:blip r:embed="rId3">
              <a:alphaModFix amt="90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68A2C3A-BD50-425C-8A88-502FDE534AA2}"/>
              </a:ext>
            </a:extLst>
          </p:cNvPr>
          <p:cNvSpPr txBox="1"/>
          <p:nvPr/>
        </p:nvSpPr>
        <p:spPr>
          <a:xfrm>
            <a:off x="80123" y="944705"/>
            <a:ext cx="12031747" cy="39013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Lördag			17/9			14:00		Div. 1		Herr						Vetlanda IB – Gränna AIS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Söndag		25/9			12:00		Juniorallsvenskan	Vetlanda IB – CL98IC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Fredag			30/9			19:30		Div. 3		Herr						Vetlanda IB – Tenhults IF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Söndag		2/10			14:00		Div. 1		Herr						Vetlanda IB – Halmstads IBK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Tisdag			4/10			19:30		Juniorallsvenskan	Vetlanda IB – Gransholms / Alvesta</a:t>
            </a:r>
          </a:p>
          <a:p>
            <a:pPr marL="0" marR="0" lvl="0" indent="0" algn="l" defTabSz="18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Fredag			7/10			19:30		Div. 1		Dam					Vetlanda IB – Olofströms IBK</a:t>
            </a:r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2C5D6B0D-03C4-443C-AE0F-FA8A89491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" y="128189"/>
            <a:ext cx="1642930" cy="924148"/>
          </a:xfrm>
          <a:prstGeom prst="rect">
            <a:avLst/>
          </a:prstGeom>
        </p:spPr>
      </p:pic>
      <p:sp>
        <p:nvSpPr>
          <p:cNvPr id="15" name="textruta 2">
            <a:extLst>
              <a:ext uri="{FF2B5EF4-FFF2-40B4-BE49-F238E27FC236}">
                <a16:creationId xmlns:a16="http://schemas.microsoft.com/office/drawing/2014/main" id="{318ABDF4-718E-4D47-AFD3-AFEEAC913F82}"/>
              </a:ext>
            </a:extLst>
          </p:cNvPr>
          <p:cNvSpPr txBox="1"/>
          <p:nvPr/>
        </p:nvSpPr>
        <p:spPr>
          <a:xfrm>
            <a:off x="1688841" y="89682"/>
            <a:ext cx="878010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På G i Hasses Sportcenter</a:t>
            </a:r>
            <a:endParaRPr kumimoji="0" lang="sv-SE" sz="5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Demi ITC" panose="020B08050305040208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Bildobjekt 6">
            <a:extLst>
              <a:ext uri="{FF2B5EF4-FFF2-40B4-BE49-F238E27FC236}">
                <a16:creationId xmlns:a16="http://schemas.microsoft.com/office/drawing/2014/main" id="{043611A7-1257-496B-8E7B-81D96AC9C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59" y="110092"/>
            <a:ext cx="1608712" cy="904900"/>
          </a:xfrm>
          <a:prstGeom prst="rect">
            <a:avLst/>
          </a:prstGeom>
        </p:spPr>
      </p:pic>
      <p:pic>
        <p:nvPicPr>
          <p:cNvPr id="19" name="Bildobjekt 20">
            <a:extLst>
              <a:ext uri="{FF2B5EF4-FFF2-40B4-BE49-F238E27FC236}">
                <a16:creationId xmlns:a16="http://schemas.microsoft.com/office/drawing/2014/main" id="{62EBBD1A-BFC3-4F43-B610-06E4A6E4B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0" y="5531697"/>
            <a:ext cx="12174900" cy="12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14:ripple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B48493B3-2F3B-4016-896F-E07C2DC78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6" y="1650845"/>
            <a:ext cx="9846198" cy="5203528"/>
          </a:xfrm>
          <a:prstGeom prst="rect">
            <a:avLst/>
          </a:prstGeom>
        </p:spPr>
      </p:pic>
      <p:sp>
        <p:nvSpPr>
          <p:cNvPr id="10" name="Rektangel: rundade hörn 2">
            <a:extLst>
              <a:ext uri="{FF2B5EF4-FFF2-40B4-BE49-F238E27FC236}">
                <a16:creationId xmlns:a16="http://schemas.microsoft.com/office/drawing/2014/main" id="{B7D0E958-3A98-4C9E-9730-77DBFD8E82D5}"/>
              </a:ext>
            </a:extLst>
          </p:cNvPr>
          <p:cNvSpPr>
            <a:spLocks noChangeAspect="1"/>
          </p:cNvSpPr>
          <p:nvPr/>
        </p:nvSpPr>
        <p:spPr>
          <a:xfrm>
            <a:off x="-2" y="-49500"/>
            <a:ext cx="12192002" cy="6858002"/>
          </a:xfrm>
          <a:prstGeom prst="roundRect">
            <a:avLst>
              <a:gd name="adj" fmla="val 3734"/>
            </a:avLst>
          </a:prstGeom>
          <a:blipFill dpi="0" rotWithShape="1">
            <a:blip r:embed="rId4">
              <a:alphaModFix amt="95000"/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FBA462D-6766-4536-9050-E5ED191E71EA}"/>
              </a:ext>
            </a:extLst>
          </p:cNvPr>
          <p:cNvSpPr txBox="1"/>
          <p:nvPr/>
        </p:nvSpPr>
        <p:spPr>
          <a:xfrm>
            <a:off x="215236" y="5623267"/>
            <a:ext cx="11761528" cy="1138773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ct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Vill du vara med som samarbetspartner:</a:t>
            </a:r>
          </a:p>
          <a:p>
            <a:pPr marL="0" marR="0" lvl="0" indent="0" algn="ct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Kontakta Henrik Åhlund: 070 – 885 28 04</a:t>
            </a:r>
          </a:p>
        </p:txBody>
      </p:sp>
      <p:sp>
        <p:nvSpPr>
          <p:cNvPr id="12" name="Rektangel: rundade hörn 8">
            <a:extLst>
              <a:ext uri="{FF2B5EF4-FFF2-40B4-BE49-F238E27FC236}">
                <a16:creationId xmlns:a16="http://schemas.microsoft.com/office/drawing/2014/main" id="{8ACEBE9E-FF77-4957-AC4A-CD3ED2C18B20}"/>
              </a:ext>
            </a:extLst>
          </p:cNvPr>
          <p:cNvSpPr>
            <a:spLocks noChangeAspect="1"/>
          </p:cNvSpPr>
          <p:nvPr/>
        </p:nvSpPr>
        <p:spPr>
          <a:xfrm>
            <a:off x="-3" y="-1962"/>
            <a:ext cx="12192002" cy="1015664"/>
          </a:xfrm>
          <a:prstGeom prst="roundRect">
            <a:avLst>
              <a:gd name="adj" fmla="val 18465"/>
            </a:avLst>
          </a:prstGeom>
          <a:solidFill>
            <a:schemeClr val="bg1"/>
          </a:solidFill>
          <a:ln w="28575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0C2C0-EA3D-4666-9674-2FFAF47AE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" y="49498"/>
            <a:ext cx="1511963" cy="799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1298BD-C8B7-4A83-8539-01A9AB584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49498"/>
            <a:ext cx="1511964" cy="799088"/>
          </a:xfrm>
          <a:prstGeom prst="rect">
            <a:avLst/>
          </a:prstGeom>
        </p:spPr>
      </p:pic>
      <p:sp>
        <p:nvSpPr>
          <p:cNvPr id="19" name="textruta 2">
            <a:extLst>
              <a:ext uri="{FF2B5EF4-FFF2-40B4-BE49-F238E27FC236}">
                <a16:creationId xmlns:a16="http://schemas.microsoft.com/office/drawing/2014/main" id="{509E7508-F229-42A2-99D0-F5D2675D6AAE}"/>
              </a:ext>
            </a:extLst>
          </p:cNvPr>
          <p:cNvSpPr txBox="1"/>
          <p:nvPr/>
        </p:nvSpPr>
        <p:spPr>
          <a:xfrm>
            <a:off x="1727198" y="126738"/>
            <a:ext cx="873760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0E3D8B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Dubai" panose="020B0503030403030204" pitchFamily="34" charset="-78"/>
              </a:rPr>
              <a:t>Månadens Samarbetspartners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63EB2791-BABC-4DD5-9421-7172259EAA00}"/>
              </a:ext>
            </a:extLst>
          </p:cNvPr>
          <p:cNvSpPr>
            <a:spLocks noChangeAspect="1"/>
          </p:cNvSpPr>
          <p:nvPr/>
        </p:nvSpPr>
        <p:spPr>
          <a:xfrm>
            <a:off x="4400451" y="1262428"/>
            <a:ext cx="3391094" cy="1907492"/>
          </a:xfrm>
          <a:prstGeom prst="roundRect">
            <a:avLst>
              <a:gd name="adj" fmla="val 5270"/>
            </a:avLst>
          </a:prstGeom>
          <a:solidFill>
            <a:srgbClr val="252F3B"/>
          </a:solidFill>
          <a:ln w="38100">
            <a:solidFill>
              <a:srgbClr val="E2B67C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ktangel: rundade hörn 8">
            <a:extLst>
              <a:ext uri="{FF2B5EF4-FFF2-40B4-BE49-F238E27FC236}">
                <a16:creationId xmlns:a16="http://schemas.microsoft.com/office/drawing/2014/main" id="{847080FB-D8C9-4281-BB34-BD20BA214545}"/>
              </a:ext>
            </a:extLst>
          </p:cNvPr>
          <p:cNvSpPr>
            <a:spLocks noChangeAspect="1"/>
          </p:cNvSpPr>
          <p:nvPr/>
        </p:nvSpPr>
        <p:spPr>
          <a:xfrm>
            <a:off x="4400451" y="3619815"/>
            <a:ext cx="3391094" cy="1907492"/>
          </a:xfrm>
          <a:prstGeom prst="roundRect">
            <a:avLst>
              <a:gd name="adj" fmla="val 5270"/>
            </a:avLst>
          </a:prstGeom>
          <a:solidFill>
            <a:srgbClr val="48575C"/>
          </a:solidFill>
          <a:ln w="38100">
            <a:solidFill>
              <a:schemeClr val="tx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ktangel: rundade hörn 8">
            <a:extLst>
              <a:ext uri="{FF2B5EF4-FFF2-40B4-BE49-F238E27FC236}">
                <a16:creationId xmlns:a16="http://schemas.microsoft.com/office/drawing/2014/main" id="{14F39264-2BD9-41D3-BCEC-8D24DE45C304}"/>
              </a:ext>
            </a:extLst>
          </p:cNvPr>
          <p:cNvSpPr>
            <a:spLocks noChangeAspect="1"/>
          </p:cNvSpPr>
          <p:nvPr/>
        </p:nvSpPr>
        <p:spPr>
          <a:xfrm>
            <a:off x="8377103" y="1293528"/>
            <a:ext cx="3391094" cy="1907492"/>
          </a:xfrm>
          <a:prstGeom prst="roundRect">
            <a:avLst>
              <a:gd name="adj" fmla="val 5270"/>
            </a:avLst>
          </a:prstGeom>
          <a:solidFill>
            <a:schemeClr val="tx1"/>
          </a:solidFill>
          <a:ln w="38100">
            <a:solidFill>
              <a:srgbClr val="F8BB00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: rundade hörn 8">
            <a:extLst>
              <a:ext uri="{FF2B5EF4-FFF2-40B4-BE49-F238E27FC236}">
                <a16:creationId xmlns:a16="http://schemas.microsoft.com/office/drawing/2014/main" id="{5CE20C3B-6658-4D72-AF3E-9DA33968BE7E}"/>
              </a:ext>
            </a:extLst>
          </p:cNvPr>
          <p:cNvSpPr>
            <a:spLocks noChangeAspect="1"/>
          </p:cNvSpPr>
          <p:nvPr/>
        </p:nvSpPr>
        <p:spPr>
          <a:xfrm>
            <a:off x="8377103" y="3660130"/>
            <a:ext cx="3391094" cy="1907492"/>
          </a:xfrm>
          <a:prstGeom prst="roundRect">
            <a:avLst>
              <a:gd name="adj" fmla="val 5270"/>
            </a:avLst>
          </a:prstGeom>
          <a:solidFill>
            <a:srgbClr val="E60060"/>
          </a:solidFill>
          <a:ln w="3810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: rundade hörn 8">
            <a:extLst>
              <a:ext uri="{FF2B5EF4-FFF2-40B4-BE49-F238E27FC236}">
                <a16:creationId xmlns:a16="http://schemas.microsoft.com/office/drawing/2014/main" id="{114AF7E2-A887-4791-BBBE-72FDD676E3FD}"/>
              </a:ext>
            </a:extLst>
          </p:cNvPr>
          <p:cNvSpPr>
            <a:spLocks noChangeAspect="1"/>
          </p:cNvSpPr>
          <p:nvPr/>
        </p:nvSpPr>
        <p:spPr>
          <a:xfrm>
            <a:off x="457484" y="1253213"/>
            <a:ext cx="3391094" cy="1907492"/>
          </a:xfrm>
          <a:prstGeom prst="roundRect">
            <a:avLst>
              <a:gd name="adj" fmla="val 5270"/>
            </a:avLst>
          </a:prstGeom>
          <a:solidFill>
            <a:srgbClr val="264A6E"/>
          </a:solidFill>
          <a:ln w="3810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: rundade hörn 8">
            <a:extLst>
              <a:ext uri="{FF2B5EF4-FFF2-40B4-BE49-F238E27FC236}">
                <a16:creationId xmlns:a16="http://schemas.microsoft.com/office/drawing/2014/main" id="{0EE54705-9A3B-4B28-B259-B1AC19D3D28F}"/>
              </a:ext>
            </a:extLst>
          </p:cNvPr>
          <p:cNvSpPr>
            <a:spLocks noChangeAspect="1"/>
          </p:cNvSpPr>
          <p:nvPr/>
        </p:nvSpPr>
        <p:spPr>
          <a:xfrm>
            <a:off x="457484" y="3619815"/>
            <a:ext cx="3391094" cy="1907492"/>
          </a:xfrm>
          <a:prstGeom prst="roundRect">
            <a:avLst>
              <a:gd name="adj" fmla="val 5270"/>
            </a:avLst>
          </a:prstGeom>
          <a:solidFill>
            <a:schemeClr val="tx1"/>
          </a:solidFill>
          <a:ln w="38100">
            <a:solidFill>
              <a:srgbClr val="00B4E4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D5E43-D072-43B9-B6FC-5E0F91717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58" y="1506316"/>
            <a:ext cx="3034366" cy="1414674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61A50-D7F4-4A35-AE9D-8AC79CF975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8594" y="1664994"/>
            <a:ext cx="2750138" cy="11754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7E719A-EFB0-43A4-801B-7C52102DF5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43" y="3807063"/>
            <a:ext cx="1673236" cy="1527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E83266-00AB-4FF5-9503-908600A719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94" y="4355014"/>
            <a:ext cx="2803280" cy="5116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D87366-430E-476D-AA3B-2B3CE3F643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009" y="3766932"/>
            <a:ext cx="2546044" cy="16166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453C34-43AE-45C3-93F1-DD1B83AE0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5400" y="1542252"/>
            <a:ext cx="2821196" cy="13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14:ripple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9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B48493B3-2F3B-4016-896F-E07C2DC78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0" y="807007"/>
            <a:ext cx="11212909" cy="5925808"/>
          </a:xfrm>
          <a:prstGeom prst="rect">
            <a:avLst/>
          </a:prstGeom>
        </p:spPr>
      </p:pic>
      <p:sp>
        <p:nvSpPr>
          <p:cNvPr id="10" name="Rektangel: rundade hörn 2">
            <a:extLst>
              <a:ext uri="{FF2B5EF4-FFF2-40B4-BE49-F238E27FC236}">
                <a16:creationId xmlns:a16="http://schemas.microsoft.com/office/drawing/2014/main" id="{B7D0E958-3A98-4C9E-9730-77DBFD8E82D5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6858002"/>
          </a:xfrm>
          <a:prstGeom prst="roundRect">
            <a:avLst>
              <a:gd name="adj" fmla="val 3734"/>
            </a:avLst>
          </a:prstGeom>
          <a:blipFill dpi="0" rotWithShape="1">
            <a:blip r:embed="rId4">
              <a:alphaModFix amt="95000"/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6DB2EEA-3FD1-4FF7-8BB4-B9DC064832E5}"/>
              </a:ext>
            </a:extLst>
          </p:cNvPr>
          <p:cNvSpPr txBox="1"/>
          <p:nvPr/>
        </p:nvSpPr>
        <p:spPr>
          <a:xfrm>
            <a:off x="3281082" y="455239"/>
            <a:ext cx="8910918" cy="132343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vetlandaib.se</a:t>
            </a:r>
          </a:p>
        </p:txBody>
      </p:sp>
      <p:pic>
        <p:nvPicPr>
          <p:cNvPr id="3" name="Bildobjekt 2" descr="En bild som visar första hjälpen-kit, objekt&#10;&#10;Beskrivning genererad med hög exakthet">
            <a:extLst>
              <a:ext uri="{FF2B5EF4-FFF2-40B4-BE49-F238E27FC236}">
                <a16:creationId xmlns:a16="http://schemas.microsoft.com/office/drawing/2014/main" id="{625B867B-12C8-4F6E-B532-A49E842E3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6" y="2595657"/>
            <a:ext cx="1666686" cy="166668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1132CAA-57BA-4055-9AD1-44E95B9361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6" y="4770390"/>
            <a:ext cx="1666686" cy="166668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9BD422-81F2-419B-A371-8A8B3AF01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6" y="503337"/>
            <a:ext cx="1778571" cy="1584273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06C6412B-C9C8-41CB-BCE6-E729608EF948}"/>
              </a:ext>
            </a:extLst>
          </p:cNvPr>
          <p:cNvSpPr txBox="1"/>
          <p:nvPr/>
        </p:nvSpPr>
        <p:spPr>
          <a:xfrm>
            <a:off x="3191434" y="2705725"/>
            <a:ext cx="9000565" cy="132343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Vetlanda IB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FBA462D-6766-4536-9050-E5ED191E71EA}"/>
              </a:ext>
            </a:extLst>
          </p:cNvPr>
          <p:cNvSpPr txBox="1"/>
          <p:nvPr/>
        </p:nvSpPr>
        <p:spPr>
          <a:xfrm>
            <a:off x="3281082" y="4880458"/>
            <a:ext cx="8910918" cy="1323439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</a:tabLst>
              <a:defRPr/>
            </a:pPr>
            <a:r>
              <a:rPr kumimoji="0" lang="sv-SE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vetlandainnebandy</a:t>
            </a:r>
            <a:endParaRPr kumimoji="0" lang="sv-S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2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BA06A3F-416B-4FFA-843A-90DBBDF7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ktangel: rundade hörn 2">
            <a:extLst>
              <a:ext uri="{FF2B5EF4-FFF2-40B4-BE49-F238E27FC236}">
                <a16:creationId xmlns:a16="http://schemas.microsoft.com/office/drawing/2014/main" id="{E7592B9F-B109-47FB-973A-25607FC9063A}"/>
              </a:ext>
            </a:extLst>
          </p:cNvPr>
          <p:cNvSpPr>
            <a:spLocks noChangeAspect="1"/>
          </p:cNvSpPr>
          <p:nvPr/>
        </p:nvSpPr>
        <p:spPr>
          <a:xfrm>
            <a:off x="0" y="-2"/>
            <a:ext cx="12192000" cy="6858001"/>
          </a:xfrm>
          <a:prstGeom prst="roundRect">
            <a:avLst>
              <a:gd name="adj" fmla="val 4351"/>
            </a:avLst>
          </a:prstGeom>
          <a:solidFill>
            <a:srgbClr val="48575C"/>
          </a:solidFill>
          <a:ln w="571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D2A44FB8-830D-4FB5-B06C-C1C427D72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261" y="384625"/>
            <a:ext cx="5581476" cy="5012434"/>
          </a:xfrm>
          <a:prstGeom prst="rect">
            <a:avLst/>
          </a:prstGeom>
        </p:spPr>
      </p:pic>
      <p:sp>
        <p:nvSpPr>
          <p:cNvPr id="5" name="textruta 2">
            <a:extLst>
              <a:ext uri="{FF2B5EF4-FFF2-40B4-BE49-F238E27FC236}">
                <a16:creationId xmlns:a16="http://schemas.microsoft.com/office/drawing/2014/main" id="{7B47CF6A-74C4-469A-93CE-B51C2CC921EE}"/>
              </a:ext>
            </a:extLst>
          </p:cNvPr>
          <p:cNvSpPr txBox="1"/>
          <p:nvPr/>
        </p:nvSpPr>
        <p:spPr>
          <a:xfrm>
            <a:off x="0" y="578168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i="0" u="none" strike="noStrike" kern="1200" cap="none" spc="0" normalizeH="0" baseline="0" noProof="0" dirty="0">
                <a:ln>
                  <a:noFill/>
                </a:ln>
                <a:solidFill>
                  <a:srgbClr val="F4BD07"/>
                </a:solidFill>
                <a:effectLst/>
                <a:uLnTx/>
                <a:uFillTx/>
                <a:latin typeface="Cocon-Regular" panose="020B0506030404030204" pitchFamily="34" charset="0"/>
                <a:ea typeface="Gungsuh" panose="020B0503020000020004" pitchFamily="18" charset="-127"/>
                <a:cs typeface="Cocon-Regular" panose="020B0506030404030204" pitchFamily="34" charset="0"/>
              </a:rPr>
              <a:t>Storgatan 89		 Tel: 0383 – 131 33</a:t>
            </a:r>
            <a:endParaRPr kumimoji="0" lang="sv-SE" sz="5400" b="1" i="1" u="none" strike="noStrike" kern="1200" cap="none" spc="0" normalizeH="0" baseline="0" noProof="0" dirty="0">
              <a:ln>
                <a:noFill/>
              </a:ln>
              <a:solidFill>
                <a:srgbClr val="F4BD07"/>
              </a:solidFill>
              <a:effectLst/>
              <a:uLnTx/>
              <a:uFillTx/>
              <a:latin typeface="Cocon-Regular" panose="020B0506030404030204" pitchFamily="34" charset="0"/>
              <a:ea typeface="Gungsuh" panose="020B0503020000020004" pitchFamily="18" charset="-127"/>
              <a:cs typeface="Cocon-Regular" panose="020B05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rundade hörn 2">
            <a:extLst>
              <a:ext uri="{FF2B5EF4-FFF2-40B4-BE49-F238E27FC236}">
                <a16:creationId xmlns:a16="http://schemas.microsoft.com/office/drawing/2014/main" id="{A6B8E86E-FCA7-4978-990F-E7D6A63F8EE7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5090922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9A54FD4-5EC9-4E22-B850-7C94AAAE0791}"/>
              </a:ext>
            </a:extLst>
          </p:cNvPr>
          <p:cNvSpPr txBox="1"/>
          <p:nvPr/>
        </p:nvSpPr>
        <p:spPr>
          <a:xfrm>
            <a:off x="3271214" y="1004384"/>
            <a:ext cx="4455070" cy="4093428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32	Spelare Ett (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		Spelare Två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		Spelare Tre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		Spelare Fyra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		Spelare Fem ©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12	Spelare Sex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16	Spelare Sju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17	Spelare Åtta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19	Spelare Nio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21	Spelare Tio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FA55EA83-8E99-421D-85F7-6A4D749F32BA}"/>
              </a:ext>
            </a:extLst>
          </p:cNvPr>
          <p:cNvSpPr>
            <a:spLocks noChangeAspect="1"/>
          </p:cNvSpPr>
          <p:nvPr/>
        </p:nvSpPr>
        <p:spPr>
          <a:xfrm>
            <a:off x="9683874" y="5364000"/>
            <a:ext cx="2341274" cy="1316968"/>
          </a:xfrm>
          <a:prstGeom prst="roundRect">
            <a:avLst/>
          </a:prstGeom>
          <a:solidFill>
            <a:srgbClr val="48575C"/>
          </a:solidFill>
          <a:ln w="190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FD2865A-1B95-4633-A183-2DE5B6D6864A}"/>
              </a:ext>
            </a:extLst>
          </p:cNvPr>
          <p:cNvSpPr txBox="1"/>
          <p:nvPr/>
        </p:nvSpPr>
        <p:spPr>
          <a:xfrm>
            <a:off x="0" y="2597930"/>
            <a:ext cx="3553273" cy="2492990"/>
          </a:xfrm>
          <a:prstGeom prst="rect">
            <a:avLst/>
          </a:prstGeom>
          <a:noFill/>
        </p:spPr>
        <p:txBody>
          <a:bodyPr wrap="square" numCol="1" spcCol="216000" rtlCol="0" anchor="b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Ledarstab: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Ett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Två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Tre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Fyra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Fem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5A52E2A-15A0-4BDA-8A46-8C3D92CBD772}"/>
              </a:ext>
            </a:extLst>
          </p:cNvPr>
          <p:cNvSpPr txBox="1"/>
          <p:nvPr/>
        </p:nvSpPr>
        <p:spPr>
          <a:xfrm>
            <a:off x="3423309" y="31853"/>
            <a:ext cx="7916830" cy="1015663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STXingkai" panose="020B0503020204020204" pitchFamily="2" charset="-122"/>
                <a:cs typeface="Latha" panose="020B0502040204020203" pitchFamily="34" charset="0"/>
              </a:rPr>
              <a:t>Bortalag IBK</a:t>
            </a:r>
            <a:endParaRPr kumimoji="0" lang="sv-SE" sz="8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Bold ITC" panose="020B0907030504020204" pitchFamily="34" charset="0"/>
              <a:ea typeface="STXingkai" panose="020B0503020204020204" pitchFamily="2" charset="-122"/>
              <a:cs typeface="Latha" panose="020B0502040204020203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79F04A-DEDD-41AB-B900-034D3DEB8504}"/>
              </a:ext>
            </a:extLst>
          </p:cNvPr>
          <p:cNvSpPr txBox="1"/>
          <p:nvPr/>
        </p:nvSpPr>
        <p:spPr>
          <a:xfrm>
            <a:off x="2379492" y="5508000"/>
            <a:ext cx="7447372" cy="954107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Domare:</a:t>
            </a:r>
          </a:p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lang="sv-SE" sz="28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Domare Ett &amp; Domare Två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7745371-499E-4D8D-8835-CC8F17971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5854" y="5411305"/>
            <a:ext cx="1351851" cy="1214026"/>
          </a:xfrm>
          <a:prstGeom prst="rect">
            <a:avLst/>
          </a:prstGeom>
        </p:spPr>
      </p:pic>
      <p:sp>
        <p:nvSpPr>
          <p:cNvPr id="19" name="Rektangel: rundade hörn 8">
            <a:extLst>
              <a:ext uri="{FF2B5EF4-FFF2-40B4-BE49-F238E27FC236}">
                <a16:creationId xmlns:a16="http://schemas.microsoft.com/office/drawing/2014/main" id="{AF7621D2-3E3B-446F-96FD-DBF92A5E9750}"/>
              </a:ext>
            </a:extLst>
          </p:cNvPr>
          <p:cNvSpPr>
            <a:spLocks noChangeAspect="1"/>
          </p:cNvSpPr>
          <p:nvPr/>
        </p:nvSpPr>
        <p:spPr>
          <a:xfrm>
            <a:off x="167918" y="5364000"/>
            <a:ext cx="2341269" cy="1316965"/>
          </a:xfrm>
          <a:prstGeom prst="roundRect">
            <a:avLst/>
          </a:prstGeom>
          <a:solidFill>
            <a:srgbClr val="48575C"/>
          </a:solidFill>
          <a:ln w="190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24">
            <a:extLst>
              <a:ext uri="{FF2B5EF4-FFF2-40B4-BE49-F238E27FC236}">
                <a16:creationId xmlns:a16="http://schemas.microsoft.com/office/drawing/2014/main" id="{29183B52-D937-4CA2-9B61-EB0B7119448F}"/>
              </a:ext>
            </a:extLst>
          </p:cNvPr>
          <p:cNvSpPr txBox="1"/>
          <p:nvPr/>
        </p:nvSpPr>
        <p:spPr>
          <a:xfrm>
            <a:off x="7660635" y="997492"/>
            <a:ext cx="4455070" cy="4093428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70	Spelare Elva (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28	Spelare Tolv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31	Spelare Tretton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33	Spelare Fjorton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47	Spelare Femton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48	Spelare Sexton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55	Spelare Sjutton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68	Spelare Arton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69	Spelare Nitton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91	Spelare Tjugo</a:t>
            </a:r>
          </a:p>
        </p:txBody>
      </p:sp>
      <p:pic>
        <p:nvPicPr>
          <p:cNvPr id="20" name="Bildobjekt 20">
            <a:extLst>
              <a:ext uri="{FF2B5EF4-FFF2-40B4-BE49-F238E27FC236}">
                <a16:creationId xmlns:a16="http://schemas.microsoft.com/office/drawing/2014/main" id="{BEB5F857-E564-424A-8D6D-C1D497124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00" y="5411305"/>
            <a:ext cx="1351851" cy="1214026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8E05AEE8-F009-4000-B5C4-24BC84932F4A}"/>
              </a:ext>
            </a:extLst>
          </p:cNvPr>
          <p:cNvSpPr/>
          <p:nvPr/>
        </p:nvSpPr>
        <p:spPr>
          <a:xfrm>
            <a:off x="159384" y="177034"/>
            <a:ext cx="2947799" cy="18589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ildobjekt 7">
            <a:extLst>
              <a:ext uri="{FF2B5EF4-FFF2-40B4-BE49-F238E27FC236}">
                <a16:creationId xmlns:a16="http://schemas.microsoft.com/office/drawing/2014/main" id="{1FD7A5A2-43D8-46C3-AA49-B57B9E83F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9" y="354380"/>
            <a:ext cx="1524388" cy="14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14:ripple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50"/>
                            </p:stCondLst>
                            <p:childTnLst>
                              <p:par>
                                <p:cTn id="17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6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3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100"/>
                            </p:stCondLst>
                            <p:childTnLst>
                              <p:par>
                                <p:cTn id="18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60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300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300"/>
                            </p:stCondLst>
                            <p:childTnLst>
                              <p:par>
                                <p:cTn id="18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5" dur="600" tmFilter="0, 0; .2, .5; .8, .5; 1, 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300" autoRev="1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350"/>
                            </p:stCondLst>
                            <p:childTnLst>
                              <p:par>
                                <p:cTn id="18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9" dur="600" tmFilter="0, 0; .2, .5; .8, .5; 1, 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300" autoRev="1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400"/>
                            </p:stCondLst>
                            <p:childTnLst>
                              <p:par>
                                <p:cTn id="19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3" dur="600" tmFilter="0, 0; .2, .5; .8, .5; 1, 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300" autoRev="1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480"/>
                            </p:stCondLst>
                            <p:childTnLst>
                              <p:par>
                                <p:cTn id="19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600" tmFilter="0, 0; .2, .5; .8, .5; 1, 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300" autoRev="1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560"/>
                            </p:stCondLst>
                            <p:childTnLst>
                              <p:par>
                                <p:cTn id="20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600" tmFilter="0, 0; .2, .5; .8, .5; 1, 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300" autoRev="1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640"/>
                            </p:stCondLst>
                            <p:childTnLst>
                              <p:par>
                                <p:cTn id="20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5" dur="600" tmFilter="0, 0; .2, .5; .8, .5; 1, 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300" autoRev="1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720"/>
                            </p:stCondLst>
                            <p:childTnLst>
                              <p:par>
                                <p:cTn id="20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600" tmFilter="0, 0; .2, .5; .8, .5; 1, 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300" autoRev="1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830"/>
                            </p:stCondLst>
                            <p:childTnLst>
                              <p:par>
                                <p:cTn id="21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600" tmFilter="0, 0; .2, .5; .8, .5; 1, 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300" autoRev="1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3910"/>
                            </p:stCondLst>
                            <p:childTnLst>
                              <p:par>
                                <p:cTn id="21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7" dur="600" tmFilter="0, 0; .2, .5; .8, .5; 1, 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300" autoRev="1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990"/>
                            </p:stCondLst>
                            <p:childTnLst>
                              <p:par>
                                <p:cTn id="22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1" dur="6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3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6220"/>
                            </p:stCondLst>
                            <p:childTnLst>
                              <p:par>
                                <p:cTn id="22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5" dur="600" tmFilter="0, 0; .2, .5; .8, .5; 1, 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300" autoRev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7330"/>
                            </p:stCondLst>
                            <p:childTnLst>
                              <p:par>
                                <p:cTn id="22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9" dur="600" tmFilter="0, 0; .2, .5; .8, .5; 1, 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300" autoRev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8530"/>
                            </p:stCondLst>
                            <p:childTnLst>
                              <p:par>
                                <p:cTn id="23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3" dur="600" tmFilter="0, 0; .2, .5; .8, .5; 1, 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300" autoRev="1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9730"/>
                            </p:stCondLst>
                            <p:childTnLst>
                              <p:par>
                                <p:cTn id="23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7" dur="600" tmFilter="0, 0; .2, .5; .8, .5; 1, 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300" autoRev="1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900"/>
                            </p:stCondLst>
                            <p:childTnLst>
                              <p:par>
                                <p:cTn id="24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1" dur="600" tmFilter="0, 0; .2, .5; .8, .5; 1, 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300" autoRev="1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2070"/>
                            </p:stCondLst>
                            <p:childTnLst>
                              <p:par>
                                <p:cTn id="24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5" dur="600" tmFilter="0, 0; .2, .5; .8, .5; 1, 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300" autoRev="1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270"/>
                            </p:stCondLst>
                            <p:childTnLst>
                              <p:par>
                                <p:cTn id="24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9" dur="600" tmFilter="0, 0; .2, .5; .8, .5; 1, 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300" autoRev="1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410"/>
                            </p:stCondLst>
                            <p:childTnLst>
                              <p:par>
                                <p:cTn id="25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3" dur="600" tmFilter="0, 0; .2, .5; .8, .5; 1, 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300" autoRev="1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580"/>
                            </p:stCondLst>
                            <p:childTnLst>
                              <p:par>
                                <p:cTn id="25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7" dur="600" tmFilter="0, 0; .2, .5; .8, .5; 1, 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300" autoRev="1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6720"/>
                            </p:stCondLst>
                            <p:childTnLst>
                              <p:par>
                                <p:cTn id="26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1" dur="6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3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7740"/>
                            </p:stCondLst>
                            <p:childTnLst>
                              <p:par>
                                <p:cTn id="26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5" dur="600" tmFilter="0, 0; .2, .5; .8, .5; 1, 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3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8730"/>
                            </p:stCondLst>
                            <p:childTnLst>
                              <p:par>
                                <p:cTn id="268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9" dur="6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30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720"/>
                            </p:stCondLst>
                            <p:childTnLst>
                              <p:par>
                                <p:cTn id="272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3" dur="600" tmFilter="0, 0; .2, .5; .8, .5; 1, 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300" autoRev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710"/>
                            </p:stCondLst>
                            <p:childTnLst>
                              <p:par>
                                <p:cTn id="276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7" dur="600" tmFilter="0, 0; .2, .5; .8, .5; 1, 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300" autoRev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1730"/>
                            </p:stCondLst>
                            <p:childTnLst>
                              <p:par>
                                <p:cTn id="280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600" tmFilter="0, 0; .2, .5; .8, .5; 1, 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300" autoRev="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2720"/>
                            </p:stCondLst>
                            <p:childTnLst>
                              <p:par>
                                <p:cTn id="284" presetID="26" presetClass="emph" presetSubtype="0" fill="hold" grpId="1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5" dur="1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4170"/>
                            </p:stCondLst>
                            <p:childTnLst>
                              <p:par>
                                <p:cTn id="28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9" dur="75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375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25" grpId="1" build="p" advAuto="500"/>
      <p:bldP spid="16" grpId="0" build="allAtOnce"/>
      <p:bldP spid="16" grpId="1" build="p" advAuto="500"/>
      <p:bldP spid="17" grpId="0" build="allAtOnce"/>
      <p:bldP spid="17" grpId="1" build="p" advAuto="500"/>
      <p:bldP spid="12" grpId="0" build="allAtOnce"/>
      <p:bldP spid="12" grpId="1" build="p" advAuto="500"/>
      <p:bldP spid="15" grpId="0" build="allAtOnce"/>
      <p:bldP spid="15" grpId="1" build="p" advAuto="5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rundade hörn 2">
            <a:extLst>
              <a:ext uri="{FF2B5EF4-FFF2-40B4-BE49-F238E27FC236}">
                <a16:creationId xmlns:a16="http://schemas.microsoft.com/office/drawing/2014/main" id="{A6B8E86E-FCA7-4978-990F-E7D6A63F8EE7}"/>
              </a:ext>
            </a:extLst>
          </p:cNvPr>
          <p:cNvSpPr>
            <a:spLocks noChangeAspect="1"/>
          </p:cNvSpPr>
          <p:nvPr/>
        </p:nvSpPr>
        <p:spPr>
          <a:xfrm>
            <a:off x="-2" y="-2"/>
            <a:ext cx="12192002" cy="5090922"/>
          </a:xfrm>
          <a:prstGeom prst="roundRect">
            <a:avLst>
              <a:gd name="adj" fmla="val 3734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9A54FD4-5EC9-4E22-B850-7C94AAAE0791}"/>
              </a:ext>
            </a:extLst>
          </p:cNvPr>
          <p:cNvSpPr txBox="1"/>
          <p:nvPr/>
        </p:nvSpPr>
        <p:spPr>
          <a:xfrm>
            <a:off x="3271214" y="1004384"/>
            <a:ext cx="4455070" cy="4093428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32	Spelare Ett (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		Spelare Två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		Spelare Tre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		Spelare Fyra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		Spelare Fem ©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12	Spelare Sex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16	Spelare Sju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17	Spelare Åtta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19	Spelare Nio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21	Spelare Tio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FA55EA83-8E99-421D-85F7-6A4D749F32BA}"/>
              </a:ext>
            </a:extLst>
          </p:cNvPr>
          <p:cNvSpPr>
            <a:spLocks noChangeAspect="1"/>
          </p:cNvSpPr>
          <p:nvPr/>
        </p:nvSpPr>
        <p:spPr>
          <a:xfrm>
            <a:off x="9683874" y="5364000"/>
            <a:ext cx="2341274" cy="1316968"/>
          </a:xfrm>
          <a:prstGeom prst="roundRect">
            <a:avLst/>
          </a:prstGeom>
          <a:solidFill>
            <a:srgbClr val="48575C"/>
          </a:solidFill>
          <a:ln w="190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FD2865A-1B95-4633-A183-2DE5B6D6864A}"/>
              </a:ext>
            </a:extLst>
          </p:cNvPr>
          <p:cNvSpPr txBox="1"/>
          <p:nvPr/>
        </p:nvSpPr>
        <p:spPr>
          <a:xfrm>
            <a:off x="0" y="2597930"/>
            <a:ext cx="3553273" cy="2492990"/>
          </a:xfrm>
          <a:prstGeom prst="rect">
            <a:avLst/>
          </a:prstGeom>
          <a:noFill/>
        </p:spPr>
        <p:txBody>
          <a:bodyPr wrap="square" numCol="1" spcCol="216000" rtlCol="0" anchor="b">
            <a:spAutoFit/>
          </a:bodyPr>
          <a:lstStyle/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Ledarstab: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Ett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Två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Tre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Fyra</a:t>
            </a:r>
          </a:p>
          <a:p>
            <a:pPr marL="0" marR="0" lvl="0" indent="0" algn="l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  <a:tab pos="252000" algn="l"/>
                <a:tab pos="288000" algn="l"/>
                <a:tab pos="360000" algn="l"/>
                <a:tab pos="396000" algn="l"/>
                <a:tab pos="720000" algn="l"/>
                <a:tab pos="900000" algn="l"/>
              </a:tabLst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Ledare Fem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5A52E2A-15A0-4BDA-8A46-8C3D92CBD772}"/>
              </a:ext>
            </a:extLst>
          </p:cNvPr>
          <p:cNvSpPr txBox="1"/>
          <p:nvPr/>
        </p:nvSpPr>
        <p:spPr>
          <a:xfrm>
            <a:off x="3423309" y="31853"/>
            <a:ext cx="7916830" cy="1015663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STXingkai" panose="020B0503020204020204" pitchFamily="2" charset="-122"/>
                <a:cs typeface="Latha" panose="020B0502040204020203" pitchFamily="34" charset="0"/>
              </a:rPr>
              <a:t>Vetlanda IB</a:t>
            </a:r>
            <a:endParaRPr kumimoji="0" lang="sv-SE" sz="8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Bold ITC" panose="020B0907030504020204" pitchFamily="34" charset="0"/>
              <a:ea typeface="STXingkai" panose="020B0503020204020204" pitchFamily="2" charset="-122"/>
              <a:cs typeface="Latha" panose="020B0502040204020203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79F04A-DEDD-41AB-B900-034D3DEB8504}"/>
              </a:ext>
            </a:extLst>
          </p:cNvPr>
          <p:cNvSpPr txBox="1"/>
          <p:nvPr/>
        </p:nvSpPr>
        <p:spPr>
          <a:xfrm>
            <a:off x="2379492" y="5508000"/>
            <a:ext cx="7447372" cy="954107"/>
          </a:xfrm>
          <a:prstGeom prst="rect">
            <a:avLst/>
          </a:prstGeom>
          <a:noFill/>
        </p:spPr>
        <p:txBody>
          <a:bodyPr wrap="square" numCol="1" spcCol="216000" rtlCol="0" anchor="ctr">
            <a:spAutoFit/>
          </a:bodyPr>
          <a:lstStyle/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Domare</a:t>
            </a:r>
            <a:r>
              <a:rPr lang="sv-SE" sz="2800" dirty="0">
                <a:solidFill>
                  <a:prstClr val="white"/>
                </a:solidFill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:</a:t>
            </a:r>
          </a:p>
          <a:p>
            <a:pPr marL="0" marR="0" lvl="0" indent="0" algn="ctr" defTabSz="28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52000" algn="l"/>
                <a:tab pos="288000" algn="l"/>
              </a:tabLst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Domare</a:t>
            </a:r>
            <a:r>
              <a:rPr kumimoji="0" lang="sv-SE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Ett &amp; Domare Två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ras Light ITC" panose="020B04020305040208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7745371-499E-4D8D-8835-CC8F17971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5854" y="5411305"/>
            <a:ext cx="1351851" cy="1214026"/>
          </a:xfrm>
          <a:prstGeom prst="rect">
            <a:avLst/>
          </a:prstGeom>
        </p:spPr>
      </p:pic>
      <p:sp>
        <p:nvSpPr>
          <p:cNvPr id="19" name="Rektangel: rundade hörn 8">
            <a:extLst>
              <a:ext uri="{FF2B5EF4-FFF2-40B4-BE49-F238E27FC236}">
                <a16:creationId xmlns:a16="http://schemas.microsoft.com/office/drawing/2014/main" id="{AF7621D2-3E3B-446F-96FD-DBF92A5E9750}"/>
              </a:ext>
            </a:extLst>
          </p:cNvPr>
          <p:cNvSpPr>
            <a:spLocks noChangeAspect="1"/>
          </p:cNvSpPr>
          <p:nvPr/>
        </p:nvSpPr>
        <p:spPr>
          <a:xfrm>
            <a:off x="167918" y="5364000"/>
            <a:ext cx="2341269" cy="1316965"/>
          </a:xfrm>
          <a:prstGeom prst="roundRect">
            <a:avLst/>
          </a:prstGeom>
          <a:solidFill>
            <a:srgbClr val="48575C"/>
          </a:solidFill>
          <a:ln w="1905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24">
            <a:extLst>
              <a:ext uri="{FF2B5EF4-FFF2-40B4-BE49-F238E27FC236}">
                <a16:creationId xmlns:a16="http://schemas.microsoft.com/office/drawing/2014/main" id="{29183B52-D937-4CA2-9B61-EB0B7119448F}"/>
              </a:ext>
            </a:extLst>
          </p:cNvPr>
          <p:cNvSpPr txBox="1"/>
          <p:nvPr/>
        </p:nvSpPr>
        <p:spPr>
          <a:xfrm>
            <a:off x="7660635" y="997492"/>
            <a:ext cx="4455070" cy="4093428"/>
          </a:xfrm>
          <a:prstGeom prst="rect">
            <a:avLst/>
          </a:prstGeom>
          <a:noFill/>
        </p:spPr>
        <p:txBody>
          <a:bodyPr wrap="square" numCol="1" spcCol="216000" rtlCol="0" anchor="t">
            <a:spAutoFit/>
          </a:bodyPr>
          <a:lstStyle/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70	Spelare Elva (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Mv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)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28	Spelare Tolv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31	Spelare Tretton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33	Spelare Fjorton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47	Spelare Femton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48	Spelare Sexton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55	Spelare Sjutton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68	Spelare Arton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69	Spelare Nitton</a:t>
            </a:r>
          </a:p>
          <a:p>
            <a:pPr marL="0" marR="0" lvl="0" indent="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91	Spelare Tjugo</a:t>
            </a:r>
          </a:p>
        </p:txBody>
      </p:sp>
      <p:pic>
        <p:nvPicPr>
          <p:cNvPr id="20" name="Bildobjekt 20">
            <a:extLst>
              <a:ext uri="{FF2B5EF4-FFF2-40B4-BE49-F238E27FC236}">
                <a16:creationId xmlns:a16="http://schemas.microsoft.com/office/drawing/2014/main" id="{BEB5F857-E564-424A-8D6D-C1D497124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00" y="5411305"/>
            <a:ext cx="1351851" cy="1214026"/>
          </a:xfrm>
          <a:prstGeom prst="rect">
            <a:avLst/>
          </a:prstGeom>
        </p:spPr>
      </p:pic>
      <p:pic>
        <p:nvPicPr>
          <p:cNvPr id="18" name="Bildobjekt 7">
            <a:extLst>
              <a:ext uri="{FF2B5EF4-FFF2-40B4-BE49-F238E27FC236}">
                <a16:creationId xmlns:a16="http://schemas.microsoft.com/office/drawing/2014/main" id="{1FD7A5A2-43D8-46C3-AA49-B57B9E83F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4" y="183180"/>
            <a:ext cx="3261878" cy="18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14:ripple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50"/>
                            </p:stCondLst>
                            <p:childTnLst>
                              <p:par>
                                <p:cTn id="17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125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625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75"/>
                            </p:stCondLst>
                            <p:childTnLst>
                              <p:par>
                                <p:cTn id="18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125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625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813"/>
                            </p:stCondLst>
                            <p:childTnLst>
                              <p:par>
                                <p:cTn id="18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5" dur="1250" tmFilter="0, 0; .2, .5; .8, .5; 1, 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625" autoRev="1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938"/>
                            </p:stCondLst>
                            <p:childTnLst>
                              <p:par>
                                <p:cTn id="18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9" dur="1250" tmFilter="0, 0; .2, .5; .8, .5; 1, 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625" autoRev="1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063"/>
                            </p:stCondLst>
                            <p:childTnLst>
                              <p:par>
                                <p:cTn id="19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3" dur="1250" tmFilter="0, 0; .2, .5; .8, .5; 1, 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625" autoRev="1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9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7" dur="1250" tmFilter="0, 0; .2, .5; .8, .5; 1, 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625" autoRev="1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6438"/>
                            </p:stCondLst>
                            <p:childTnLst>
                              <p:par>
                                <p:cTn id="20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1250" tmFilter="0, 0; .2, .5; .8, .5; 1, 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625" autoRev="1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8625"/>
                            </p:stCondLst>
                            <p:childTnLst>
                              <p:par>
                                <p:cTn id="20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5" dur="1250" tmFilter="0, 0; .2, .5; .8, .5; 1, 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625" autoRev="1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813"/>
                            </p:stCondLst>
                            <p:childTnLst>
                              <p:par>
                                <p:cTn id="20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1250" tmFilter="0, 0; .2, .5; .8, .5; 1, 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625" autoRev="1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3063"/>
                            </p:stCondLst>
                            <p:childTnLst>
                              <p:par>
                                <p:cTn id="21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1250" tmFilter="0, 0; .2, .5; .8, .5; 1, 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625" autoRev="1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250"/>
                            </p:stCondLst>
                            <p:childTnLst>
                              <p:par>
                                <p:cTn id="21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7" dur="1250" tmFilter="0, 0; .2, .5; .8, .5; 1, 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625" autoRev="1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438"/>
                            </p:stCondLst>
                            <p:childTnLst>
                              <p:par>
                                <p:cTn id="22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1" dur="125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625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9938"/>
                            </p:stCondLst>
                            <p:childTnLst>
                              <p:par>
                                <p:cTn id="22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5" dur="1250" tmFilter="0, 0; .2, .5; .8, .5; 1, 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625" autoRev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2188"/>
                            </p:stCondLst>
                            <p:childTnLst>
                              <p:par>
                                <p:cTn id="22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9" dur="1250" tmFilter="0, 0; .2, .5; .8, .5; 1, 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625" autoRev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4625"/>
                            </p:stCondLst>
                            <p:childTnLst>
                              <p:par>
                                <p:cTn id="23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3" dur="1250" tmFilter="0, 0; .2, .5; .8, .5; 1, 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625" autoRev="1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7063"/>
                            </p:stCondLst>
                            <p:childTnLst>
                              <p:par>
                                <p:cTn id="23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7" dur="1250" tmFilter="0, 0; .2, .5; .8, .5; 1, 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625" autoRev="1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9438"/>
                            </p:stCondLst>
                            <p:childTnLst>
                              <p:par>
                                <p:cTn id="24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1" dur="1250" tmFilter="0, 0; .2, .5; .8, .5; 1, 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625" autoRev="1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1813"/>
                            </p:stCondLst>
                            <p:childTnLst>
                              <p:par>
                                <p:cTn id="24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5" dur="1250" tmFilter="0, 0; .2, .5; .8, .5; 1, 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625" autoRev="1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4250"/>
                            </p:stCondLst>
                            <p:childTnLst>
                              <p:par>
                                <p:cTn id="24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9" dur="1250" tmFilter="0, 0; .2, .5; .8, .5; 1, 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625" autoRev="1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6563"/>
                            </p:stCondLst>
                            <p:childTnLst>
                              <p:par>
                                <p:cTn id="25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3" dur="1250" tmFilter="0, 0; .2, .5; .8, .5; 1, 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625" autoRev="1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8938"/>
                            </p:stCondLst>
                            <p:childTnLst>
                              <p:par>
                                <p:cTn id="25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7" dur="1250" tmFilter="0, 0; .2, .5; .8, .5; 1, 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625" autoRev="1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250"/>
                            </p:stCondLst>
                            <p:childTnLst>
                              <p:par>
                                <p:cTn id="26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1" dur="125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625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3313"/>
                            </p:stCondLst>
                            <p:childTnLst>
                              <p:par>
                                <p:cTn id="26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5" dur="1250" tmFilter="0, 0; .2, .5; .8, .5; 1, 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625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5313"/>
                            </p:stCondLst>
                            <p:childTnLst>
                              <p:par>
                                <p:cTn id="26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9" dur="125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625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7313"/>
                            </p:stCondLst>
                            <p:childTnLst>
                              <p:par>
                                <p:cTn id="272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3" dur="1250" tmFilter="0, 0; .2, .5; .8, .5; 1, 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625" autoRev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9313"/>
                            </p:stCondLst>
                            <p:childTnLst>
                              <p:par>
                                <p:cTn id="27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7" dur="1250" tmFilter="0, 0; .2, .5; .8, .5; 1, 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625" autoRev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1375"/>
                            </p:stCondLst>
                            <p:childTnLst>
                              <p:par>
                                <p:cTn id="28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1250" tmFilter="0, 0; .2, .5; .8, .5; 1, 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625" autoRev="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3375"/>
                            </p:stCondLst>
                            <p:childTnLst>
                              <p:par>
                                <p:cTn id="284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5" dur="75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375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4600"/>
                            </p:stCondLst>
                            <p:childTnLst>
                              <p:par>
                                <p:cTn id="288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9" dur="75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375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25" grpId="1" build="p" advAuto="500"/>
      <p:bldP spid="16" grpId="0" build="allAtOnce"/>
      <p:bldP spid="16" grpId="1" build="p" advAuto="500"/>
      <p:bldP spid="17" grpId="0" build="allAtOnce"/>
      <p:bldP spid="17" grpId="1" build="p" advAuto="500"/>
      <p:bldP spid="12" grpId="0" build="allAtOnce"/>
      <p:bldP spid="12" grpId="1" build="p" advAuto="500"/>
      <p:bldP spid="15" grpId="0" build="allAtOnce"/>
      <p:bldP spid="15" grpId="1" build="p" advAuto="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2">
            <a:extLst>
              <a:ext uri="{FF2B5EF4-FFF2-40B4-BE49-F238E27FC236}">
                <a16:creationId xmlns:a16="http://schemas.microsoft.com/office/drawing/2014/main" id="{2AE78ACD-C683-4451-B579-ECA18DD4982E}"/>
              </a:ext>
            </a:extLst>
          </p:cNvPr>
          <p:cNvSpPr>
            <a:spLocks noChangeAspect="1"/>
          </p:cNvSpPr>
          <p:nvPr/>
        </p:nvSpPr>
        <p:spPr>
          <a:xfrm>
            <a:off x="7" y="0"/>
            <a:ext cx="12191993" cy="68580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90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50800" dist="50800" dir="5400000" sx="1000" sy="1000" algn="ctr" rotWithShape="0">
              <a:schemeClr val="accent1">
                <a:lumMod val="60000"/>
                <a:lumOff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472C4">
                      <a:lumMod val="5000"/>
                      <a:lumOff val="95000"/>
                    </a:srgbClr>
                  </a:gs>
                  <a:gs pos="74000">
                    <a:srgbClr val="4472C4">
                      <a:lumMod val="45000"/>
                      <a:lumOff val="55000"/>
                    </a:srgbClr>
                  </a:gs>
                  <a:gs pos="83000">
                    <a:srgbClr val="4472C4">
                      <a:lumMod val="45000"/>
                      <a:lumOff val="55000"/>
                    </a:srgbClr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6CE0D1F0-08FC-42A2-A739-39B6923045B2}"/>
              </a:ext>
            </a:extLst>
          </p:cNvPr>
          <p:cNvSpPr/>
          <p:nvPr/>
        </p:nvSpPr>
        <p:spPr>
          <a:xfrm>
            <a:off x="6863222" y="-466691"/>
            <a:ext cx="8526255" cy="13459842"/>
          </a:xfrm>
          <a:prstGeom prst="ellipse">
            <a:avLst/>
          </a:prstGeom>
          <a:solidFill>
            <a:schemeClr val="tx1"/>
          </a:solidFill>
          <a:ln w="76200">
            <a:solidFill>
              <a:srgbClr val="E63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762C5F64-9621-41A7-8FB3-24E9533DE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34" y="765245"/>
            <a:ext cx="8440676" cy="4460736"/>
          </a:xfrm>
          <a:prstGeom prst="rect">
            <a:avLst/>
          </a:prstGeom>
        </p:spPr>
      </p:pic>
      <p:pic>
        <p:nvPicPr>
          <p:cNvPr id="13" name="Bildobjekt 2">
            <a:extLst>
              <a:ext uri="{FF2B5EF4-FFF2-40B4-BE49-F238E27FC236}">
                <a16:creationId xmlns:a16="http://schemas.microsoft.com/office/drawing/2014/main" id="{8C4522CB-0057-4716-80BA-BBF2DD5F7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972" y="138545"/>
            <a:ext cx="4690694" cy="618229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DA36E83-566A-41E9-925A-0AF6685E4C80}"/>
              </a:ext>
            </a:extLst>
          </p:cNvPr>
          <p:cNvSpPr txBox="1"/>
          <p:nvPr/>
        </p:nvSpPr>
        <p:spPr>
          <a:xfrm>
            <a:off x="243613" y="-65752"/>
            <a:ext cx="1093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Christoffer Richardsson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4B8B39C-47A8-4B49-84D0-E4409ED60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35495"/>
            <a:ext cx="12208291" cy="12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14:ripple/>
      </p:transition>
    </mc:Choice>
    <mc:Fallback xmlns="">
      <p:transition spd="slow" advTm="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build="allAtOnce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2F1D253BE84ABE52BAE11BB627A7" ma:contentTypeVersion="8" ma:contentTypeDescription="Create a new document." ma:contentTypeScope="" ma:versionID="8fdcfb3aa751c8952b236fd513d647c8">
  <xsd:schema xmlns:xsd="http://www.w3.org/2001/XMLSchema" xmlns:xs="http://www.w3.org/2001/XMLSchema" xmlns:p="http://schemas.microsoft.com/office/2006/metadata/properties" xmlns:ns3="0087bafe-858f-4b77-9671-032cb2459695" targetNamespace="http://schemas.microsoft.com/office/2006/metadata/properties" ma:root="true" ma:fieldsID="b7ee74820252bf892d4b4007a8dc7752" ns3:_="">
    <xsd:import namespace="0087bafe-858f-4b77-9671-032cb24596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7bafe-858f-4b77-9671-032cb2459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FC912-4E70-4848-99B0-6008A8374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87bafe-858f-4b77-9671-032cb2459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3A9A6-7B54-42F2-9409-7F1C0E49817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087bafe-858f-4b77-9671-032cb2459695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1381A2-B8D6-4EAE-9716-3F9FF1A7D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24356</TotalTime>
  <Words>411</Words>
  <Application>Microsoft Office PowerPoint</Application>
  <PresentationFormat>Bredbild</PresentationFormat>
  <Paragraphs>73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Eras Demi ITC</vt:lpstr>
      <vt:lpstr>Cocon-Regular</vt:lpstr>
      <vt:lpstr>Eras Light ITC</vt:lpstr>
      <vt:lpstr>Calibri</vt:lpstr>
      <vt:lpstr>Arial</vt:lpstr>
      <vt:lpstr>Eras Bold ITC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Nilsson, Johnny</dc:creator>
  <cp:lastModifiedBy>Johnny Nilsson</cp:lastModifiedBy>
  <cp:revision>844</cp:revision>
  <cp:lastPrinted>2019-10-14T15:00:01Z</cp:lastPrinted>
  <dcterms:created xsi:type="dcterms:W3CDTF">2018-11-23T22:01:24Z</dcterms:created>
  <dcterms:modified xsi:type="dcterms:W3CDTF">2022-09-14T19:14:48Z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0x010100E30A2F1D253BE84ABE52BAE11BB627A7</vt:lpwstr>
  </property>
</Properties>
</file>