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770" r:id="rId5"/>
    <p:sldId id="771" r:id="rId6"/>
    <p:sldId id="773" r:id="rId7"/>
    <p:sldId id="799" r:id="rId8"/>
    <p:sldId id="778" r:id="rId9"/>
    <p:sldId id="779" r:id="rId10"/>
    <p:sldId id="780" r:id="rId11"/>
    <p:sldId id="640" r:id="rId12"/>
    <p:sldId id="574" r:id="rId13"/>
    <p:sldId id="803" r:id="rId14"/>
    <p:sldId id="628" r:id="rId15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con-Regular" pitchFamily="50" charset="0"/>
      <p:regular r:id="rId22"/>
    </p:embeddedFont>
    <p:embeddedFont>
      <p:font typeface="Eras Bold ITC" panose="020B0907030504020204" pitchFamily="34" charset="0"/>
      <p:regular r:id="rId23"/>
    </p:embeddedFont>
    <p:embeddedFont>
      <p:font typeface="Eras Demi ITC" panose="020B0805030504020804" pitchFamily="34" charset="0"/>
      <p:regular r:id="rId24"/>
    </p:embeddedFont>
    <p:embeddedFont>
      <p:font typeface="Eras Light ITC" panose="020B0402030504020804" pitchFamily="34" charset="0"/>
      <p:regular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60"/>
    <a:srgbClr val="48575C"/>
    <a:srgbClr val="070AB5"/>
    <a:srgbClr val="000000"/>
    <a:srgbClr val="3A4D5E"/>
    <a:srgbClr val="FFFFFE"/>
    <a:srgbClr val="003C7A"/>
    <a:srgbClr val="5692CE"/>
    <a:srgbClr val="F93D11"/>
    <a:srgbClr val="F8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ny Nilsson" userId="e2803274c2e53eed" providerId="LiveId" clId="{418F5DED-46E4-4455-9FA9-A60F73F2BCBD}"/>
    <pc:docChg chg="undo custSel addSld delSld modSld">
      <pc:chgData name="Johnny Nilsson" userId="e2803274c2e53eed" providerId="LiveId" clId="{418F5DED-46E4-4455-9FA9-A60F73F2BCBD}" dt="2023-10-05T14:56:57.197" v="130" actId="47"/>
      <pc:docMkLst>
        <pc:docMk/>
      </pc:docMkLst>
      <pc:sldChg chg="modSp mod">
        <pc:chgData name="Johnny Nilsson" userId="e2803274c2e53eed" providerId="LiveId" clId="{418F5DED-46E4-4455-9FA9-A60F73F2BCBD}" dt="2023-10-05T14:51:43.435" v="124" actId="1076"/>
        <pc:sldMkLst>
          <pc:docMk/>
          <pc:sldMk cId="2055121028" sldId="640"/>
        </pc:sldMkLst>
        <pc:spChg chg="mod">
          <ac:chgData name="Johnny Nilsson" userId="e2803274c2e53eed" providerId="LiveId" clId="{418F5DED-46E4-4455-9FA9-A60F73F2BCBD}" dt="2023-10-02T18:37:13.990" v="98" actId="207"/>
          <ac:spMkLst>
            <pc:docMk/>
            <pc:sldMk cId="2055121028" sldId="640"/>
            <ac:spMk id="2" creationId="{8E05AEE8-F009-4000-B5C4-24BC84932F4A}"/>
          </ac:spMkLst>
        </pc:spChg>
        <pc:picChg chg="mod">
          <ac:chgData name="Johnny Nilsson" userId="e2803274c2e53eed" providerId="LiveId" clId="{418F5DED-46E4-4455-9FA9-A60F73F2BCBD}" dt="2023-10-05T14:51:43.435" v="124" actId="1076"/>
          <ac:picMkLst>
            <pc:docMk/>
            <pc:sldMk cId="2055121028" sldId="640"/>
            <ac:picMk id="18" creationId="{1FD7A5A2-43D8-46C3-AA49-B57B9E83F640}"/>
          </ac:picMkLst>
        </pc:picChg>
      </pc:sldChg>
      <pc:sldChg chg="del">
        <pc:chgData name="Johnny Nilsson" userId="e2803274c2e53eed" providerId="LiveId" clId="{418F5DED-46E4-4455-9FA9-A60F73F2BCBD}" dt="2023-10-05T14:55:01.600" v="125" actId="47"/>
        <pc:sldMkLst>
          <pc:docMk/>
          <pc:sldMk cId="1431229295" sldId="772"/>
        </pc:sldMkLst>
      </pc:sldChg>
      <pc:sldChg chg="modSp">
        <pc:chgData name="Johnny Nilsson" userId="e2803274c2e53eed" providerId="LiveId" clId="{418F5DED-46E4-4455-9FA9-A60F73F2BCBD}" dt="2023-10-02T18:33:56.743" v="96" actId="20577"/>
        <pc:sldMkLst>
          <pc:docMk/>
          <pc:sldMk cId="788163890" sldId="773"/>
        </pc:sldMkLst>
        <pc:spChg chg="mod">
          <ac:chgData name="Johnny Nilsson" userId="e2803274c2e53eed" providerId="LiveId" clId="{418F5DED-46E4-4455-9FA9-A60F73F2BCBD}" dt="2023-10-02T18:33:56.743" v="96" actId="20577"/>
          <ac:spMkLst>
            <pc:docMk/>
            <pc:sldMk cId="788163890" sldId="773"/>
            <ac:spMk id="3" creationId="{168A2C3A-BD50-425C-8A88-502FDE534AA2}"/>
          </ac:spMkLst>
        </pc:spChg>
      </pc:sldChg>
      <pc:sldChg chg="del">
        <pc:chgData name="Johnny Nilsson" userId="e2803274c2e53eed" providerId="LiveId" clId="{418F5DED-46E4-4455-9FA9-A60F73F2BCBD}" dt="2023-10-05T14:55:04.423" v="126" actId="47"/>
        <pc:sldMkLst>
          <pc:docMk/>
          <pc:sldMk cId="1040990599" sldId="775"/>
        </pc:sldMkLst>
      </pc:sldChg>
      <pc:sldChg chg="del">
        <pc:chgData name="Johnny Nilsson" userId="e2803274c2e53eed" providerId="LiveId" clId="{418F5DED-46E4-4455-9FA9-A60F73F2BCBD}" dt="2023-10-05T14:55:09.397" v="127" actId="47"/>
        <pc:sldMkLst>
          <pc:docMk/>
          <pc:sldMk cId="4191220072" sldId="776"/>
        </pc:sldMkLst>
      </pc:sldChg>
      <pc:sldChg chg="del">
        <pc:chgData name="Johnny Nilsson" userId="e2803274c2e53eed" providerId="LiveId" clId="{418F5DED-46E4-4455-9FA9-A60F73F2BCBD}" dt="2023-10-05T14:56:57.197" v="130" actId="47"/>
        <pc:sldMkLst>
          <pc:docMk/>
          <pc:sldMk cId="3780716233" sldId="783"/>
        </pc:sldMkLst>
      </pc:sldChg>
      <pc:sldChg chg="del">
        <pc:chgData name="Johnny Nilsson" userId="e2803274c2e53eed" providerId="LiveId" clId="{418F5DED-46E4-4455-9FA9-A60F73F2BCBD}" dt="2023-10-05T14:49:52.614" v="108" actId="47"/>
        <pc:sldMkLst>
          <pc:docMk/>
          <pc:sldMk cId="2474109123" sldId="800"/>
        </pc:sldMkLst>
      </pc:sldChg>
      <pc:sldChg chg="del">
        <pc:chgData name="Johnny Nilsson" userId="e2803274c2e53eed" providerId="LiveId" clId="{418F5DED-46E4-4455-9FA9-A60F73F2BCBD}" dt="2023-10-05T14:55:12.185" v="128" actId="47"/>
        <pc:sldMkLst>
          <pc:docMk/>
          <pc:sldMk cId="919456210" sldId="801"/>
        </pc:sldMkLst>
      </pc:sldChg>
      <pc:sldChg chg="addSp delSp modSp del mod addAnim delAnim">
        <pc:chgData name="Johnny Nilsson" userId="e2803274c2e53eed" providerId="LiveId" clId="{418F5DED-46E4-4455-9FA9-A60F73F2BCBD}" dt="2023-10-05T14:56:28.653" v="129" actId="47"/>
        <pc:sldMkLst>
          <pc:docMk/>
          <pc:sldMk cId="631492116" sldId="804"/>
        </pc:sldMkLst>
        <pc:spChg chg="add del mod">
          <ac:chgData name="Johnny Nilsson" userId="e2803274c2e53eed" providerId="LiveId" clId="{418F5DED-46E4-4455-9FA9-A60F73F2BCBD}" dt="2023-10-05T14:51:08.804" v="120" actId="1076"/>
          <ac:spMkLst>
            <pc:docMk/>
            <pc:sldMk cId="631492116" sldId="804"/>
            <ac:spMk id="3" creationId="{22FFCE67-8BB9-45D8-9178-315889937152}"/>
          </ac:spMkLst>
        </pc:spChg>
        <pc:spChg chg="mod">
          <ac:chgData name="Johnny Nilsson" userId="e2803274c2e53eed" providerId="LiveId" clId="{418F5DED-46E4-4455-9FA9-A60F73F2BCBD}" dt="2023-10-05T14:51:22.549" v="123" actId="255"/>
          <ac:spMkLst>
            <pc:docMk/>
            <pc:sldMk cId="631492116" sldId="804"/>
            <ac:spMk id="11" creationId="{68940EE5-19D5-49D5-91B9-0CB38F3738ED}"/>
          </ac:spMkLst>
        </pc:spChg>
        <pc:picChg chg="mod">
          <ac:chgData name="Johnny Nilsson" userId="e2803274c2e53eed" providerId="LiveId" clId="{418F5DED-46E4-4455-9FA9-A60F73F2BCBD}" dt="2023-10-05T14:51:10.836" v="121" actId="1076"/>
          <ac:picMkLst>
            <pc:docMk/>
            <pc:sldMk cId="631492116" sldId="804"/>
            <ac:picMk id="16" creationId="{16F03172-1F3B-4AB5-ABC6-E816138CE512}"/>
          </ac:picMkLst>
        </pc:picChg>
      </pc:sldChg>
      <pc:sldChg chg="addSp delSp modSp add del mod delAnim">
        <pc:chgData name="Johnny Nilsson" userId="e2803274c2e53eed" providerId="LiveId" clId="{418F5DED-46E4-4455-9FA9-A60F73F2BCBD}" dt="2023-10-03T16:39:45.456" v="105" actId="47"/>
        <pc:sldMkLst>
          <pc:docMk/>
          <pc:sldMk cId="1729748637" sldId="804"/>
        </pc:sldMkLst>
        <pc:spChg chg="mod">
          <ac:chgData name="Johnny Nilsson" userId="e2803274c2e53eed" providerId="LiveId" clId="{418F5DED-46E4-4455-9FA9-A60F73F2BCBD}" dt="2023-10-02T17:36:00.369" v="39" actId="20577"/>
          <ac:spMkLst>
            <pc:docMk/>
            <pc:sldMk cId="1729748637" sldId="804"/>
            <ac:spMk id="11" creationId="{6DA36E83-566A-41E9-925A-0AF6685E4C80}"/>
          </ac:spMkLst>
        </pc:spChg>
        <pc:picChg chg="add mod">
          <ac:chgData name="Johnny Nilsson" userId="e2803274c2e53eed" providerId="LiveId" clId="{418F5DED-46E4-4455-9FA9-A60F73F2BCBD}" dt="2023-10-02T18:40:38.520" v="103" actId="14100"/>
          <ac:picMkLst>
            <pc:docMk/>
            <pc:sldMk cId="1729748637" sldId="804"/>
            <ac:picMk id="3" creationId="{496B8D8B-7E9A-A07E-F871-1B55C190DAD3}"/>
          </ac:picMkLst>
        </pc:picChg>
        <pc:picChg chg="del">
          <ac:chgData name="Johnny Nilsson" userId="e2803274c2e53eed" providerId="LiveId" clId="{418F5DED-46E4-4455-9FA9-A60F73F2BCBD}" dt="2023-10-02T18:40:15.958" v="100" actId="478"/>
          <ac:picMkLst>
            <pc:docMk/>
            <pc:sldMk cId="1729748637" sldId="804"/>
            <ac:picMk id="13" creationId="{8C4522CB-0057-4716-80BA-BBF2DD5F7214}"/>
          </ac:picMkLst>
        </pc:picChg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891353900" sldId="804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391384857" sldId="805"/>
        </pc:sldMkLst>
      </pc:sldChg>
      <pc:sldChg chg="new del">
        <pc:chgData name="Johnny Nilsson" userId="e2803274c2e53eed" providerId="LiveId" clId="{418F5DED-46E4-4455-9FA9-A60F73F2BCBD}" dt="2023-10-02T17:29:24.146" v="3" actId="47"/>
        <pc:sldMkLst>
          <pc:docMk/>
          <pc:sldMk cId="850775886" sldId="805"/>
        </pc:sldMkLst>
      </pc:sldChg>
      <pc:sldChg chg="modSp add del mod">
        <pc:chgData name="Johnny Nilsson" userId="e2803274c2e53eed" providerId="LiveId" clId="{418F5DED-46E4-4455-9FA9-A60F73F2BCBD}" dt="2023-10-03T16:39:46.770" v="106" actId="47"/>
        <pc:sldMkLst>
          <pc:docMk/>
          <pc:sldMk cId="3476303586" sldId="805"/>
        </pc:sldMkLst>
        <pc:spChg chg="mod">
          <ac:chgData name="Johnny Nilsson" userId="e2803274c2e53eed" providerId="LiveId" clId="{418F5DED-46E4-4455-9FA9-A60F73F2BCBD}" dt="2023-10-02T17:36:09.543" v="53" actId="20577"/>
          <ac:spMkLst>
            <pc:docMk/>
            <pc:sldMk cId="3476303586" sldId="805"/>
            <ac:spMk id="11" creationId="{6DA36E83-566A-41E9-925A-0AF6685E4C80}"/>
          </ac:spMkLst>
        </pc:spChg>
        <pc:picChg chg="mod">
          <ac:chgData name="Johnny Nilsson" userId="e2803274c2e53eed" providerId="LiveId" clId="{418F5DED-46E4-4455-9FA9-A60F73F2BCBD}" dt="2023-10-02T18:41:03.657" v="104" actId="14826"/>
          <ac:picMkLst>
            <pc:docMk/>
            <pc:sldMk cId="3476303586" sldId="805"/>
            <ac:picMk id="13" creationId="{8C4522CB-0057-4716-80BA-BBF2DD5F7214}"/>
          </ac:picMkLst>
        </pc:picChg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2266049127" sldId="806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447575207" sldId="807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012450006" sldId="808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2289172729" sldId="809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193924932" sldId="810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3946306701" sldId="811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2072567844" sldId="813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493233517" sldId="814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931985515" sldId="815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959594343" sldId="816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2925127849" sldId="817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846052647" sldId="818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847110958" sldId="819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4191954550" sldId="820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3698402039" sldId="821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665604475" sldId="822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3251997205" sldId="823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893008798" sldId="824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678683571" sldId="825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446438306" sldId="826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1317644106" sldId="827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307594272" sldId="828"/>
        </pc:sldMkLst>
      </pc:sldChg>
      <pc:sldChg chg="del">
        <pc:chgData name="Johnny Nilsson" userId="e2803274c2e53eed" providerId="LiveId" clId="{418F5DED-46E4-4455-9FA9-A60F73F2BCBD}" dt="2023-10-02T15:30:39.769" v="0" actId="47"/>
        <pc:sldMkLst>
          <pc:docMk/>
          <pc:sldMk cId="2931450460" sldId="8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33AD3-FF96-4807-83F8-E76A4BB44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B73C84D-E980-49F3-A6A8-3EBFC9A30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33E974-4BDC-4B67-BDD6-AB7C370D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97631A-AFB6-4B1C-A059-53FDC596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BD2198-4A0D-4E77-BEA7-06557589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8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29BEE-75FA-40EE-B9A5-126E426A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483E34-C505-4BE5-8F93-27A68E896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BD79FC-7DCE-4C0A-8FAD-0011F226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41BDA5-94A9-444F-9D3F-6541C499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27C613-34A9-486B-9D2F-13F80E17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21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A6AD45A-CD47-4C0D-A140-1896E17D4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CD7A53-9201-47B0-9AED-3F39A9877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6E7589-916E-4A1A-8531-74EA3848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83532-A7FC-44A1-8076-05D37314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91C0F1-0C57-4211-8EFE-AC87CA0C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92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11407-7E51-4AD2-A4F0-76BF3511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5848F9-EF41-48CF-B3D9-13D7D0F6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5D2D95-A945-4896-BB80-D06DA090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41978B-610F-4ED7-A8F4-D7E79EA9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687C81-DE86-40CA-9214-A81261C4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88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E9208-6CE7-4486-A761-DAE3B5DF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F8086D-7848-4475-9810-E628D70A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10DCC6-1B6A-4466-A430-5A8BD52F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B0D0E1-94BB-431C-9920-D7F4278E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88630C-71FC-4C69-8616-8409BDE3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2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7053D0-23FF-44F7-AF0A-6B153E69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2BAA52-3F35-4CC6-B7C1-77D538D8E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195F83-C5CB-4520-A6D5-EB27A69A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8C3F29-DC96-4C44-B3E5-76BE662B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7A150D-8E35-410E-BE7E-71535ADA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D8B6F9-7447-44E6-AA4F-CA9D6F64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7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DE2C6-B367-4F5A-8A67-BC02939A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9C8CBC-AFD0-4AB0-8F7C-16833E0C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80D8CE-FF2E-4E75-BF76-CFA37E56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FB1CD26-77CC-4F45-ACEE-23F9F8C57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09FBC36-2E75-4190-AFA4-1F1185578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D5CB4F-5739-4944-B76A-DA5A9259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3FC71E7-4E0F-47E3-9EE1-6DEF64EF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C3C8306-D261-48ED-986A-560DA0D2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19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8F657-1C3C-4BD5-9101-FE6F4EC1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B09E19-3DDE-494D-A5E0-6D4486B5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6FF5DA-69BA-4830-9CDF-063673DB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364A0C-633B-4567-B098-1FFC0271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02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FAD7FE-57C6-427D-B3D8-C24D8E98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4DE2B3-FBDD-4668-B714-F01DCB36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15A098-1E40-4F56-AEEF-8554B4BA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07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56343-E8BB-410B-B559-064F0D9E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456DC7-6A2E-4C83-8FBD-6DDE3FD6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A8F7B4-A650-48E5-BEFF-75D6E4671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360B1F-F5F3-4799-B664-659ACAFA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AA5530-AAA4-4F3A-9558-5AE3A95B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A52259-1C3F-4BBC-A3A4-AB9C7A4D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2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A01BC-919D-4CB5-AED1-C3C990DD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560AB-0A18-418D-883B-1DAF367E5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1BA385-AA6A-4A4B-99AB-8CBD49036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97941F-1089-4C51-AE93-B55C4A36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31A16D1-28C1-4DA7-B29B-FCAB24C7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ADDC4-840B-4A44-B3E3-E6E761B7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33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B1A38B-7CF9-477F-9056-163E4420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33D317-06C0-4D45-AFF2-DD374FA6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3F93B3-813D-4FD4-9CE1-E957A869B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52C5-80B6-40BF-A060-EF2D2A99E8F6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9012C7-DFA3-49D5-A7D6-59161CF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408E1F-6BBE-41B5-B3F3-16F8B95E6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heikomahr.deviantart.com/art/dark-blue-gradient-grunge-abstract-texture-hmahr-39120169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://heikomahr.deviantart.com/art/dark-blue-gradient-grunge-abstract-texture-hmahr-391201691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heikomahr.deviantart.com/art/dark-blue-gradient-grunge-abstract-texture-hmahr-3912016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http://heikomahr.deviantart.com/art/dark-blue-gradient-grunge-abstract-texture-hmahr-391201691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2">
            <a:extLst>
              <a:ext uri="{FF2B5EF4-FFF2-40B4-BE49-F238E27FC236}">
                <a16:creationId xmlns:a16="http://schemas.microsoft.com/office/drawing/2014/main" id="{2AE78ACD-C683-4451-B579-ECA18DD4982E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6858002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762C5F64-9621-41A7-8FB3-24E9533DE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8" y="458999"/>
            <a:ext cx="11239763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2">
            <a:extLst>
              <a:ext uri="{FF2B5EF4-FFF2-40B4-BE49-F238E27FC236}">
                <a16:creationId xmlns:a16="http://schemas.microsoft.com/office/drawing/2014/main" id="{2AE78ACD-C683-4451-B579-ECA18DD4982E}"/>
              </a:ext>
            </a:extLst>
          </p:cNvPr>
          <p:cNvSpPr>
            <a:spLocks noChangeAspect="1"/>
          </p:cNvSpPr>
          <p:nvPr/>
        </p:nvSpPr>
        <p:spPr>
          <a:xfrm>
            <a:off x="7" y="0"/>
            <a:ext cx="12191993" cy="68580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90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762C5F64-9621-41A7-8FB3-24E9533D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284" y="1515489"/>
            <a:ext cx="6264268" cy="3523650"/>
          </a:xfrm>
          <a:prstGeom prst="rect">
            <a:avLst/>
          </a:prstGeom>
        </p:spPr>
      </p:pic>
      <p:pic>
        <p:nvPicPr>
          <p:cNvPr id="13" name="Bildobjekt 2">
            <a:extLst>
              <a:ext uri="{FF2B5EF4-FFF2-40B4-BE49-F238E27FC236}">
                <a16:creationId xmlns:a16="http://schemas.microsoft.com/office/drawing/2014/main" id="{8C4522CB-0057-4716-80BA-BBF2DD5F7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239" y="106488"/>
            <a:ext cx="3568148" cy="1211333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DA36E83-566A-41E9-925A-0AF6685E4C80}"/>
              </a:ext>
            </a:extLst>
          </p:cNvPr>
          <p:cNvSpPr txBox="1"/>
          <p:nvPr/>
        </p:nvSpPr>
        <p:spPr>
          <a:xfrm>
            <a:off x="243613" y="-65752"/>
            <a:ext cx="109346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Noah Melkersson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4B8B39C-47A8-4B49-84D0-E4409ED60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35495"/>
            <a:ext cx="12208291" cy="12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7">
            <a:extLst>
              <a:ext uri="{FF2B5EF4-FFF2-40B4-BE49-F238E27FC236}">
                <a16:creationId xmlns:a16="http://schemas.microsoft.com/office/drawing/2014/main" id="{1992ACDB-843D-408F-93F4-1E48E9747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00" y="1278063"/>
            <a:ext cx="7060674" cy="3731428"/>
          </a:xfrm>
          <a:prstGeom prst="rect">
            <a:avLst/>
          </a:prstGeom>
        </p:spPr>
      </p:pic>
      <p:sp>
        <p:nvSpPr>
          <p:cNvPr id="14" name="Rektangel: rundade hörn 2">
            <a:extLst>
              <a:ext uri="{FF2B5EF4-FFF2-40B4-BE49-F238E27FC236}">
                <a16:creationId xmlns:a16="http://schemas.microsoft.com/office/drawing/2014/main" id="{C9765334-EAB0-4BFA-8517-1958BA1E8408}"/>
              </a:ext>
            </a:extLst>
          </p:cNvPr>
          <p:cNvSpPr>
            <a:spLocks noChangeAspect="1"/>
          </p:cNvSpPr>
          <p:nvPr/>
        </p:nvSpPr>
        <p:spPr>
          <a:xfrm>
            <a:off x="-1" y="-100367"/>
            <a:ext cx="12192001" cy="5542379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9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68A2C3A-BD50-425C-8A88-502FDE534AA2}"/>
              </a:ext>
            </a:extLst>
          </p:cNvPr>
          <p:cNvSpPr txBox="1"/>
          <p:nvPr/>
        </p:nvSpPr>
        <p:spPr>
          <a:xfrm>
            <a:off x="1776593" y="-3"/>
            <a:ext cx="8745888" cy="5424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 IB hälsar publik, domare &amp; motståndare välkomna till dagen match i Hasses Sportcenter.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Vi vill varna för att det förekommer blinkande ljus och hög ljudnivå under dagens arrangemang.</a:t>
            </a: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Diverse förtäring finns att köpa i Ruben Café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När ni lämnar arenan är vi tacksamma om ni slänger skräp och lämnar pantburkar/flaskor i avsedda behållare!</a:t>
            </a:r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2C5D6B0D-03C4-443C-AE0F-FA8A8949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128189"/>
            <a:ext cx="1642930" cy="924148"/>
          </a:xfrm>
          <a:prstGeom prst="rect">
            <a:avLst/>
          </a:prstGeom>
        </p:spPr>
      </p:pic>
      <p:pic>
        <p:nvPicPr>
          <p:cNvPr id="17" name="Bildobjekt 6">
            <a:extLst>
              <a:ext uri="{FF2B5EF4-FFF2-40B4-BE49-F238E27FC236}">
                <a16:creationId xmlns:a16="http://schemas.microsoft.com/office/drawing/2014/main" id="{043611A7-1257-496B-8E7B-81D96AC9C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59" y="110092"/>
            <a:ext cx="1608712" cy="904900"/>
          </a:xfrm>
          <a:prstGeom prst="rect">
            <a:avLst/>
          </a:prstGeom>
        </p:spPr>
      </p:pic>
      <p:pic>
        <p:nvPicPr>
          <p:cNvPr id="19" name="Bildobjekt 20">
            <a:extLst>
              <a:ext uri="{FF2B5EF4-FFF2-40B4-BE49-F238E27FC236}">
                <a16:creationId xmlns:a16="http://schemas.microsoft.com/office/drawing/2014/main" id="{62EBBD1A-BFC3-4F43-B610-06E4A6E4B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0" y="5531697"/>
            <a:ext cx="12174900" cy="12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B48493B3-2F3B-4016-896F-E07C2DC78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6" y="1650845"/>
            <a:ext cx="9846198" cy="5203528"/>
          </a:xfrm>
          <a:prstGeom prst="rect">
            <a:avLst/>
          </a:prstGeom>
        </p:spPr>
      </p:pic>
      <p:sp>
        <p:nvSpPr>
          <p:cNvPr id="10" name="Rektangel: rundade hörn 2">
            <a:extLst>
              <a:ext uri="{FF2B5EF4-FFF2-40B4-BE49-F238E27FC236}">
                <a16:creationId xmlns:a16="http://schemas.microsoft.com/office/drawing/2014/main" id="{B7D0E958-3A98-4C9E-9730-77DBFD8E82D5}"/>
              </a:ext>
            </a:extLst>
          </p:cNvPr>
          <p:cNvSpPr>
            <a:spLocks noChangeAspect="1"/>
          </p:cNvSpPr>
          <p:nvPr/>
        </p:nvSpPr>
        <p:spPr>
          <a:xfrm>
            <a:off x="-2" y="-49500"/>
            <a:ext cx="12192002" cy="6858002"/>
          </a:xfrm>
          <a:prstGeom prst="roundRect">
            <a:avLst>
              <a:gd name="adj" fmla="val 3734"/>
            </a:avLst>
          </a:prstGeom>
          <a:blipFill dpi="0" rotWithShape="1">
            <a:blip r:embed="rId4">
              <a:alphaModFix amt="95000"/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FBA462D-6766-4536-9050-E5ED191E71EA}"/>
              </a:ext>
            </a:extLst>
          </p:cNvPr>
          <p:cNvSpPr txBox="1"/>
          <p:nvPr/>
        </p:nvSpPr>
        <p:spPr>
          <a:xfrm>
            <a:off x="215236" y="5623267"/>
            <a:ext cx="11761528" cy="1138773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ct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3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Vill du vara med som samarbetspartner:</a:t>
            </a:r>
          </a:p>
          <a:p>
            <a:pPr marL="0" marR="0" lvl="0" indent="0" algn="ct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3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Kontakta Henrik Åhlund: 070 – 885 28 04</a:t>
            </a:r>
          </a:p>
        </p:txBody>
      </p:sp>
      <p:sp>
        <p:nvSpPr>
          <p:cNvPr id="12" name="Rektangel: rundade hörn 8">
            <a:extLst>
              <a:ext uri="{FF2B5EF4-FFF2-40B4-BE49-F238E27FC236}">
                <a16:creationId xmlns:a16="http://schemas.microsoft.com/office/drawing/2014/main" id="{8ACEBE9E-FF77-4957-AC4A-CD3ED2C18B20}"/>
              </a:ext>
            </a:extLst>
          </p:cNvPr>
          <p:cNvSpPr>
            <a:spLocks noChangeAspect="1"/>
          </p:cNvSpPr>
          <p:nvPr/>
        </p:nvSpPr>
        <p:spPr>
          <a:xfrm>
            <a:off x="-3" y="-31862"/>
            <a:ext cx="12192002" cy="1015664"/>
          </a:xfrm>
          <a:prstGeom prst="roundRect">
            <a:avLst>
              <a:gd name="adj" fmla="val 18465"/>
            </a:avLst>
          </a:prstGeom>
          <a:solidFill>
            <a:schemeClr val="bg1"/>
          </a:solidFill>
          <a:ln w="28575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0C2C0-EA3D-4666-9674-2FFAF47AE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" y="49498"/>
            <a:ext cx="1511963" cy="799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1298BD-C8B7-4A83-8539-01A9AB584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49498"/>
            <a:ext cx="1511964" cy="799088"/>
          </a:xfrm>
          <a:prstGeom prst="rect">
            <a:avLst/>
          </a:prstGeom>
        </p:spPr>
      </p:pic>
      <p:sp>
        <p:nvSpPr>
          <p:cNvPr id="19" name="textruta 2">
            <a:extLst>
              <a:ext uri="{FF2B5EF4-FFF2-40B4-BE49-F238E27FC236}">
                <a16:creationId xmlns:a16="http://schemas.microsoft.com/office/drawing/2014/main" id="{509E7508-F229-42A2-99D0-F5D2675D6AAE}"/>
              </a:ext>
            </a:extLst>
          </p:cNvPr>
          <p:cNvSpPr txBox="1"/>
          <p:nvPr/>
        </p:nvSpPr>
        <p:spPr>
          <a:xfrm>
            <a:off x="1727198" y="126738"/>
            <a:ext cx="873760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>
                <a:ln>
                  <a:noFill/>
                </a:ln>
                <a:solidFill>
                  <a:srgbClr val="0E3D8B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Dubai" panose="020B0503030403030204" pitchFamily="34" charset="-78"/>
              </a:rPr>
              <a:t>Månadens Samarbetspartners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63EB2791-BABC-4DD5-9421-7172259EAA00}"/>
              </a:ext>
            </a:extLst>
          </p:cNvPr>
          <p:cNvSpPr>
            <a:spLocks noChangeAspect="1"/>
          </p:cNvSpPr>
          <p:nvPr/>
        </p:nvSpPr>
        <p:spPr>
          <a:xfrm>
            <a:off x="4400451" y="1262428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48575C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ktangel: rundade hörn 8">
            <a:extLst>
              <a:ext uri="{FF2B5EF4-FFF2-40B4-BE49-F238E27FC236}">
                <a16:creationId xmlns:a16="http://schemas.microsoft.com/office/drawing/2014/main" id="{847080FB-D8C9-4281-BB34-BD20BA214545}"/>
              </a:ext>
            </a:extLst>
          </p:cNvPr>
          <p:cNvSpPr>
            <a:spLocks noChangeAspect="1"/>
          </p:cNvSpPr>
          <p:nvPr/>
        </p:nvSpPr>
        <p:spPr>
          <a:xfrm>
            <a:off x="4400451" y="3619815"/>
            <a:ext cx="3391094" cy="1907492"/>
          </a:xfrm>
          <a:prstGeom prst="roundRect">
            <a:avLst>
              <a:gd name="adj" fmla="val 5270"/>
            </a:avLst>
          </a:prstGeom>
          <a:solidFill>
            <a:schemeClr val="bg1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ktangel: rundade hörn 8">
            <a:extLst>
              <a:ext uri="{FF2B5EF4-FFF2-40B4-BE49-F238E27FC236}">
                <a16:creationId xmlns:a16="http://schemas.microsoft.com/office/drawing/2014/main" id="{14F39264-2BD9-41D3-BCEC-8D24DE45C304}"/>
              </a:ext>
            </a:extLst>
          </p:cNvPr>
          <p:cNvSpPr>
            <a:spLocks noChangeAspect="1"/>
          </p:cNvSpPr>
          <p:nvPr/>
        </p:nvSpPr>
        <p:spPr>
          <a:xfrm>
            <a:off x="8377103" y="1293528"/>
            <a:ext cx="3391094" cy="1907492"/>
          </a:xfrm>
          <a:prstGeom prst="roundRect">
            <a:avLst>
              <a:gd name="adj" fmla="val 5270"/>
            </a:avLst>
          </a:prstGeom>
          <a:solidFill>
            <a:schemeClr val="bg1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: rundade hörn 8">
            <a:extLst>
              <a:ext uri="{FF2B5EF4-FFF2-40B4-BE49-F238E27FC236}">
                <a16:creationId xmlns:a16="http://schemas.microsoft.com/office/drawing/2014/main" id="{5CE20C3B-6658-4D72-AF3E-9DA33968BE7E}"/>
              </a:ext>
            </a:extLst>
          </p:cNvPr>
          <p:cNvSpPr>
            <a:spLocks noChangeAspect="1"/>
          </p:cNvSpPr>
          <p:nvPr/>
        </p:nvSpPr>
        <p:spPr>
          <a:xfrm>
            <a:off x="8377103" y="3660130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3A4D5E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: rundade hörn 8">
            <a:extLst>
              <a:ext uri="{FF2B5EF4-FFF2-40B4-BE49-F238E27FC236}">
                <a16:creationId xmlns:a16="http://schemas.microsoft.com/office/drawing/2014/main" id="{114AF7E2-A887-4791-BBBE-72FDD676E3FD}"/>
              </a:ext>
            </a:extLst>
          </p:cNvPr>
          <p:cNvSpPr>
            <a:spLocks noChangeAspect="1"/>
          </p:cNvSpPr>
          <p:nvPr/>
        </p:nvSpPr>
        <p:spPr>
          <a:xfrm>
            <a:off x="457484" y="1253213"/>
            <a:ext cx="3391094" cy="1907492"/>
          </a:xfrm>
          <a:prstGeom prst="roundRect">
            <a:avLst>
              <a:gd name="adj" fmla="val 5270"/>
            </a:avLst>
          </a:prstGeom>
          <a:solidFill>
            <a:schemeClr val="bg1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: rundade hörn 8">
            <a:extLst>
              <a:ext uri="{FF2B5EF4-FFF2-40B4-BE49-F238E27FC236}">
                <a16:creationId xmlns:a16="http://schemas.microsoft.com/office/drawing/2014/main" id="{0EE54705-9A3B-4B28-B259-B1AC19D3D28F}"/>
              </a:ext>
            </a:extLst>
          </p:cNvPr>
          <p:cNvSpPr>
            <a:spLocks noChangeAspect="1"/>
          </p:cNvSpPr>
          <p:nvPr/>
        </p:nvSpPr>
        <p:spPr>
          <a:xfrm>
            <a:off x="457484" y="3619815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E60060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D5E43-D072-43B9-B6FC-5E0F91717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0" y="1865995"/>
            <a:ext cx="3026482" cy="695314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61A50-D7F4-4A35-AE9D-8AC79CF97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8283" y="1868317"/>
            <a:ext cx="3063902" cy="757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7E719A-EFB0-43A4-801B-7C52102DF5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220" y="3737675"/>
            <a:ext cx="2718070" cy="17463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E83266-00AB-4FF5-9503-908600A719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1246" y="4117774"/>
            <a:ext cx="2797975" cy="986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D87366-430E-476D-AA3B-2B3CE3F643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814" y="4262585"/>
            <a:ext cx="3038434" cy="6253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453C34-43AE-45C3-93F1-DD1B83AE0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278" y="1441848"/>
            <a:ext cx="1707440" cy="1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14:rippl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9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7">
            <a:extLst>
              <a:ext uri="{FF2B5EF4-FFF2-40B4-BE49-F238E27FC236}">
                <a16:creationId xmlns:a16="http://schemas.microsoft.com/office/drawing/2014/main" id="{1992ACDB-843D-408F-93F4-1E48E9747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00" y="1278063"/>
            <a:ext cx="7060674" cy="3731428"/>
          </a:xfrm>
          <a:prstGeom prst="rect">
            <a:avLst/>
          </a:prstGeom>
        </p:spPr>
      </p:pic>
      <p:sp>
        <p:nvSpPr>
          <p:cNvPr id="14" name="Rektangel: rundade hörn 2">
            <a:extLst>
              <a:ext uri="{FF2B5EF4-FFF2-40B4-BE49-F238E27FC236}">
                <a16:creationId xmlns:a16="http://schemas.microsoft.com/office/drawing/2014/main" id="{C9765334-EAB0-4BFA-8517-1958BA1E8408}"/>
              </a:ext>
            </a:extLst>
          </p:cNvPr>
          <p:cNvSpPr>
            <a:spLocks noChangeAspect="1"/>
          </p:cNvSpPr>
          <p:nvPr/>
        </p:nvSpPr>
        <p:spPr>
          <a:xfrm>
            <a:off x="-2" y="-3"/>
            <a:ext cx="12192002" cy="5442015"/>
          </a:xfrm>
          <a:prstGeom prst="roundRect">
            <a:avLst>
              <a:gd name="adj" fmla="val 3734"/>
            </a:avLst>
          </a:prstGeom>
          <a:blipFill dpi="0" rotWithShape="1">
            <a:blip r:embed="rId3">
              <a:alphaModFix amt="9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68A2C3A-BD50-425C-8A88-502FDE534AA2}"/>
              </a:ext>
            </a:extLst>
          </p:cNvPr>
          <p:cNvSpPr txBox="1"/>
          <p:nvPr/>
        </p:nvSpPr>
        <p:spPr>
          <a:xfrm>
            <a:off x="80123" y="944705"/>
            <a:ext cx="12031747" cy="42294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Lördag		30/9		15:00		Träningsmatch						Vetlanda IB (D1) – FBC Ljungby (D2)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Söndag		1/10		15:00		Juniorallsvenskan				Vetlanda IB –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Werterviks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IBK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Tisdag			3/10		19:30		Div. 3 Herr									Vetlanda IB – Månsarps IBK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Fredag		6/10		19:30		Div. 1	Dam									Vetlanda IB – Ingelstad IBK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Lördag		7/10		16:00		Div. 1	Herr									Vetlanda IB – Malmö FBC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Tisdag			10/10	19:30		Juniorallsvenskan				Vetlanda IB – Gransholm/</a:t>
            </a:r>
            <a:r>
              <a:rPr lang="sv-SE" sz="2600" b="1" dirty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Öjaby</a:t>
            </a:r>
            <a:endParaRPr lang="sv-SE" sz="2600" b="1" dirty="0">
              <a:solidFill>
                <a:prstClr val="white"/>
              </a:solidFill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Tisdag			17/10	19:30		Juniorallsvenskan				Vetlanda IB – Växjö IBK</a:t>
            </a:r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2C5D6B0D-03C4-443C-AE0F-FA8A8949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128189"/>
            <a:ext cx="1642930" cy="924148"/>
          </a:xfrm>
          <a:prstGeom prst="rect">
            <a:avLst/>
          </a:prstGeom>
        </p:spPr>
      </p:pic>
      <p:sp>
        <p:nvSpPr>
          <p:cNvPr id="15" name="textruta 2">
            <a:extLst>
              <a:ext uri="{FF2B5EF4-FFF2-40B4-BE49-F238E27FC236}">
                <a16:creationId xmlns:a16="http://schemas.microsoft.com/office/drawing/2014/main" id="{318ABDF4-718E-4D47-AFD3-AFEEAC913F82}"/>
              </a:ext>
            </a:extLst>
          </p:cNvPr>
          <p:cNvSpPr txBox="1"/>
          <p:nvPr/>
        </p:nvSpPr>
        <p:spPr>
          <a:xfrm>
            <a:off x="1688841" y="89682"/>
            <a:ext cx="878010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På G i Hasses Sportcenter</a:t>
            </a:r>
            <a:endParaRPr kumimoji="0" lang="sv-SE" sz="5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Demi ITC" panose="020B08050305040208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Bildobjekt 6">
            <a:extLst>
              <a:ext uri="{FF2B5EF4-FFF2-40B4-BE49-F238E27FC236}">
                <a16:creationId xmlns:a16="http://schemas.microsoft.com/office/drawing/2014/main" id="{043611A7-1257-496B-8E7B-81D96AC9C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59" y="110092"/>
            <a:ext cx="1608712" cy="904900"/>
          </a:xfrm>
          <a:prstGeom prst="rect">
            <a:avLst/>
          </a:prstGeom>
        </p:spPr>
      </p:pic>
      <p:pic>
        <p:nvPicPr>
          <p:cNvPr id="19" name="Bildobjekt 20">
            <a:extLst>
              <a:ext uri="{FF2B5EF4-FFF2-40B4-BE49-F238E27FC236}">
                <a16:creationId xmlns:a16="http://schemas.microsoft.com/office/drawing/2014/main" id="{62EBBD1A-BFC3-4F43-B610-06E4A6E4B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0" y="5531697"/>
            <a:ext cx="12174900" cy="12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BA06A3F-416B-4FFA-843A-90DBBDF7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ktangel: rundade hörn 2">
            <a:extLst>
              <a:ext uri="{FF2B5EF4-FFF2-40B4-BE49-F238E27FC236}">
                <a16:creationId xmlns:a16="http://schemas.microsoft.com/office/drawing/2014/main" id="{E7592B9F-B109-47FB-973A-25607FC9063A}"/>
              </a:ext>
            </a:extLst>
          </p:cNvPr>
          <p:cNvSpPr>
            <a:spLocks noChangeAspect="1"/>
          </p:cNvSpPr>
          <p:nvPr/>
        </p:nvSpPr>
        <p:spPr>
          <a:xfrm>
            <a:off x="0" y="-2"/>
            <a:ext cx="12192000" cy="6858001"/>
          </a:xfrm>
          <a:prstGeom prst="roundRect">
            <a:avLst>
              <a:gd name="adj" fmla="val 4351"/>
            </a:avLst>
          </a:prstGeom>
          <a:solidFill>
            <a:srgbClr val="48575C"/>
          </a:solidFill>
          <a:ln w="57150">
            <a:solidFill>
              <a:schemeClr val="tx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D2A44FB8-830D-4FB5-B06C-C1C427D72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261" y="384625"/>
            <a:ext cx="5581476" cy="5012434"/>
          </a:xfrm>
          <a:prstGeom prst="rect">
            <a:avLst/>
          </a:prstGeom>
        </p:spPr>
      </p:pic>
      <p:sp>
        <p:nvSpPr>
          <p:cNvPr id="5" name="textruta 2">
            <a:extLst>
              <a:ext uri="{FF2B5EF4-FFF2-40B4-BE49-F238E27FC236}">
                <a16:creationId xmlns:a16="http://schemas.microsoft.com/office/drawing/2014/main" id="{7B47CF6A-74C4-469A-93CE-B51C2CC921EE}"/>
              </a:ext>
            </a:extLst>
          </p:cNvPr>
          <p:cNvSpPr txBox="1"/>
          <p:nvPr/>
        </p:nvSpPr>
        <p:spPr>
          <a:xfrm>
            <a:off x="0" y="578168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0" i="0" u="none" strike="noStrike" kern="1200" cap="none" spc="0" normalizeH="0" baseline="0" noProof="0">
                <a:ln>
                  <a:noFill/>
                </a:ln>
                <a:solidFill>
                  <a:srgbClr val="F4BD07"/>
                </a:solidFill>
                <a:effectLst/>
                <a:uLnTx/>
                <a:uFillTx/>
                <a:latin typeface="Cocon-Regular" panose="020B0506030404030204" pitchFamily="34" charset="0"/>
                <a:ea typeface="Gungsuh" panose="020B0503020000020004" pitchFamily="18" charset="-127"/>
                <a:cs typeface="Cocon-Regular" panose="020B0506030404030204" pitchFamily="34" charset="0"/>
              </a:rPr>
              <a:t>Storgatan 89		 Tel: 0383 – 131 33</a:t>
            </a:r>
            <a:endParaRPr kumimoji="0" lang="sv-SE" sz="5400" b="1" i="1" u="none" strike="noStrike" kern="1200" cap="none" spc="0" normalizeH="0" baseline="0" noProof="0">
              <a:ln>
                <a:noFill/>
              </a:ln>
              <a:solidFill>
                <a:srgbClr val="F4BD07"/>
              </a:solidFill>
              <a:effectLst/>
              <a:uLnTx/>
              <a:uFillTx/>
              <a:latin typeface="Cocon-Regular" panose="020B0506030404030204" pitchFamily="34" charset="0"/>
              <a:ea typeface="Gungsuh" panose="020B0503020000020004" pitchFamily="18" charset="-127"/>
              <a:cs typeface="Cocon-Regular" panose="020B05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2">
            <a:extLst>
              <a:ext uri="{FF2B5EF4-FFF2-40B4-BE49-F238E27FC236}">
                <a16:creationId xmlns:a16="http://schemas.microsoft.com/office/drawing/2014/main" id="{B2EA25A1-CDDB-49E7-8E5E-95A122964579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12191999" cy="6858000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ktangel: rundade hörn 2">
            <a:extLst>
              <a:ext uri="{FF2B5EF4-FFF2-40B4-BE49-F238E27FC236}">
                <a16:creationId xmlns:a16="http://schemas.microsoft.com/office/drawing/2014/main" id="{E7592B9F-B109-47FB-973A-25607FC9063A}"/>
              </a:ext>
            </a:extLst>
          </p:cNvPr>
          <p:cNvSpPr>
            <a:spLocks noChangeAspect="1"/>
          </p:cNvSpPr>
          <p:nvPr/>
        </p:nvSpPr>
        <p:spPr>
          <a:xfrm>
            <a:off x="0" y="2"/>
            <a:ext cx="12191995" cy="6857998"/>
          </a:xfrm>
          <a:prstGeom prst="roundRect">
            <a:avLst>
              <a:gd name="adj" fmla="val 3734"/>
            </a:avLst>
          </a:prstGeom>
          <a:solidFill>
            <a:srgbClr val="E60060"/>
          </a:solidFill>
          <a:ln w="762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D2A44FB8-830D-4FB5-B06C-C1C427D72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29" y="2245260"/>
            <a:ext cx="11503736" cy="2367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9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B48493B3-2F3B-4016-896F-E07C2DC78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0" y="807007"/>
            <a:ext cx="11212909" cy="5925808"/>
          </a:xfrm>
          <a:prstGeom prst="rect">
            <a:avLst/>
          </a:prstGeom>
        </p:spPr>
      </p:pic>
      <p:sp>
        <p:nvSpPr>
          <p:cNvPr id="10" name="Rektangel: rundade hörn 2">
            <a:extLst>
              <a:ext uri="{FF2B5EF4-FFF2-40B4-BE49-F238E27FC236}">
                <a16:creationId xmlns:a16="http://schemas.microsoft.com/office/drawing/2014/main" id="{B7D0E958-3A98-4C9E-9730-77DBFD8E82D5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6858002"/>
          </a:xfrm>
          <a:prstGeom prst="roundRect">
            <a:avLst>
              <a:gd name="adj" fmla="val 3734"/>
            </a:avLst>
          </a:prstGeom>
          <a:blipFill dpi="0" rotWithShape="1">
            <a:blip r:embed="rId4">
              <a:alphaModFix amt="95000"/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6DB2EEA-3FD1-4FF7-8BB4-B9DC064832E5}"/>
              </a:ext>
            </a:extLst>
          </p:cNvPr>
          <p:cNvSpPr txBox="1"/>
          <p:nvPr/>
        </p:nvSpPr>
        <p:spPr>
          <a:xfrm>
            <a:off x="3281082" y="455239"/>
            <a:ext cx="8910918" cy="132343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vetlandaib.se</a:t>
            </a:r>
          </a:p>
        </p:txBody>
      </p:sp>
      <p:pic>
        <p:nvPicPr>
          <p:cNvPr id="3" name="Bildobjekt 2" descr="En bild som visar första hjälpen-kit, objekt&#10;&#10;Beskrivning genererad med hög exakthet">
            <a:extLst>
              <a:ext uri="{FF2B5EF4-FFF2-40B4-BE49-F238E27FC236}">
                <a16:creationId xmlns:a16="http://schemas.microsoft.com/office/drawing/2014/main" id="{625B867B-12C8-4F6E-B532-A49E842E3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" y="2595657"/>
            <a:ext cx="1666686" cy="166668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1132CAA-57BA-4055-9AD1-44E95B9361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" y="4770390"/>
            <a:ext cx="1666686" cy="166668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9BD422-81F2-419B-A371-8A8B3AF01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" y="503337"/>
            <a:ext cx="1778571" cy="1584273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06C6412B-C9C8-41CB-BCE6-E729608EF948}"/>
              </a:ext>
            </a:extLst>
          </p:cNvPr>
          <p:cNvSpPr txBox="1"/>
          <p:nvPr/>
        </p:nvSpPr>
        <p:spPr>
          <a:xfrm>
            <a:off x="3191434" y="2705725"/>
            <a:ext cx="9000565" cy="132343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 IB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FBA462D-6766-4536-9050-E5ED191E71EA}"/>
              </a:ext>
            </a:extLst>
          </p:cNvPr>
          <p:cNvSpPr txBox="1"/>
          <p:nvPr/>
        </p:nvSpPr>
        <p:spPr>
          <a:xfrm>
            <a:off x="3281082" y="4880458"/>
            <a:ext cx="8910918" cy="132343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8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vetlandainnebandy</a:t>
            </a:r>
            <a:endParaRPr kumimoji="0" lang="sv-SE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37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2">
            <a:extLst>
              <a:ext uri="{FF2B5EF4-FFF2-40B4-BE49-F238E27FC236}">
                <a16:creationId xmlns:a16="http://schemas.microsoft.com/office/drawing/2014/main" id="{B2EA25A1-CDDB-49E7-8E5E-95A122964579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12191999" cy="6858000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ktangel: rundade hörn 2">
            <a:extLst>
              <a:ext uri="{FF2B5EF4-FFF2-40B4-BE49-F238E27FC236}">
                <a16:creationId xmlns:a16="http://schemas.microsoft.com/office/drawing/2014/main" id="{E7592B9F-B109-47FB-973A-25607FC9063A}"/>
              </a:ext>
            </a:extLst>
          </p:cNvPr>
          <p:cNvSpPr>
            <a:spLocks noChangeAspect="1"/>
          </p:cNvSpPr>
          <p:nvPr/>
        </p:nvSpPr>
        <p:spPr>
          <a:xfrm>
            <a:off x="0" y="2"/>
            <a:ext cx="12191995" cy="6857998"/>
          </a:xfrm>
          <a:prstGeom prst="roundRect">
            <a:avLst>
              <a:gd name="adj" fmla="val 3734"/>
            </a:avLst>
          </a:prstGeom>
          <a:solidFill>
            <a:schemeClr val="bg1"/>
          </a:solidFill>
          <a:ln w="762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D2A44FB8-830D-4FB5-B06C-C1C427D72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866" y="0"/>
            <a:ext cx="10674262" cy="6857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3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">
            <a:extLst>
              <a:ext uri="{FF2B5EF4-FFF2-40B4-BE49-F238E27FC236}">
                <a16:creationId xmlns:a16="http://schemas.microsoft.com/office/drawing/2014/main" id="{A6B8E86E-FCA7-4978-990F-E7D6A63F8EE7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5090922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9A54FD4-5EC9-4E22-B850-7C94AAAE0791}"/>
              </a:ext>
            </a:extLst>
          </p:cNvPr>
          <p:cNvSpPr txBox="1"/>
          <p:nvPr/>
        </p:nvSpPr>
        <p:spPr>
          <a:xfrm>
            <a:off x="3271214" y="1004384"/>
            <a:ext cx="4455070" cy="369331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		Mattis Karlsson (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		</a:t>
            </a:r>
            <a:r>
              <a:rPr lang="sv-SE" sz="2600" b="1" dirty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Jonah</a:t>
            </a: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sv-SE" sz="2600" b="1" dirty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Alfzon</a:t>
            </a:r>
            <a:endParaRPr lang="sv-SE" sz="2600" b="1" dirty="0">
              <a:solidFill>
                <a:prstClr val="white"/>
              </a:solidFill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11	Marcus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Varenhed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14	Simon Brander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16	Samuel</a:t>
            </a: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F Dahlgren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baseline="0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21	Melker</a:t>
            </a: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sv-SE" sz="2600" b="1" dirty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Rigbo</a:t>
            </a:r>
            <a:endParaRPr lang="sv-SE" sz="2600" b="1" dirty="0">
              <a:solidFill>
                <a:prstClr val="white"/>
              </a:solidFill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28	André</a:t>
            </a: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Nymark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baseline="0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32	Noah</a:t>
            </a: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Anderberg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33	Patrik</a:t>
            </a: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Werner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FD2865A-1B95-4633-A183-2DE5B6D6864A}"/>
              </a:ext>
            </a:extLst>
          </p:cNvPr>
          <p:cNvSpPr txBox="1"/>
          <p:nvPr/>
        </p:nvSpPr>
        <p:spPr>
          <a:xfrm>
            <a:off x="0" y="2998039"/>
            <a:ext cx="3553273" cy="2092881"/>
          </a:xfrm>
          <a:prstGeom prst="rect">
            <a:avLst/>
          </a:prstGeom>
          <a:noFill/>
        </p:spPr>
        <p:txBody>
          <a:bodyPr wrap="square" numCol="1" spcCol="216000" rtlCol="0" anchor="b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Ledarstab: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Marcus Söder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Joakim Vidlund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Emil Runsten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Holger Domeij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5A52E2A-15A0-4BDA-8A46-8C3D92CBD772}"/>
              </a:ext>
            </a:extLst>
          </p:cNvPr>
          <p:cNvSpPr txBox="1"/>
          <p:nvPr/>
        </p:nvSpPr>
        <p:spPr>
          <a:xfrm>
            <a:off x="3423309" y="31853"/>
            <a:ext cx="7916830" cy="1015663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STXingkai" panose="020B0503020204020204" pitchFamily="2" charset="-122"/>
                <a:cs typeface="Latha" panose="020B0502040204020203" pitchFamily="34" charset="0"/>
              </a:rPr>
              <a:t>FBC Karlskrona</a:t>
            </a:r>
            <a:endParaRPr kumimoji="0" lang="sv-SE" sz="8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Bold ITC" panose="020B0907030504020204" pitchFamily="34" charset="0"/>
              <a:ea typeface="STXingkai" panose="020B0503020204020204" pitchFamily="2" charset="-122"/>
              <a:cs typeface="Latha" panose="020B0502040204020203" pitchFamily="34" charset="0"/>
            </a:endParaRPr>
          </a:p>
        </p:txBody>
      </p:sp>
      <p:sp>
        <p:nvSpPr>
          <p:cNvPr id="19" name="Rektangel: rundade hörn 8">
            <a:extLst>
              <a:ext uri="{FF2B5EF4-FFF2-40B4-BE49-F238E27FC236}">
                <a16:creationId xmlns:a16="http://schemas.microsoft.com/office/drawing/2014/main" id="{AF7621D2-3E3B-446F-96FD-DBF92A5E9750}"/>
              </a:ext>
            </a:extLst>
          </p:cNvPr>
          <p:cNvSpPr>
            <a:spLocks noChangeAspect="1"/>
          </p:cNvSpPr>
          <p:nvPr/>
        </p:nvSpPr>
        <p:spPr>
          <a:xfrm>
            <a:off x="76295" y="5364000"/>
            <a:ext cx="12039410" cy="1316965"/>
          </a:xfrm>
          <a:prstGeom prst="roundRect">
            <a:avLst/>
          </a:prstGeom>
          <a:solidFill>
            <a:srgbClr val="48575C"/>
          </a:solidFill>
          <a:ln w="190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79F04A-DEDD-41AB-B900-034D3DEB8504}"/>
              </a:ext>
            </a:extLst>
          </p:cNvPr>
          <p:cNvSpPr txBox="1"/>
          <p:nvPr/>
        </p:nvSpPr>
        <p:spPr>
          <a:xfrm>
            <a:off x="2379492" y="5446445"/>
            <a:ext cx="7447372" cy="1077218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Domare:</a:t>
            </a:r>
          </a:p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Viktor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Bringstam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&amp; Fredrik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Billemark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7745371-499E-4D8D-8835-CC8F17971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5854" y="5411305"/>
            <a:ext cx="1351851" cy="1214026"/>
          </a:xfrm>
          <a:prstGeom prst="rect">
            <a:avLst/>
          </a:prstGeom>
        </p:spPr>
      </p:pic>
      <p:sp>
        <p:nvSpPr>
          <p:cNvPr id="15" name="textruta 24">
            <a:extLst>
              <a:ext uri="{FF2B5EF4-FFF2-40B4-BE49-F238E27FC236}">
                <a16:creationId xmlns:a16="http://schemas.microsoft.com/office/drawing/2014/main" id="{29183B52-D937-4CA2-9B61-EB0B7119448F}"/>
              </a:ext>
            </a:extLst>
          </p:cNvPr>
          <p:cNvSpPr txBox="1"/>
          <p:nvPr/>
        </p:nvSpPr>
        <p:spPr>
          <a:xfrm>
            <a:off x="7660635" y="997492"/>
            <a:ext cx="4455070" cy="329320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98	Simon N Larsson (</a:t>
            </a:r>
            <a:r>
              <a:rPr lang="sv-SE" sz="2600" b="1" dirty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49	Melvin</a:t>
            </a: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Domeij ©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baseline="0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51	Victor Karlsson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71	Måns Sahlén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baseline="0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77	Melvin Petersson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88	Ludvig Hammarström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baseline="0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90	Samuel Johansson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99	</a:t>
            </a:r>
            <a:r>
              <a:rPr kumimoji="0" lang="sv-SE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Aladin</a:t>
            </a:r>
            <a:r>
              <a:rPr kumimoji="0" lang="sv-SE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</a:t>
            </a:r>
            <a:r>
              <a:rPr kumimoji="0" lang="sv-SE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Hindawi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20" name="Bildobjekt 20">
            <a:extLst>
              <a:ext uri="{FF2B5EF4-FFF2-40B4-BE49-F238E27FC236}">
                <a16:creationId xmlns:a16="http://schemas.microsoft.com/office/drawing/2014/main" id="{BEB5F857-E564-424A-8D6D-C1D497124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00" y="5411305"/>
            <a:ext cx="1351851" cy="1214026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8E05AEE8-F009-4000-B5C4-24BC84932F4A}"/>
              </a:ext>
            </a:extLst>
          </p:cNvPr>
          <p:cNvSpPr/>
          <p:nvPr/>
        </p:nvSpPr>
        <p:spPr>
          <a:xfrm>
            <a:off x="159384" y="177034"/>
            <a:ext cx="2947799" cy="18589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ildobjekt 7">
            <a:extLst>
              <a:ext uri="{FF2B5EF4-FFF2-40B4-BE49-F238E27FC236}">
                <a16:creationId xmlns:a16="http://schemas.microsoft.com/office/drawing/2014/main" id="{1FD7A5A2-43D8-46C3-AA49-B57B9E83F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282" y="398999"/>
            <a:ext cx="1472001" cy="14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14:ripple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50"/>
                            </p:stCondLst>
                            <p:childTnLst>
                              <p:par>
                                <p:cTn id="15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8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4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660"/>
                            </p:stCondLst>
                            <p:childTnLst>
                              <p:par>
                                <p:cTn id="16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8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40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330"/>
                            </p:stCondLst>
                            <p:childTnLst>
                              <p:par>
                                <p:cTn id="16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800" tmFilter="0, 0; .2, .5; .8, .5; 1, 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400" autoRev="1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720"/>
                            </p:stCondLst>
                            <p:childTnLst>
                              <p:par>
                                <p:cTn id="16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9" dur="800" tmFilter="0, 0; .2, .5; .8, .5; 1, 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400" autoRev="1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270"/>
                            </p:stCondLst>
                            <p:childTnLst>
                              <p:par>
                                <p:cTn id="17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3" dur="800" tmFilter="0, 0; .2, .5; .8, .5; 1, 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400" autoRev="1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740"/>
                            </p:stCondLst>
                            <p:childTnLst>
                              <p:par>
                                <p:cTn id="17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800" tmFilter="0, 0; .2, .5; .8, .5; 1, 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400" autoRev="1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330"/>
                            </p:stCondLst>
                            <p:childTnLst>
                              <p:par>
                                <p:cTn id="18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800" tmFilter="0, 0; .2, .5; .8, .5; 1, 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400" autoRev="1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3760"/>
                            </p:stCondLst>
                            <p:childTnLst>
                              <p:par>
                                <p:cTn id="18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5" dur="800" tmFilter="0, 0; .2, .5; .8, .5; 1, 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400" autoRev="1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190"/>
                            </p:stCondLst>
                            <p:childTnLst>
                              <p:par>
                                <p:cTn id="18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800" tmFilter="0, 0; .2, .5; .8, .5; 1, 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400" autoRev="1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6700"/>
                            </p:stCondLst>
                            <p:childTnLst>
                              <p:par>
                                <p:cTn id="19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3" dur="800" tmFilter="0, 0; .2, .5; .8, .5; 1, 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400" autoRev="1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8170"/>
                            </p:stCondLst>
                            <p:childTnLst>
                              <p:par>
                                <p:cTn id="19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8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4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840"/>
                            </p:stCondLst>
                            <p:childTnLst>
                              <p:par>
                                <p:cTn id="20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80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400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350"/>
                            </p:stCondLst>
                            <p:childTnLst>
                              <p:par>
                                <p:cTn id="20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5" dur="800" tmFilter="0, 0; .2, .5; .8, .5; 1, 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400" autoRev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900"/>
                            </p:stCondLst>
                            <p:childTnLst>
                              <p:par>
                                <p:cTn id="20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800" tmFilter="0, 0; .2, .5; .8, .5; 1, 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400" autoRev="1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4290"/>
                            </p:stCondLst>
                            <p:childTnLst>
                              <p:par>
                                <p:cTn id="21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800" tmFilter="0, 0; .2, .5; .8, .5; 1, 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400" autoRev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880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800" tmFilter="0, 0; .2, .5; .8, .5; 1, 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400" autoRev="1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550"/>
                            </p:stCondLst>
                            <p:childTnLst>
                              <p:par>
                                <p:cTn id="22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1" dur="800" tmFilter="0, 0; .2, .5; .8, .5; 1, 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400" autoRev="1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9140"/>
                            </p:stCondLst>
                            <p:childTnLst>
                              <p:par>
                                <p:cTn id="22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5" dur="800" tmFilter="0, 0; .2, .5; .8, .5; 1, 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400" autoRev="1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650"/>
                            </p:stCondLst>
                            <p:childTnLst>
                              <p:par>
                                <p:cTn id="22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8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1960"/>
                            </p:stCondLst>
                            <p:childTnLst>
                              <p:par>
                                <p:cTn id="23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3" dur="800" tmFilter="0, 0; .2, .5; .8, .5; 1, 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4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3310"/>
                            </p:stCondLst>
                            <p:childTnLst>
                              <p:par>
                                <p:cTn id="23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7" dur="8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40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4740"/>
                            </p:stCondLst>
                            <p:childTnLst>
                              <p:par>
                                <p:cTn id="24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1" dur="80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400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6090"/>
                            </p:stCondLst>
                            <p:childTnLst>
                              <p:par>
                                <p:cTn id="24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5" dur="80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400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7480"/>
                            </p:stCondLst>
                            <p:childTnLst>
                              <p:par>
                                <p:cTn id="24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9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930"/>
                            </p:stCondLst>
                            <p:childTnLst>
                              <p:par>
                                <p:cTn id="25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3" dur="10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50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5" grpId="1" build="p" advAuto="500"/>
      <p:bldP spid="16" grpId="0" build="allAtOnce"/>
      <p:bldP spid="16" grpId="1" build="p" advAuto="500"/>
      <p:bldP spid="17" grpId="0" build="allAtOnce"/>
      <p:bldP spid="17" grpId="1" build="p" advAuto="500"/>
      <p:bldP spid="12" grpId="0" build="allAtOnce"/>
      <p:bldP spid="12" grpId="1" build="p" advAuto="500"/>
      <p:bldP spid="15" grpId="0" build="allAtOnce"/>
      <p:bldP spid="15" grpId="1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">
            <a:extLst>
              <a:ext uri="{FF2B5EF4-FFF2-40B4-BE49-F238E27FC236}">
                <a16:creationId xmlns:a16="http://schemas.microsoft.com/office/drawing/2014/main" id="{A6B8E86E-FCA7-4978-990F-E7D6A63F8EE7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5090922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9A54FD4-5EC9-4E22-B850-7C94AAAE0791}"/>
              </a:ext>
            </a:extLst>
          </p:cNvPr>
          <p:cNvSpPr txBox="1"/>
          <p:nvPr/>
        </p:nvSpPr>
        <p:spPr>
          <a:xfrm>
            <a:off x="3271214" y="1004384"/>
            <a:ext cx="4455070" cy="4093428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70	Emil </a:t>
            </a:r>
            <a:r>
              <a:rPr kumimoji="0" lang="sv-SE" sz="2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Krieg</a:t>
            </a: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(</a:t>
            </a:r>
            <a:r>
              <a:rPr kumimoji="0" lang="sv-SE" sz="2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lvl="0" defTabSz="252000"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		Noah Melkersson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5		Victor </a:t>
            </a:r>
            <a:r>
              <a:rPr kumimoji="0" lang="sv-SE" sz="2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Tvingsell</a:t>
            </a: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©</a:t>
            </a:r>
          </a:p>
          <a:p>
            <a:pPr lvl="0" defTabSz="252000"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8		William Park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16	</a:t>
            </a:r>
            <a:r>
              <a:rPr kumimoji="0" lang="sv-SE" sz="2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Cebastian</a:t>
            </a: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Perez</a:t>
            </a:r>
          </a:p>
          <a:p>
            <a:pPr lvl="0" defTabSz="252000"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17	Malcolm Kvarnvik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19	Oscar Wennerholm</a:t>
            </a:r>
          </a:p>
          <a:p>
            <a:pPr lvl="0" defTabSz="252000"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21	Philip Isaksson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29	Filip Ekman</a:t>
            </a:r>
          </a:p>
          <a:p>
            <a:pPr lvl="0" defTabSz="252000"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44	Hjalmar Fridell</a:t>
            </a:r>
            <a:endParaRPr kumimoji="0" lang="sv-SE" sz="2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FD2865A-1B95-4633-A183-2DE5B6D6864A}"/>
              </a:ext>
            </a:extLst>
          </p:cNvPr>
          <p:cNvSpPr txBox="1"/>
          <p:nvPr/>
        </p:nvSpPr>
        <p:spPr>
          <a:xfrm>
            <a:off x="0" y="2597930"/>
            <a:ext cx="3553273" cy="2492990"/>
          </a:xfrm>
          <a:prstGeom prst="rect">
            <a:avLst/>
          </a:prstGeom>
          <a:noFill/>
        </p:spPr>
        <p:txBody>
          <a:bodyPr wrap="square" numCol="1" spcCol="216000" rtlCol="0" anchor="b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Ledarstab: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Johan Carlsson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Simon </a:t>
            </a:r>
            <a:r>
              <a:rPr lang="sv-SE" sz="2600" b="1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Bergbom</a:t>
            </a:r>
            <a:endParaRPr kumimoji="0" lang="sv-SE" sz="2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Jonas Sköld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Philip Åhlund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Peter </a:t>
            </a:r>
            <a:r>
              <a:rPr lang="sv-SE" sz="2600" b="1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Åhrnstig</a:t>
            </a:r>
            <a:endParaRPr kumimoji="0" lang="sv-SE" sz="2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5A52E2A-15A0-4BDA-8A46-8C3D92CBD772}"/>
              </a:ext>
            </a:extLst>
          </p:cNvPr>
          <p:cNvSpPr txBox="1"/>
          <p:nvPr/>
        </p:nvSpPr>
        <p:spPr>
          <a:xfrm>
            <a:off x="3409211" y="-46451"/>
            <a:ext cx="7893789" cy="1323439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8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STXingkai" panose="020B0503020204020204" pitchFamily="2" charset="-122"/>
                <a:cs typeface="Latha" panose="020B0502040204020203" pitchFamily="34" charset="0"/>
              </a:rPr>
              <a:t>Vetlanda IB</a:t>
            </a:r>
          </a:p>
        </p:txBody>
      </p:sp>
      <p:sp>
        <p:nvSpPr>
          <p:cNvPr id="19" name="Rektangel: rundade hörn 8">
            <a:extLst>
              <a:ext uri="{FF2B5EF4-FFF2-40B4-BE49-F238E27FC236}">
                <a16:creationId xmlns:a16="http://schemas.microsoft.com/office/drawing/2014/main" id="{AF7621D2-3E3B-446F-96FD-DBF92A5E9750}"/>
              </a:ext>
            </a:extLst>
          </p:cNvPr>
          <p:cNvSpPr>
            <a:spLocks noChangeAspect="1"/>
          </p:cNvSpPr>
          <p:nvPr/>
        </p:nvSpPr>
        <p:spPr>
          <a:xfrm>
            <a:off x="169718" y="5364000"/>
            <a:ext cx="11852564" cy="131696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79F04A-DEDD-41AB-B900-034D3DEB8504}"/>
              </a:ext>
            </a:extLst>
          </p:cNvPr>
          <p:cNvSpPr txBox="1"/>
          <p:nvPr/>
        </p:nvSpPr>
        <p:spPr>
          <a:xfrm>
            <a:off x="2007124" y="5446445"/>
            <a:ext cx="8192109" cy="1077218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Domare:</a:t>
            </a:r>
          </a:p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Fredrik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Billemark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&amp; Viktor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Bringstam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7745371-499E-4D8D-8835-CC8F17971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1250" y="5508000"/>
            <a:ext cx="1701060" cy="1020636"/>
          </a:xfrm>
          <a:prstGeom prst="rect">
            <a:avLst/>
          </a:prstGeom>
        </p:spPr>
      </p:pic>
      <p:sp>
        <p:nvSpPr>
          <p:cNvPr id="15" name="textruta 24">
            <a:extLst>
              <a:ext uri="{FF2B5EF4-FFF2-40B4-BE49-F238E27FC236}">
                <a16:creationId xmlns:a16="http://schemas.microsoft.com/office/drawing/2014/main" id="{29183B52-D937-4CA2-9B61-EB0B7119448F}"/>
              </a:ext>
            </a:extLst>
          </p:cNvPr>
          <p:cNvSpPr txBox="1"/>
          <p:nvPr/>
        </p:nvSpPr>
        <p:spPr>
          <a:xfrm>
            <a:off x="7660635" y="997492"/>
            <a:ext cx="4455070" cy="4093428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lvl="0" defTabSz="252000">
              <a:defRPr/>
            </a:pP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74	Timo Simon (</a:t>
            </a:r>
            <a:r>
              <a:rPr lang="sv-SE" sz="2600" b="1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lang="sv-SE" sz="2600" b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55	Edwin</a:t>
            </a:r>
            <a:r>
              <a:rPr kumimoji="0" lang="sv-SE" sz="2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Fridell</a:t>
            </a:r>
          </a:p>
          <a:p>
            <a:pPr lvl="0" defTabSz="252000">
              <a:defRPr/>
            </a:pPr>
            <a:r>
              <a:rPr lang="sv-SE" sz="2600" b="1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65	Eddie </a:t>
            </a:r>
            <a:r>
              <a:rPr lang="sv-SE" sz="2600" b="1" noProof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Hollomey</a:t>
            </a:r>
            <a:endParaRPr lang="sv-SE" sz="2600" b="1" noProof="0">
              <a:solidFill>
                <a:prstClr val="white"/>
              </a:solidFill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68	Noah</a:t>
            </a:r>
            <a:r>
              <a:rPr kumimoji="0" lang="sv-SE" sz="2600" b="1" i="0" u="none" strike="noStrike" kern="120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Johansson</a:t>
            </a:r>
          </a:p>
          <a:p>
            <a:pPr lvl="0" defTabSz="252000">
              <a:defRPr/>
            </a:pPr>
            <a:r>
              <a:rPr lang="sv-SE" sz="2600" b="1" baseline="0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72	Filip</a:t>
            </a:r>
            <a:r>
              <a:rPr lang="sv-SE" sz="2600" b="1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sv-SE" sz="2600" b="1" noProof="0" err="1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Lingmerth</a:t>
            </a:r>
            <a:endParaRPr lang="sv-SE" sz="2600" b="1" noProof="0">
              <a:solidFill>
                <a:prstClr val="white"/>
              </a:solidFill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86	Edwin</a:t>
            </a:r>
            <a:r>
              <a:rPr kumimoji="0" lang="sv-SE" sz="2600" b="1" i="0" u="none" strike="noStrike" kern="120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Gustavsson</a:t>
            </a:r>
          </a:p>
          <a:p>
            <a:pPr lvl="0" defTabSz="252000">
              <a:defRPr/>
            </a:pPr>
            <a:r>
              <a:rPr lang="sv-SE" sz="2600" b="1" baseline="0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87	Rasmus</a:t>
            </a:r>
            <a:r>
              <a:rPr lang="sv-SE" sz="2600" b="1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Mäkinen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91	Isac</a:t>
            </a:r>
            <a:r>
              <a:rPr kumimoji="0" lang="sv-SE" sz="2600" b="1" i="0" u="none" strike="noStrike" kern="120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Andersson</a:t>
            </a:r>
          </a:p>
          <a:p>
            <a:pPr lvl="0" defTabSz="252000">
              <a:defRPr/>
            </a:pPr>
            <a:r>
              <a:rPr lang="sv-SE" sz="2600" b="1" baseline="0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96	Erik</a:t>
            </a:r>
            <a:r>
              <a:rPr lang="sv-SE" sz="2600" b="1" noProof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Stenqvist</a:t>
            </a:r>
          </a:p>
          <a:p>
            <a:pPr lvl="0" defTabSz="252000">
              <a:defRPr/>
            </a:pPr>
            <a:r>
              <a:rPr kumimoji="0" lang="sv-SE" sz="2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97	August</a:t>
            </a:r>
            <a:r>
              <a:rPr kumimoji="0" lang="sv-SE" sz="2600" b="1" i="0" u="none" strike="noStrike" kern="1200" cap="none" spc="0" normalizeH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Bexell</a:t>
            </a:r>
            <a:endParaRPr kumimoji="0" lang="sv-SE" sz="2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20" name="Bildobjekt 20">
            <a:extLst>
              <a:ext uri="{FF2B5EF4-FFF2-40B4-BE49-F238E27FC236}">
                <a16:creationId xmlns:a16="http://schemas.microsoft.com/office/drawing/2014/main" id="{BEB5F857-E564-424A-8D6D-C1D497124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352" y="5479174"/>
            <a:ext cx="1797148" cy="1078288"/>
          </a:xfrm>
          <a:prstGeom prst="rect">
            <a:avLst/>
          </a:prstGeom>
        </p:spPr>
      </p:pic>
      <p:pic>
        <p:nvPicPr>
          <p:cNvPr id="18" name="Bildobjekt 7">
            <a:extLst>
              <a:ext uri="{FF2B5EF4-FFF2-40B4-BE49-F238E27FC236}">
                <a16:creationId xmlns:a16="http://schemas.microsoft.com/office/drawing/2014/main" id="{1FD7A5A2-43D8-46C3-AA49-B57B9E83F6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9" y="159044"/>
            <a:ext cx="2762410" cy="14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14:ripple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50"/>
                            </p:stCondLst>
                            <p:childTnLst>
                              <p:par>
                                <p:cTn id="17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12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6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80"/>
                            </p:stCondLst>
                            <p:childTnLst>
                              <p:par>
                                <p:cTn id="18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12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60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70"/>
                            </p:stCondLst>
                            <p:childTnLst>
                              <p:par>
                                <p:cTn id="18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5" dur="1200" tmFilter="0, 0; .2, .5; .8, .5; 1, 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600" autoRev="1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860"/>
                            </p:stCondLst>
                            <p:childTnLst>
                              <p:par>
                                <p:cTn id="18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1200" tmFilter="0, 0; .2, .5; .8, .5; 1, 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600" autoRev="1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270"/>
                            </p:stCondLst>
                            <p:childTnLst>
                              <p:par>
                                <p:cTn id="19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3" dur="1200" tmFilter="0, 0; .2, .5; .8, .5; 1, 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600" autoRev="1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380"/>
                            </p:stCondLst>
                            <p:childTnLst>
                              <p:par>
                                <p:cTn id="19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1200" tmFilter="0, 0; .2, .5; .8, .5; 1, 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600" autoRev="1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730"/>
                            </p:stCondLst>
                            <p:childTnLst>
                              <p:par>
                                <p:cTn id="20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1200" tmFilter="0, 0; .2, .5; .8, .5; 1, 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600" autoRev="1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9140"/>
                            </p:stCondLst>
                            <p:childTnLst>
                              <p:par>
                                <p:cTn id="20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5" dur="1200" tmFilter="0, 0; .2, .5; .8, .5; 1, 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600" autoRev="1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1550"/>
                            </p:stCondLst>
                            <p:childTnLst>
                              <p:par>
                                <p:cTn id="20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1200" tmFilter="0, 0; .2, .5; .8, .5; 1, 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600" autoRev="1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900"/>
                            </p:stCondLst>
                            <p:childTnLst>
                              <p:par>
                                <p:cTn id="21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1200" tmFilter="0, 0; .2, .5; .8, .5; 1, 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600" autoRev="1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10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1200" tmFilter="0, 0; .2, .5; .8, .5; 1, 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600" autoRev="1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360"/>
                            </p:stCondLst>
                            <p:childTnLst>
                              <p:par>
                                <p:cTn id="22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1" dur="12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6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650"/>
                            </p:stCondLst>
                            <p:childTnLst>
                              <p:par>
                                <p:cTn id="22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5" dur="120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600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2880"/>
                            </p:stCondLst>
                            <p:childTnLst>
                              <p:par>
                                <p:cTn id="22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1200" tmFilter="0, 0; .2, .5; .8, .5; 1, 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600" autoRev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170"/>
                            </p:stCondLst>
                            <p:childTnLst>
                              <p:par>
                                <p:cTn id="23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3" dur="1200" tmFilter="0, 0; .2, .5; .8, .5; 1, 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600" autoRev="1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7460"/>
                            </p:stCondLst>
                            <p:childTnLst>
                              <p:par>
                                <p:cTn id="23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7" dur="1200" tmFilter="0, 0; .2, .5; .8, .5; 1, 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600" autoRev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9810"/>
                            </p:stCondLst>
                            <p:childTnLst>
                              <p:par>
                                <p:cTn id="24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1" dur="1200" tmFilter="0, 0; .2, .5; .8, .5; 1, 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600" autoRev="1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2220"/>
                            </p:stCondLst>
                            <p:childTnLst>
                              <p:par>
                                <p:cTn id="24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5" dur="1200" tmFilter="0, 0; .2, .5; .8, .5; 1, 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600" autoRev="1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4510"/>
                            </p:stCondLst>
                            <p:childTnLst>
                              <p:par>
                                <p:cTn id="24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9" dur="1200" tmFilter="0, 0; .2, .5; .8, .5; 1, 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600" autoRev="1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800"/>
                            </p:stCondLst>
                            <p:childTnLst>
                              <p:par>
                                <p:cTn id="25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3" dur="1200" tmFilter="0, 0; .2, .5; .8, .5; 1, 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600" autoRev="1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9090"/>
                            </p:stCondLst>
                            <p:childTnLst>
                              <p:par>
                                <p:cTn id="25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7" dur="1200" tmFilter="0, 0; .2, .5; .8, .5; 1, 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600" autoRev="1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320"/>
                            </p:stCondLst>
                            <p:childTnLst>
                              <p:par>
                                <p:cTn id="26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1" dur="12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6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3310"/>
                            </p:stCondLst>
                            <p:childTnLst>
                              <p:par>
                                <p:cTn id="26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5" dur="1200" tmFilter="0, 0; .2, .5; .8, .5; 1, 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6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5480"/>
                            </p:stCondLst>
                            <p:childTnLst>
                              <p:par>
                                <p:cTn id="26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9" dur="12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60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7590"/>
                            </p:stCondLst>
                            <p:childTnLst>
                              <p:par>
                                <p:cTn id="27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3" dur="120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600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9580"/>
                            </p:stCondLst>
                            <p:childTnLst>
                              <p:par>
                                <p:cTn id="27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7" dur="120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600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1690"/>
                            </p:stCondLst>
                            <p:childTnLst>
                              <p:par>
                                <p:cTn id="28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1200" tmFilter="0, 0; .2, .5; .8, .5; 1, 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600" autoRev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3860"/>
                            </p:stCondLst>
                            <p:childTnLst>
                              <p:par>
                                <p:cTn id="28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5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410"/>
                            </p:stCondLst>
                            <p:childTnLst>
                              <p:par>
                                <p:cTn id="28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9" dur="10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50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5" grpId="1" build="p" advAuto="500"/>
      <p:bldP spid="16" grpId="0" build="allAtOnce"/>
      <p:bldP spid="16" grpId="1" build="p" advAuto="500"/>
      <p:bldP spid="17" grpId="0" build="allAtOnce"/>
      <p:bldP spid="17" grpId="1" build="p" advAuto="500"/>
      <p:bldP spid="12" grpId="0" build="allAtOnce"/>
      <p:bldP spid="12" grpId="1" build="p" advAuto="500"/>
      <p:bldP spid="15" grpId="0" build="allAtOnce"/>
      <p:bldP spid="15" grpId="1" build="p" advAuto="50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2F1D253BE84ABE52BAE11BB627A7" ma:contentTypeVersion="8" ma:contentTypeDescription="Create a new document." ma:contentTypeScope="" ma:versionID="8fdcfb3aa751c8952b236fd513d647c8">
  <xsd:schema xmlns:xsd="http://www.w3.org/2001/XMLSchema" xmlns:xs="http://www.w3.org/2001/XMLSchema" xmlns:p="http://schemas.microsoft.com/office/2006/metadata/properties" xmlns:ns3="0087bafe-858f-4b77-9671-032cb2459695" targetNamespace="http://schemas.microsoft.com/office/2006/metadata/properties" ma:root="true" ma:fieldsID="b7ee74820252bf892d4b4007a8dc7752" ns3:_="">
    <xsd:import namespace="0087bafe-858f-4b77-9671-032cb24596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7bafe-858f-4b77-9671-032cb2459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381A2-B8D6-4EAE-9716-3F9FF1A7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43A9A6-7B54-42F2-9409-7F1C0E49817C}">
  <ds:schemaRefs>
    <ds:schemaRef ds:uri="0087bafe-858f-4b77-9671-032cb24596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6FC912-4E70-4848-99B0-6008A837461E}">
  <ds:schemaRefs>
    <ds:schemaRef ds:uri="0087bafe-858f-4b77-9671-032cb24596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480</Words>
  <Application>Microsoft Office PowerPoint</Application>
  <PresentationFormat>Bredbild</PresentationFormat>
  <Paragraphs>75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Eras Demi ITC</vt:lpstr>
      <vt:lpstr>Calibri Light</vt:lpstr>
      <vt:lpstr>Eras Light ITC</vt:lpstr>
      <vt:lpstr>Cocon-Regular</vt:lpstr>
      <vt:lpstr>Eras Bold ITC</vt:lpstr>
      <vt:lpstr>Calibri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Nilsson, Johnny</dc:creator>
  <cp:lastModifiedBy>Johnny Nilsson</cp:lastModifiedBy>
  <cp:revision>2</cp:revision>
  <cp:lastPrinted>2019-10-14T15:00:01Z</cp:lastPrinted>
  <dcterms:created xsi:type="dcterms:W3CDTF">2018-11-23T22:01:24Z</dcterms:created>
  <dcterms:modified xsi:type="dcterms:W3CDTF">2023-10-05T14:57:10Z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0x010100E30A2F1D253BE84ABE52BAE11BB627A7</vt:lpwstr>
  </property>
</Properties>
</file>