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75"/>
    <p:restoredTop sz="94675"/>
  </p:normalViewPr>
  <p:slideViewPr>
    <p:cSldViewPr snapToGrid="0" snapToObjects="1">
      <p:cViewPr varScale="1">
        <p:scale>
          <a:sx n="110" d="100"/>
          <a:sy n="110" d="100"/>
        </p:scale>
        <p:origin x="19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1736BA-0F06-BA45-87D1-3C78D16C3760}" type="datetimeFigureOut">
              <a:rPr lang="sv-SE" smtClean="0"/>
              <a:t>2020-07-19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3C9DC7-E53D-EA4E-BA15-70701957E1E9}" type="slidenum">
              <a:rPr lang="sv-SE" smtClean="0"/>
              <a:t>‹Nr.›</a:t>
            </a:fld>
            <a:endParaRPr lang="sv-SE"/>
          </a:p>
        </p:txBody>
      </p:sp>
    </p:spTree>
    <p:extLst>
      <p:ext uri="{BB962C8B-B14F-4D97-AF65-F5344CB8AC3E}">
        <p14:creationId xmlns:p14="http://schemas.microsoft.com/office/powerpoint/2010/main" val="1146083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A3C9DC7-E53D-EA4E-BA15-70701957E1E9}" type="slidenum">
              <a:rPr lang="sv-SE" smtClean="0"/>
              <a:t>13</a:t>
            </a:fld>
            <a:endParaRPr lang="sv-SE"/>
          </a:p>
        </p:txBody>
      </p:sp>
    </p:spTree>
    <p:extLst>
      <p:ext uri="{BB962C8B-B14F-4D97-AF65-F5344CB8AC3E}">
        <p14:creationId xmlns:p14="http://schemas.microsoft.com/office/powerpoint/2010/main" val="1042057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539CC88D-DC83-774A-88F6-BCC72EDB5603}" type="datetimeFigureOut">
              <a:rPr lang="sv-SE" smtClean="0"/>
              <a:t>2020-07-19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673E192-4D02-5A4C-8E8F-E855EE1590E5}" type="slidenum">
              <a:rPr lang="sv-SE" smtClean="0"/>
              <a:t>‹Nr.›</a:t>
            </a:fld>
            <a:endParaRPr lang="sv-SE"/>
          </a:p>
        </p:txBody>
      </p:sp>
    </p:spTree>
    <p:extLst>
      <p:ext uri="{BB962C8B-B14F-4D97-AF65-F5344CB8AC3E}">
        <p14:creationId xmlns:p14="http://schemas.microsoft.com/office/powerpoint/2010/main" val="73168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39CC88D-DC83-774A-88F6-BCC72EDB5603}" type="datetimeFigureOut">
              <a:rPr lang="sv-SE" smtClean="0"/>
              <a:t>2020-07-19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673E192-4D02-5A4C-8E8F-E855EE1590E5}" type="slidenum">
              <a:rPr lang="sv-SE" smtClean="0"/>
              <a:t>‹Nr.›</a:t>
            </a:fld>
            <a:endParaRPr lang="sv-SE"/>
          </a:p>
        </p:txBody>
      </p:sp>
    </p:spTree>
    <p:extLst>
      <p:ext uri="{BB962C8B-B14F-4D97-AF65-F5344CB8AC3E}">
        <p14:creationId xmlns:p14="http://schemas.microsoft.com/office/powerpoint/2010/main" val="2057644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39CC88D-DC83-774A-88F6-BCC72EDB5603}" type="datetimeFigureOut">
              <a:rPr lang="sv-SE" smtClean="0"/>
              <a:t>2020-07-19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673E192-4D02-5A4C-8E8F-E855EE1590E5}" type="slidenum">
              <a:rPr lang="sv-SE" smtClean="0"/>
              <a:t>‹Nr.›</a:t>
            </a:fld>
            <a:endParaRPr lang="sv-SE"/>
          </a:p>
        </p:txBody>
      </p:sp>
    </p:spTree>
    <p:extLst>
      <p:ext uri="{BB962C8B-B14F-4D97-AF65-F5344CB8AC3E}">
        <p14:creationId xmlns:p14="http://schemas.microsoft.com/office/powerpoint/2010/main" val="189579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39CC88D-DC83-774A-88F6-BCC72EDB5603}" type="datetimeFigureOut">
              <a:rPr lang="sv-SE" smtClean="0"/>
              <a:t>2020-07-19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673E192-4D02-5A4C-8E8F-E855EE1590E5}" type="slidenum">
              <a:rPr lang="sv-SE" smtClean="0"/>
              <a:t>‹Nr.›</a:t>
            </a:fld>
            <a:endParaRPr lang="sv-SE"/>
          </a:p>
        </p:txBody>
      </p:sp>
    </p:spTree>
    <p:extLst>
      <p:ext uri="{BB962C8B-B14F-4D97-AF65-F5344CB8AC3E}">
        <p14:creationId xmlns:p14="http://schemas.microsoft.com/office/powerpoint/2010/main" val="1388837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539CC88D-DC83-774A-88F6-BCC72EDB5603}" type="datetimeFigureOut">
              <a:rPr lang="sv-SE" smtClean="0"/>
              <a:t>2020-07-19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673E192-4D02-5A4C-8E8F-E855EE1590E5}" type="slidenum">
              <a:rPr lang="sv-SE" smtClean="0"/>
              <a:t>‹Nr.›</a:t>
            </a:fld>
            <a:endParaRPr lang="sv-SE"/>
          </a:p>
        </p:txBody>
      </p:sp>
    </p:spTree>
    <p:extLst>
      <p:ext uri="{BB962C8B-B14F-4D97-AF65-F5344CB8AC3E}">
        <p14:creationId xmlns:p14="http://schemas.microsoft.com/office/powerpoint/2010/main" val="1195884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539CC88D-DC83-774A-88F6-BCC72EDB5603}" type="datetimeFigureOut">
              <a:rPr lang="sv-SE" smtClean="0"/>
              <a:t>2020-07-19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673E192-4D02-5A4C-8E8F-E855EE1590E5}" type="slidenum">
              <a:rPr lang="sv-SE" smtClean="0"/>
              <a:t>‹Nr.›</a:t>
            </a:fld>
            <a:endParaRPr lang="sv-SE"/>
          </a:p>
        </p:txBody>
      </p:sp>
    </p:spTree>
    <p:extLst>
      <p:ext uri="{BB962C8B-B14F-4D97-AF65-F5344CB8AC3E}">
        <p14:creationId xmlns:p14="http://schemas.microsoft.com/office/powerpoint/2010/main" val="936919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539CC88D-DC83-774A-88F6-BCC72EDB5603}" type="datetimeFigureOut">
              <a:rPr lang="sv-SE" smtClean="0"/>
              <a:t>2020-07-19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4673E192-4D02-5A4C-8E8F-E855EE1590E5}" type="slidenum">
              <a:rPr lang="sv-SE" smtClean="0"/>
              <a:t>‹Nr.›</a:t>
            </a:fld>
            <a:endParaRPr lang="sv-SE"/>
          </a:p>
        </p:txBody>
      </p:sp>
    </p:spTree>
    <p:extLst>
      <p:ext uri="{BB962C8B-B14F-4D97-AF65-F5344CB8AC3E}">
        <p14:creationId xmlns:p14="http://schemas.microsoft.com/office/powerpoint/2010/main" val="1450071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539CC88D-DC83-774A-88F6-BCC72EDB5603}" type="datetimeFigureOut">
              <a:rPr lang="sv-SE" smtClean="0"/>
              <a:t>2020-07-19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4673E192-4D02-5A4C-8E8F-E855EE1590E5}" type="slidenum">
              <a:rPr lang="sv-SE" smtClean="0"/>
              <a:t>‹Nr.›</a:t>
            </a:fld>
            <a:endParaRPr lang="sv-SE"/>
          </a:p>
        </p:txBody>
      </p:sp>
    </p:spTree>
    <p:extLst>
      <p:ext uri="{BB962C8B-B14F-4D97-AF65-F5344CB8AC3E}">
        <p14:creationId xmlns:p14="http://schemas.microsoft.com/office/powerpoint/2010/main" val="1699761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39CC88D-DC83-774A-88F6-BCC72EDB5603}" type="datetimeFigureOut">
              <a:rPr lang="sv-SE" smtClean="0"/>
              <a:t>2020-07-19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4673E192-4D02-5A4C-8E8F-E855EE1590E5}" type="slidenum">
              <a:rPr lang="sv-SE" smtClean="0"/>
              <a:t>‹Nr.›</a:t>
            </a:fld>
            <a:endParaRPr lang="sv-SE"/>
          </a:p>
        </p:txBody>
      </p:sp>
    </p:spTree>
    <p:extLst>
      <p:ext uri="{BB962C8B-B14F-4D97-AF65-F5344CB8AC3E}">
        <p14:creationId xmlns:p14="http://schemas.microsoft.com/office/powerpoint/2010/main" val="2065990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539CC88D-DC83-774A-88F6-BCC72EDB5603}" type="datetimeFigureOut">
              <a:rPr lang="sv-SE" smtClean="0"/>
              <a:t>2020-07-19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673E192-4D02-5A4C-8E8F-E855EE1590E5}" type="slidenum">
              <a:rPr lang="sv-SE" smtClean="0"/>
              <a:t>‹Nr.›</a:t>
            </a:fld>
            <a:endParaRPr lang="sv-SE"/>
          </a:p>
        </p:txBody>
      </p:sp>
    </p:spTree>
    <p:extLst>
      <p:ext uri="{BB962C8B-B14F-4D97-AF65-F5344CB8AC3E}">
        <p14:creationId xmlns:p14="http://schemas.microsoft.com/office/powerpoint/2010/main" val="446152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539CC88D-DC83-774A-88F6-BCC72EDB5603}" type="datetimeFigureOut">
              <a:rPr lang="sv-SE" smtClean="0"/>
              <a:t>2020-07-19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673E192-4D02-5A4C-8E8F-E855EE1590E5}" type="slidenum">
              <a:rPr lang="sv-SE" smtClean="0"/>
              <a:t>‹Nr.›</a:t>
            </a:fld>
            <a:endParaRPr lang="sv-SE"/>
          </a:p>
        </p:txBody>
      </p:sp>
    </p:spTree>
    <p:extLst>
      <p:ext uri="{BB962C8B-B14F-4D97-AF65-F5344CB8AC3E}">
        <p14:creationId xmlns:p14="http://schemas.microsoft.com/office/powerpoint/2010/main" val="16252693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CC88D-DC83-774A-88F6-BCC72EDB5603}" type="datetimeFigureOut">
              <a:rPr lang="sv-SE" smtClean="0"/>
              <a:t>2020-07-19</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73E192-4D02-5A4C-8E8F-E855EE1590E5}" type="slidenum">
              <a:rPr lang="sv-SE" smtClean="0"/>
              <a:t>‹Nr.›</a:t>
            </a:fld>
            <a:endParaRPr lang="sv-SE"/>
          </a:p>
        </p:txBody>
      </p:sp>
    </p:spTree>
    <p:extLst>
      <p:ext uri="{BB962C8B-B14F-4D97-AF65-F5344CB8AC3E}">
        <p14:creationId xmlns:p14="http://schemas.microsoft.com/office/powerpoint/2010/main" val="1059755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2638647"/>
            <a:ext cx="9144000" cy="1134700"/>
          </a:xfrm>
        </p:spPr>
        <p:txBody>
          <a:bodyPr>
            <a:noAutofit/>
          </a:bodyPr>
          <a:lstStyle/>
          <a:p>
            <a:r>
              <a:rPr lang="sv-SE" sz="9600" dirty="0" smtClean="0"/>
              <a:t>Taktik P13</a:t>
            </a:r>
            <a:endParaRPr lang="sv-SE" sz="9600" dirty="0"/>
          </a:p>
        </p:txBody>
      </p:sp>
      <p:sp>
        <p:nvSpPr>
          <p:cNvPr id="3" name="Underrubrik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369626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Motståndaruppspel</a:t>
            </a:r>
            <a:endParaRPr lang="sv-SE" dirty="0"/>
          </a:p>
        </p:txBody>
      </p:sp>
      <p:sp>
        <p:nvSpPr>
          <p:cNvPr id="3" name="Platshållare för innehåll 2"/>
          <p:cNvSpPr>
            <a:spLocks noGrp="1"/>
          </p:cNvSpPr>
          <p:nvPr>
            <p:ph idx="1"/>
          </p:nvPr>
        </p:nvSpPr>
        <p:spPr>
          <a:xfrm>
            <a:off x="0" y="1825625"/>
            <a:ext cx="3270738" cy="4351338"/>
          </a:xfrm>
        </p:spPr>
        <p:txBody>
          <a:bodyPr>
            <a:normAutofit/>
          </a:bodyPr>
          <a:lstStyle/>
          <a:p>
            <a:r>
              <a:rPr lang="sv-SE" sz="2000" dirty="0" smtClean="0"/>
              <a:t>Den ena anfaller pressar, den andra täcker spelvändning</a:t>
            </a:r>
          </a:p>
          <a:p>
            <a:r>
              <a:rPr lang="sv-SE" sz="2000" dirty="0" smtClean="0"/>
              <a:t>Resten tar upp sin markering, ena backen ansvarar för att ta djup</a:t>
            </a:r>
            <a:endParaRPr lang="sv-SE" sz="2000"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9597" y="1606770"/>
            <a:ext cx="8857603" cy="5251230"/>
          </a:xfrm>
          <a:prstGeom prst="rect">
            <a:avLst/>
          </a:prstGeom>
        </p:spPr>
      </p:pic>
    </p:spTree>
    <p:extLst>
      <p:ext uri="{BB962C8B-B14F-4D97-AF65-F5344CB8AC3E}">
        <p14:creationId xmlns:p14="http://schemas.microsoft.com/office/powerpoint/2010/main" val="1933362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a:xfrm>
            <a:off x="0" y="1978025"/>
            <a:ext cx="3178618" cy="4351338"/>
          </a:xfrm>
        </p:spPr>
        <p:txBody>
          <a:bodyPr>
            <a:normAutofit/>
          </a:bodyPr>
          <a:lstStyle/>
          <a:p>
            <a:r>
              <a:rPr lang="sv-SE" sz="2000" dirty="0" smtClean="0"/>
              <a:t>Har de fler mittfältare måste våra egna spelare (centrala mittfältaren) kommunicera vem som anfallaren ska täcka av i sin </a:t>
            </a:r>
            <a:r>
              <a:rPr lang="sv-SE" sz="2000" dirty="0" smtClean="0"/>
              <a:t>press</a:t>
            </a:r>
          </a:p>
          <a:p>
            <a:r>
              <a:rPr lang="sv-SE" sz="2000" dirty="0" smtClean="0"/>
              <a:t>Den bortre yttermittfältaren släpper sin kille och flyttar in i banan</a:t>
            </a:r>
            <a:endParaRPr lang="sv-SE" sz="2000"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8618" y="1690688"/>
            <a:ext cx="8666913" cy="5167312"/>
          </a:xfrm>
          <a:prstGeom prst="rect">
            <a:avLst/>
          </a:prstGeom>
        </p:spPr>
      </p:pic>
    </p:spTree>
    <p:extLst>
      <p:ext uri="{BB962C8B-B14F-4D97-AF65-F5344CB8AC3E}">
        <p14:creationId xmlns:p14="http://schemas.microsoft.com/office/powerpoint/2010/main" val="1000072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Försvar på egen planhalva</a:t>
            </a:r>
            <a:endParaRPr lang="sv-SE" dirty="0"/>
          </a:p>
        </p:txBody>
      </p:sp>
      <p:sp>
        <p:nvSpPr>
          <p:cNvPr id="3" name="Platshållare för innehåll 2"/>
          <p:cNvSpPr>
            <a:spLocks noGrp="1"/>
          </p:cNvSpPr>
          <p:nvPr>
            <p:ph idx="1"/>
          </p:nvPr>
        </p:nvSpPr>
        <p:spPr>
          <a:xfrm>
            <a:off x="0" y="1825625"/>
            <a:ext cx="4392706" cy="4351338"/>
          </a:xfrm>
        </p:spPr>
        <p:txBody>
          <a:bodyPr>
            <a:normAutofit/>
          </a:bodyPr>
          <a:lstStyle/>
          <a:p>
            <a:r>
              <a:rPr lang="sv-SE" sz="2000" dirty="0" smtClean="0"/>
              <a:t>Vi faller tillbaka och tar upp våra markeringar, samtidigt som den ena anfallaren fortsätter stoppa spelvändningar</a:t>
            </a:r>
            <a:endParaRPr lang="sv-SE" sz="2000"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5049" y="1825625"/>
            <a:ext cx="7751322" cy="4616823"/>
          </a:xfrm>
          <a:prstGeom prst="rect">
            <a:avLst/>
          </a:prstGeom>
        </p:spPr>
      </p:pic>
    </p:spTree>
    <p:extLst>
      <p:ext uri="{BB962C8B-B14F-4D97-AF65-F5344CB8AC3E}">
        <p14:creationId xmlns:p14="http://schemas.microsoft.com/office/powerpoint/2010/main" val="1477873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a:xfrm>
            <a:off x="0" y="1825625"/>
            <a:ext cx="4267200" cy="4351338"/>
          </a:xfrm>
        </p:spPr>
        <p:txBody>
          <a:bodyPr>
            <a:normAutofit/>
          </a:bodyPr>
          <a:lstStyle/>
          <a:p>
            <a:r>
              <a:rPr lang="sv-SE" sz="2000" dirty="0" smtClean="0"/>
              <a:t>Om de löper in mellan backarna och kantspelarna är det viktigt att våra spelare i närheten kommunicerar vem som tar markering</a:t>
            </a:r>
            <a:endParaRPr lang="sv-SE" sz="2000" dirty="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7200" y="1838512"/>
            <a:ext cx="7503024" cy="4473388"/>
          </a:xfrm>
          <a:prstGeom prst="rect">
            <a:avLst/>
          </a:prstGeom>
        </p:spPr>
      </p:pic>
    </p:spTree>
    <p:extLst>
      <p:ext uri="{BB962C8B-B14F-4D97-AF65-F5344CB8AC3E}">
        <p14:creationId xmlns:p14="http://schemas.microsoft.com/office/powerpoint/2010/main" val="844826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Grunduppställning</a:t>
            </a:r>
            <a:endParaRPr lang="sv-SE" dirty="0"/>
          </a:p>
        </p:txBody>
      </p:sp>
      <p:sp>
        <p:nvSpPr>
          <p:cNvPr id="3" name="Platshållare för innehåll 2"/>
          <p:cNvSpPr>
            <a:spLocks noGrp="1"/>
          </p:cNvSpPr>
          <p:nvPr>
            <p:ph idx="1"/>
          </p:nvPr>
        </p:nvSpPr>
        <p:spPr/>
        <p:txBody>
          <a:bodyPr/>
          <a:lstStyle/>
          <a:p>
            <a:r>
              <a:rPr lang="sv-SE" dirty="0" smtClean="0"/>
              <a:t>2-4-2</a:t>
            </a:r>
            <a:endParaRPr lang="sv-SE" dirty="0"/>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1606728"/>
            <a:ext cx="8623300" cy="5146712"/>
          </a:xfrm>
          <a:prstGeom prst="rect">
            <a:avLst/>
          </a:prstGeom>
        </p:spPr>
      </p:pic>
    </p:spTree>
    <p:extLst>
      <p:ext uri="{BB962C8B-B14F-4D97-AF65-F5344CB8AC3E}">
        <p14:creationId xmlns:p14="http://schemas.microsoft.com/office/powerpoint/2010/main" val="661322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Inspark</a:t>
            </a:r>
            <a:endParaRPr lang="sv-SE" dirty="0"/>
          </a:p>
        </p:txBody>
      </p:sp>
      <p:sp>
        <p:nvSpPr>
          <p:cNvPr id="3" name="Platshållare för innehåll 2"/>
          <p:cNvSpPr>
            <a:spLocks noGrp="1"/>
          </p:cNvSpPr>
          <p:nvPr>
            <p:ph idx="1"/>
          </p:nvPr>
        </p:nvSpPr>
        <p:spPr>
          <a:xfrm>
            <a:off x="173620" y="1926550"/>
            <a:ext cx="3379807" cy="4351338"/>
          </a:xfrm>
        </p:spPr>
        <p:txBody>
          <a:bodyPr>
            <a:normAutofit/>
          </a:bodyPr>
          <a:lstStyle/>
          <a:p>
            <a:r>
              <a:rPr lang="sv-SE" sz="2000" dirty="0" smtClean="0"/>
              <a:t>Första alternativ är backarna</a:t>
            </a:r>
          </a:p>
          <a:p>
            <a:r>
              <a:rPr lang="sv-SE" sz="2000" dirty="0" smtClean="0"/>
              <a:t>Andra är mittfältaren</a:t>
            </a:r>
          </a:p>
          <a:p>
            <a:r>
              <a:rPr lang="sv-SE" sz="2000" dirty="0" smtClean="0"/>
              <a:t>Anfallare rör sig för att skapa ytor</a:t>
            </a:r>
          </a:p>
          <a:p>
            <a:r>
              <a:rPr lang="sv-SE" sz="2000" dirty="0" smtClean="0"/>
              <a:t>Yttrarna faller ned och vill ha boll</a:t>
            </a:r>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3427" y="1926550"/>
            <a:ext cx="8315617" cy="4931450"/>
          </a:xfrm>
          <a:prstGeom prst="rect">
            <a:avLst/>
          </a:prstGeom>
        </p:spPr>
      </p:pic>
    </p:spTree>
    <p:extLst>
      <p:ext uri="{BB962C8B-B14F-4D97-AF65-F5344CB8AC3E}">
        <p14:creationId xmlns:p14="http://schemas.microsoft.com/office/powerpoint/2010/main" val="1051754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Uppspel</a:t>
            </a:r>
            <a:endParaRPr lang="sv-SE" dirty="0"/>
          </a:p>
        </p:txBody>
      </p:sp>
      <p:sp>
        <p:nvSpPr>
          <p:cNvPr id="3" name="Platshållare för innehåll 2"/>
          <p:cNvSpPr>
            <a:spLocks noGrp="1"/>
          </p:cNvSpPr>
          <p:nvPr>
            <p:ph idx="1"/>
          </p:nvPr>
        </p:nvSpPr>
        <p:spPr>
          <a:xfrm>
            <a:off x="0" y="1825625"/>
            <a:ext cx="3460830" cy="4351338"/>
          </a:xfrm>
        </p:spPr>
        <p:txBody>
          <a:bodyPr>
            <a:normAutofit/>
          </a:bodyPr>
          <a:lstStyle/>
          <a:p>
            <a:r>
              <a:rPr lang="sv-SE" sz="2000" dirty="0" smtClean="0"/>
              <a:t>Back med boll, den andre faller in bakom</a:t>
            </a:r>
          </a:p>
          <a:p>
            <a:r>
              <a:rPr lang="sv-SE" sz="2000" dirty="0" smtClean="0"/>
              <a:t>Mittfältarna vill ha den på fötter</a:t>
            </a:r>
          </a:p>
          <a:p>
            <a:r>
              <a:rPr lang="sv-SE" sz="2000" dirty="0" smtClean="0"/>
              <a:t>Den ena anfaller möter, den andra går på djupet</a:t>
            </a:r>
          </a:p>
          <a:p>
            <a:r>
              <a:rPr lang="sv-SE" sz="2000" dirty="0" smtClean="0"/>
              <a:t>Yttern på samma sida faller ned och vill ha boll</a:t>
            </a:r>
          </a:p>
          <a:p>
            <a:r>
              <a:rPr lang="sv-SE" sz="2000" dirty="0" smtClean="0"/>
              <a:t>Den andra yttern behåller bredden</a:t>
            </a:r>
          </a:p>
          <a:p>
            <a:endParaRPr lang="sv-SE" sz="2000"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0830" y="1862054"/>
            <a:ext cx="8365499" cy="4995946"/>
          </a:xfrm>
          <a:prstGeom prst="rect">
            <a:avLst/>
          </a:prstGeom>
        </p:spPr>
      </p:pic>
    </p:spTree>
    <p:extLst>
      <p:ext uri="{BB962C8B-B14F-4D97-AF65-F5344CB8AC3E}">
        <p14:creationId xmlns:p14="http://schemas.microsoft.com/office/powerpoint/2010/main" val="2072938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Ytterns alternativ 1</a:t>
            </a:r>
            <a:endParaRPr lang="sv-SE" dirty="0"/>
          </a:p>
        </p:txBody>
      </p:sp>
      <p:sp>
        <p:nvSpPr>
          <p:cNvPr id="3" name="Platshållare för innehåll 2"/>
          <p:cNvSpPr>
            <a:spLocks noGrp="1"/>
          </p:cNvSpPr>
          <p:nvPr>
            <p:ph idx="1"/>
          </p:nvPr>
        </p:nvSpPr>
        <p:spPr>
          <a:xfrm>
            <a:off x="0" y="1825625"/>
            <a:ext cx="4178461" cy="4351338"/>
          </a:xfrm>
        </p:spPr>
        <p:txBody>
          <a:bodyPr>
            <a:normAutofit/>
          </a:bodyPr>
          <a:lstStyle/>
          <a:p>
            <a:r>
              <a:rPr lang="sv-SE" sz="2000" dirty="0" smtClean="0"/>
              <a:t>Finns det lägen vänder yttern upp och sätter bollen på någon spelare framåt i banan</a:t>
            </a:r>
          </a:p>
          <a:p>
            <a:r>
              <a:rPr lang="sv-SE" sz="2000" dirty="0" smtClean="0"/>
              <a:t>Efter det sätter vi fart framåt med hela laget</a:t>
            </a:r>
            <a:endParaRPr lang="sv-SE" sz="2000"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8461" y="2293640"/>
            <a:ext cx="7658066" cy="4564360"/>
          </a:xfrm>
          <a:prstGeom prst="rect">
            <a:avLst/>
          </a:prstGeom>
        </p:spPr>
      </p:pic>
    </p:spTree>
    <p:extLst>
      <p:ext uri="{BB962C8B-B14F-4D97-AF65-F5344CB8AC3E}">
        <p14:creationId xmlns:p14="http://schemas.microsoft.com/office/powerpoint/2010/main" val="841300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4" name="Platshållare för innehåll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7166" y="365125"/>
            <a:ext cx="9757667" cy="5811838"/>
          </a:xfrm>
        </p:spPr>
      </p:pic>
    </p:spTree>
    <p:extLst>
      <p:ext uri="{BB962C8B-B14F-4D97-AF65-F5344CB8AC3E}">
        <p14:creationId xmlns:p14="http://schemas.microsoft.com/office/powerpoint/2010/main" val="1666748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Ytterns alternativ 2</a:t>
            </a:r>
            <a:endParaRPr lang="sv-SE" dirty="0"/>
          </a:p>
        </p:txBody>
      </p:sp>
      <p:sp>
        <p:nvSpPr>
          <p:cNvPr id="3" name="Platshållare för innehåll 2"/>
          <p:cNvSpPr>
            <a:spLocks noGrp="1"/>
          </p:cNvSpPr>
          <p:nvPr>
            <p:ph idx="1"/>
          </p:nvPr>
        </p:nvSpPr>
        <p:spPr>
          <a:xfrm>
            <a:off x="0" y="1825625"/>
            <a:ext cx="3395296" cy="4351338"/>
          </a:xfrm>
        </p:spPr>
        <p:txBody>
          <a:bodyPr>
            <a:normAutofit/>
          </a:bodyPr>
          <a:lstStyle/>
          <a:p>
            <a:r>
              <a:rPr lang="sv-SE" sz="2000" dirty="0" smtClean="0"/>
              <a:t>Är det trångt spelar yttern hem och vi vänder på spelet. Då är det mittfältarens roll att agera länkspelare. Han kan även driva upp bollen om det finns läge. Hela laget flyttar över</a:t>
            </a:r>
          </a:p>
          <a:p>
            <a:endParaRPr lang="sv-SE" sz="2000"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5296" y="1825624"/>
            <a:ext cx="8449004" cy="5032375"/>
          </a:xfrm>
          <a:prstGeom prst="rect">
            <a:avLst/>
          </a:prstGeom>
        </p:spPr>
      </p:pic>
    </p:spTree>
    <p:extLst>
      <p:ext uri="{BB962C8B-B14F-4D97-AF65-F5344CB8AC3E}">
        <p14:creationId xmlns:p14="http://schemas.microsoft.com/office/powerpoint/2010/main" val="153864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pic>
        <p:nvPicPr>
          <p:cNvPr id="4" name="Platshållare för innehåll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6654" y="171693"/>
            <a:ext cx="10699530" cy="6392065"/>
          </a:xfrm>
        </p:spPr>
      </p:pic>
    </p:spTree>
    <p:extLst>
      <p:ext uri="{BB962C8B-B14F-4D97-AF65-F5344CB8AC3E}">
        <p14:creationId xmlns:p14="http://schemas.microsoft.com/office/powerpoint/2010/main" val="790239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Grunduppställning i försvar</a:t>
            </a:r>
            <a:endParaRPr lang="sv-SE" dirty="0"/>
          </a:p>
        </p:txBody>
      </p:sp>
      <p:sp>
        <p:nvSpPr>
          <p:cNvPr id="3" name="Platshållare för innehåll 2"/>
          <p:cNvSpPr>
            <a:spLocks noGrp="1"/>
          </p:cNvSpPr>
          <p:nvPr>
            <p:ph idx="1"/>
          </p:nvPr>
        </p:nvSpPr>
        <p:spPr>
          <a:xfrm>
            <a:off x="0" y="1825625"/>
            <a:ext cx="3851031" cy="4351338"/>
          </a:xfrm>
        </p:spPr>
        <p:txBody>
          <a:bodyPr>
            <a:normAutofit/>
          </a:bodyPr>
          <a:lstStyle/>
          <a:p>
            <a:r>
              <a:rPr lang="sv-SE" sz="2000" dirty="0" smtClean="0"/>
              <a:t>Vi står högt upp och försöker vinna den högt</a:t>
            </a:r>
            <a:endParaRPr lang="sv-SE" sz="2000"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2000" y="1499929"/>
            <a:ext cx="8671115" cy="5143881"/>
          </a:xfrm>
          <a:prstGeom prst="rect">
            <a:avLst/>
          </a:prstGeom>
        </p:spPr>
      </p:pic>
    </p:spTree>
    <p:extLst>
      <p:ext uri="{BB962C8B-B14F-4D97-AF65-F5344CB8AC3E}">
        <p14:creationId xmlns:p14="http://schemas.microsoft.com/office/powerpoint/2010/main" val="118030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TotalTime>
  <Words>244</Words>
  <Application>Microsoft Macintosh PowerPoint</Application>
  <PresentationFormat>Bredbild</PresentationFormat>
  <Paragraphs>30</Paragraphs>
  <Slides>13</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13</vt:i4>
      </vt:variant>
    </vt:vector>
  </HeadingPairs>
  <TitlesOfParts>
    <vt:vector size="17" baseType="lpstr">
      <vt:lpstr>Calibri</vt:lpstr>
      <vt:lpstr>Calibri Light</vt:lpstr>
      <vt:lpstr>Arial</vt:lpstr>
      <vt:lpstr>Office-tema</vt:lpstr>
      <vt:lpstr>Taktik P13</vt:lpstr>
      <vt:lpstr>Grunduppställning</vt:lpstr>
      <vt:lpstr>Inspark</vt:lpstr>
      <vt:lpstr>Uppspel</vt:lpstr>
      <vt:lpstr>Ytterns alternativ 1</vt:lpstr>
      <vt:lpstr>PowerPoint-presentation</vt:lpstr>
      <vt:lpstr>Ytterns alternativ 2</vt:lpstr>
      <vt:lpstr>PowerPoint-presentation</vt:lpstr>
      <vt:lpstr>Grunduppställning i försvar</vt:lpstr>
      <vt:lpstr>Motståndaruppspel</vt:lpstr>
      <vt:lpstr>PowerPoint-presentation</vt:lpstr>
      <vt:lpstr>Försvar på egen planhalva</vt:lpstr>
      <vt:lpstr>PowerPoint-presentation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Taktik P13</dc:title>
  <dc:creator>Gustav Nilsson</dc:creator>
  <cp:lastModifiedBy>Gustav Nilsson</cp:lastModifiedBy>
  <cp:revision>10</cp:revision>
  <dcterms:created xsi:type="dcterms:W3CDTF">2020-06-30T17:05:30Z</dcterms:created>
  <dcterms:modified xsi:type="dcterms:W3CDTF">2020-07-19T16:58:17Z</dcterms:modified>
</cp:coreProperties>
</file>