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70" r:id="rId3"/>
    <p:sldId id="271" r:id="rId4"/>
    <p:sldId id="257" r:id="rId5"/>
    <p:sldId id="263" r:id="rId6"/>
    <p:sldId id="264" r:id="rId7"/>
    <p:sldId id="265" r:id="rId8"/>
    <p:sldId id="266" r:id="rId9"/>
    <p:sldId id="267" r:id="rId10"/>
    <p:sldId id="268" r:id="rId11"/>
    <p:sldId id="269" r:id="rId12"/>
    <p:sldId id="258" r:id="rId13"/>
    <p:sldId id="259" r:id="rId14"/>
    <p:sldId id="260" r:id="rId15"/>
    <p:sldId id="261" r:id="rId16"/>
    <p:sldId id="262"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78"/>
  </p:normalViewPr>
  <p:slideViewPr>
    <p:cSldViewPr snapToGrid="0" snapToObjects="1">
      <p:cViewPr varScale="1">
        <p:scale>
          <a:sx n="103" d="100"/>
          <a:sy n="103"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2DC622-30FD-364D-A380-BED1027BD3B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A364A8A-F9F8-2F47-BC4F-2B412DC462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F49BEC7-ACA9-DB41-9F82-CC411A7F1616}"/>
              </a:ext>
            </a:extLst>
          </p:cNvPr>
          <p:cNvSpPr>
            <a:spLocks noGrp="1"/>
          </p:cNvSpPr>
          <p:nvPr>
            <p:ph type="dt" sz="half" idx="10"/>
          </p:nvPr>
        </p:nvSpPr>
        <p:spPr/>
        <p:txBody>
          <a:bodyPr/>
          <a:lstStyle/>
          <a:p>
            <a:fld id="{88818D12-F994-6F43-AF96-8115EB5CCA9F}" type="datetimeFigureOut">
              <a:rPr lang="sv-SE" smtClean="0"/>
              <a:t>2019-08-22</a:t>
            </a:fld>
            <a:endParaRPr lang="sv-SE"/>
          </a:p>
        </p:txBody>
      </p:sp>
      <p:sp>
        <p:nvSpPr>
          <p:cNvPr id="5" name="Platshållare för sidfot 4">
            <a:extLst>
              <a:ext uri="{FF2B5EF4-FFF2-40B4-BE49-F238E27FC236}">
                <a16:creationId xmlns:a16="http://schemas.microsoft.com/office/drawing/2014/main" id="{84074922-D52E-5544-8DB8-7B9F86A419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2F57828-24C8-A54F-B3AD-4F14771C54B6}"/>
              </a:ext>
            </a:extLst>
          </p:cNvPr>
          <p:cNvSpPr>
            <a:spLocks noGrp="1"/>
          </p:cNvSpPr>
          <p:nvPr>
            <p:ph type="sldNum" sz="quarter" idx="12"/>
          </p:nvPr>
        </p:nvSpPr>
        <p:spPr/>
        <p:txBody>
          <a:bodyPr/>
          <a:lstStyle/>
          <a:p>
            <a:fld id="{F07F9464-1547-5047-9F25-9972FCE617ED}" type="slidenum">
              <a:rPr lang="sv-SE" smtClean="0"/>
              <a:t>‹#›</a:t>
            </a:fld>
            <a:endParaRPr lang="sv-SE"/>
          </a:p>
        </p:txBody>
      </p:sp>
    </p:spTree>
    <p:extLst>
      <p:ext uri="{BB962C8B-B14F-4D97-AF65-F5344CB8AC3E}">
        <p14:creationId xmlns:p14="http://schemas.microsoft.com/office/powerpoint/2010/main" val="254192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7999FA-6B84-E644-ACE1-E1CEB8444FC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5864A3F-6BEF-5F46-AA04-0E3FCEBB02C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91A4D06-E8DE-F241-932D-2D351FE7131A}"/>
              </a:ext>
            </a:extLst>
          </p:cNvPr>
          <p:cNvSpPr>
            <a:spLocks noGrp="1"/>
          </p:cNvSpPr>
          <p:nvPr>
            <p:ph type="dt" sz="half" idx="10"/>
          </p:nvPr>
        </p:nvSpPr>
        <p:spPr/>
        <p:txBody>
          <a:bodyPr/>
          <a:lstStyle/>
          <a:p>
            <a:fld id="{88818D12-F994-6F43-AF96-8115EB5CCA9F}" type="datetimeFigureOut">
              <a:rPr lang="sv-SE" smtClean="0"/>
              <a:t>2019-08-22</a:t>
            </a:fld>
            <a:endParaRPr lang="sv-SE"/>
          </a:p>
        </p:txBody>
      </p:sp>
      <p:sp>
        <p:nvSpPr>
          <p:cNvPr id="5" name="Platshållare för sidfot 4">
            <a:extLst>
              <a:ext uri="{FF2B5EF4-FFF2-40B4-BE49-F238E27FC236}">
                <a16:creationId xmlns:a16="http://schemas.microsoft.com/office/drawing/2014/main" id="{71C5D166-7A8C-BE4D-A9F1-08883044269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89C65B3-7506-914A-9066-83E7EAB34EB3}"/>
              </a:ext>
            </a:extLst>
          </p:cNvPr>
          <p:cNvSpPr>
            <a:spLocks noGrp="1"/>
          </p:cNvSpPr>
          <p:nvPr>
            <p:ph type="sldNum" sz="quarter" idx="12"/>
          </p:nvPr>
        </p:nvSpPr>
        <p:spPr/>
        <p:txBody>
          <a:bodyPr/>
          <a:lstStyle/>
          <a:p>
            <a:fld id="{F07F9464-1547-5047-9F25-9972FCE617ED}" type="slidenum">
              <a:rPr lang="sv-SE" smtClean="0"/>
              <a:t>‹#›</a:t>
            </a:fld>
            <a:endParaRPr lang="sv-SE"/>
          </a:p>
        </p:txBody>
      </p:sp>
    </p:spTree>
    <p:extLst>
      <p:ext uri="{BB962C8B-B14F-4D97-AF65-F5344CB8AC3E}">
        <p14:creationId xmlns:p14="http://schemas.microsoft.com/office/powerpoint/2010/main" val="2807825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AA72F43-812E-4245-BE29-17B6B9FEC87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A2D2E8E-0DAE-B841-85DA-3E4821EA4F9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758F5D7-1DA5-3F48-97BA-7D5505143C98}"/>
              </a:ext>
            </a:extLst>
          </p:cNvPr>
          <p:cNvSpPr>
            <a:spLocks noGrp="1"/>
          </p:cNvSpPr>
          <p:nvPr>
            <p:ph type="dt" sz="half" idx="10"/>
          </p:nvPr>
        </p:nvSpPr>
        <p:spPr/>
        <p:txBody>
          <a:bodyPr/>
          <a:lstStyle/>
          <a:p>
            <a:fld id="{88818D12-F994-6F43-AF96-8115EB5CCA9F}" type="datetimeFigureOut">
              <a:rPr lang="sv-SE" smtClean="0"/>
              <a:t>2019-08-22</a:t>
            </a:fld>
            <a:endParaRPr lang="sv-SE"/>
          </a:p>
        </p:txBody>
      </p:sp>
      <p:sp>
        <p:nvSpPr>
          <p:cNvPr id="5" name="Platshållare för sidfot 4">
            <a:extLst>
              <a:ext uri="{FF2B5EF4-FFF2-40B4-BE49-F238E27FC236}">
                <a16:creationId xmlns:a16="http://schemas.microsoft.com/office/drawing/2014/main" id="{8E8B420E-0AAE-4245-8301-144C352E2F0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3F680C5-927E-0B4B-8E7C-79E6DEB374CB}"/>
              </a:ext>
            </a:extLst>
          </p:cNvPr>
          <p:cNvSpPr>
            <a:spLocks noGrp="1"/>
          </p:cNvSpPr>
          <p:nvPr>
            <p:ph type="sldNum" sz="quarter" idx="12"/>
          </p:nvPr>
        </p:nvSpPr>
        <p:spPr/>
        <p:txBody>
          <a:bodyPr/>
          <a:lstStyle/>
          <a:p>
            <a:fld id="{F07F9464-1547-5047-9F25-9972FCE617ED}" type="slidenum">
              <a:rPr lang="sv-SE" smtClean="0"/>
              <a:t>‹#›</a:t>
            </a:fld>
            <a:endParaRPr lang="sv-SE"/>
          </a:p>
        </p:txBody>
      </p:sp>
    </p:spTree>
    <p:extLst>
      <p:ext uri="{BB962C8B-B14F-4D97-AF65-F5344CB8AC3E}">
        <p14:creationId xmlns:p14="http://schemas.microsoft.com/office/powerpoint/2010/main" val="145621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27D87B-E224-9041-BB6C-A53CA4DA0EF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8C4FA1C-5F92-0E42-B4FD-E2EEAF78719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637C857-2A72-014E-B90E-F37914D0DA4F}"/>
              </a:ext>
            </a:extLst>
          </p:cNvPr>
          <p:cNvSpPr>
            <a:spLocks noGrp="1"/>
          </p:cNvSpPr>
          <p:nvPr>
            <p:ph type="dt" sz="half" idx="10"/>
          </p:nvPr>
        </p:nvSpPr>
        <p:spPr/>
        <p:txBody>
          <a:bodyPr/>
          <a:lstStyle/>
          <a:p>
            <a:fld id="{88818D12-F994-6F43-AF96-8115EB5CCA9F}" type="datetimeFigureOut">
              <a:rPr lang="sv-SE" smtClean="0"/>
              <a:t>2019-08-22</a:t>
            </a:fld>
            <a:endParaRPr lang="sv-SE"/>
          </a:p>
        </p:txBody>
      </p:sp>
      <p:sp>
        <p:nvSpPr>
          <p:cNvPr id="5" name="Platshållare för sidfot 4">
            <a:extLst>
              <a:ext uri="{FF2B5EF4-FFF2-40B4-BE49-F238E27FC236}">
                <a16:creationId xmlns:a16="http://schemas.microsoft.com/office/drawing/2014/main" id="{AE0A7A93-BD12-F54A-ACB0-80471E3E697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726F8B6-882A-D442-BF5C-25D3D91E12AD}"/>
              </a:ext>
            </a:extLst>
          </p:cNvPr>
          <p:cNvSpPr>
            <a:spLocks noGrp="1"/>
          </p:cNvSpPr>
          <p:nvPr>
            <p:ph type="sldNum" sz="quarter" idx="12"/>
          </p:nvPr>
        </p:nvSpPr>
        <p:spPr/>
        <p:txBody>
          <a:bodyPr/>
          <a:lstStyle/>
          <a:p>
            <a:fld id="{F07F9464-1547-5047-9F25-9972FCE617ED}" type="slidenum">
              <a:rPr lang="sv-SE" smtClean="0"/>
              <a:t>‹#›</a:t>
            </a:fld>
            <a:endParaRPr lang="sv-SE"/>
          </a:p>
        </p:txBody>
      </p:sp>
    </p:spTree>
    <p:extLst>
      <p:ext uri="{BB962C8B-B14F-4D97-AF65-F5344CB8AC3E}">
        <p14:creationId xmlns:p14="http://schemas.microsoft.com/office/powerpoint/2010/main" val="187108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20BAC7-FA81-9F45-813B-6FA490043B2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51F17BA-FEBD-A94D-B19D-57D39CC4EC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4A74F28-B85D-B844-92B3-E19E1C013311}"/>
              </a:ext>
            </a:extLst>
          </p:cNvPr>
          <p:cNvSpPr>
            <a:spLocks noGrp="1"/>
          </p:cNvSpPr>
          <p:nvPr>
            <p:ph type="dt" sz="half" idx="10"/>
          </p:nvPr>
        </p:nvSpPr>
        <p:spPr/>
        <p:txBody>
          <a:bodyPr/>
          <a:lstStyle/>
          <a:p>
            <a:fld id="{88818D12-F994-6F43-AF96-8115EB5CCA9F}" type="datetimeFigureOut">
              <a:rPr lang="sv-SE" smtClean="0"/>
              <a:t>2019-08-22</a:t>
            </a:fld>
            <a:endParaRPr lang="sv-SE"/>
          </a:p>
        </p:txBody>
      </p:sp>
      <p:sp>
        <p:nvSpPr>
          <p:cNvPr id="5" name="Platshållare för sidfot 4">
            <a:extLst>
              <a:ext uri="{FF2B5EF4-FFF2-40B4-BE49-F238E27FC236}">
                <a16:creationId xmlns:a16="http://schemas.microsoft.com/office/drawing/2014/main" id="{4326236B-3EAE-0746-A09D-63BF375CBB7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2C48933-658A-7942-A394-FA757131EE03}"/>
              </a:ext>
            </a:extLst>
          </p:cNvPr>
          <p:cNvSpPr>
            <a:spLocks noGrp="1"/>
          </p:cNvSpPr>
          <p:nvPr>
            <p:ph type="sldNum" sz="quarter" idx="12"/>
          </p:nvPr>
        </p:nvSpPr>
        <p:spPr/>
        <p:txBody>
          <a:bodyPr/>
          <a:lstStyle/>
          <a:p>
            <a:fld id="{F07F9464-1547-5047-9F25-9972FCE617ED}" type="slidenum">
              <a:rPr lang="sv-SE" smtClean="0"/>
              <a:t>‹#›</a:t>
            </a:fld>
            <a:endParaRPr lang="sv-SE"/>
          </a:p>
        </p:txBody>
      </p:sp>
    </p:spTree>
    <p:extLst>
      <p:ext uri="{BB962C8B-B14F-4D97-AF65-F5344CB8AC3E}">
        <p14:creationId xmlns:p14="http://schemas.microsoft.com/office/powerpoint/2010/main" val="15672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753399-43BA-4541-9FEA-D6718BC0EB3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61267B2-1AB3-FB41-8648-26157847D46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FE9EF18-6F1D-BA40-9E46-9BF5B40346E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DB42A77-13AC-604A-810B-708FCD22E015}"/>
              </a:ext>
            </a:extLst>
          </p:cNvPr>
          <p:cNvSpPr>
            <a:spLocks noGrp="1"/>
          </p:cNvSpPr>
          <p:nvPr>
            <p:ph type="dt" sz="half" idx="10"/>
          </p:nvPr>
        </p:nvSpPr>
        <p:spPr/>
        <p:txBody>
          <a:bodyPr/>
          <a:lstStyle/>
          <a:p>
            <a:fld id="{88818D12-F994-6F43-AF96-8115EB5CCA9F}" type="datetimeFigureOut">
              <a:rPr lang="sv-SE" smtClean="0"/>
              <a:t>2019-08-22</a:t>
            </a:fld>
            <a:endParaRPr lang="sv-SE"/>
          </a:p>
        </p:txBody>
      </p:sp>
      <p:sp>
        <p:nvSpPr>
          <p:cNvPr id="6" name="Platshållare för sidfot 5">
            <a:extLst>
              <a:ext uri="{FF2B5EF4-FFF2-40B4-BE49-F238E27FC236}">
                <a16:creationId xmlns:a16="http://schemas.microsoft.com/office/drawing/2014/main" id="{5EEA10C0-3072-E04A-9BB2-933DB1F05EA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1D8CF4B-C97A-E64D-A0CC-B83D616679EB}"/>
              </a:ext>
            </a:extLst>
          </p:cNvPr>
          <p:cNvSpPr>
            <a:spLocks noGrp="1"/>
          </p:cNvSpPr>
          <p:nvPr>
            <p:ph type="sldNum" sz="quarter" idx="12"/>
          </p:nvPr>
        </p:nvSpPr>
        <p:spPr/>
        <p:txBody>
          <a:bodyPr/>
          <a:lstStyle/>
          <a:p>
            <a:fld id="{F07F9464-1547-5047-9F25-9972FCE617ED}" type="slidenum">
              <a:rPr lang="sv-SE" smtClean="0"/>
              <a:t>‹#›</a:t>
            </a:fld>
            <a:endParaRPr lang="sv-SE"/>
          </a:p>
        </p:txBody>
      </p:sp>
    </p:spTree>
    <p:extLst>
      <p:ext uri="{BB962C8B-B14F-4D97-AF65-F5344CB8AC3E}">
        <p14:creationId xmlns:p14="http://schemas.microsoft.com/office/powerpoint/2010/main" val="5301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CA19C6-A408-F54D-B8D9-6DCF2DE8E23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8096F57-0C7C-1746-A3E3-3A39DE2451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2E8DCAC-F7E2-B04E-BA1E-418A4EF7CB9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48431F3-13DC-8A4E-8179-EC19EEBF82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F22B3E6-48F5-E641-A1CD-37DF98D1203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9E341EE-3DD7-764F-8722-0DA65CD4B5A6}"/>
              </a:ext>
            </a:extLst>
          </p:cNvPr>
          <p:cNvSpPr>
            <a:spLocks noGrp="1"/>
          </p:cNvSpPr>
          <p:nvPr>
            <p:ph type="dt" sz="half" idx="10"/>
          </p:nvPr>
        </p:nvSpPr>
        <p:spPr/>
        <p:txBody>
          <a:bodyPr/>
          <a:lstStyle/>
          <a:p>
            <a:fld id="{88818D12-F994-6F43-AF96-8115EB5CCA9F}" type="datetimeFigureOut">
              <a:rPr lang="sv-SE" smtClean="0"/>
              <a:t>2019-08-22</a:t>
            </a:fld>
            <a:endParaRPr lang="sv-SE"/>
          </a:p>
        </p:txBody>
      </p:sp>
      <p:sp>
        <p:nvSpPr>
          <p:cNvPr id="8" name="Platshållare för sidfot 7">
            <a:extLst>
              <a:ext uri="{FF2B5EF4-FFF2-40B4-BE49-F238E27FC236}">
                <a16:creationId xmlns:a16="http://schemas.microsoft.com/office/drawing/2014/main" id="{73B457BD-2ACE-3942-867A-AAB2D375949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5D66400-FF57-B247-9950-904AA2B74A70}"/>
              </a:ext>
            </a:extLst>
          </p:cNvPr>
          <p:cNvSpPr>
            <a:spLocks noGrp="1"/>
          </p:cNvSpPr>
          <p:nvPr>
            <p:ph type="sldNum" sz="quarter" idx="12"/>
          </p:nvPr>
        </p:nvSpPr>
        <p:spPr/>
        <p:txBody>
          <a:bodyPr/>
          <a:lstStyle/>
          <a:p>
            <a:fld id="{F07F9464-1547-5047-9F25-9972FCE617ED}" type="slidenum">
              <a:rPr lang="sv-SE" smtClean="0"/>
              <a:t>‹#›</a:t>
            </a:fld>
            <a:endParaRPr lang="sv-SE"/>
          </a:p>
        </p:txBody>
      </p:sp>
    </p:spTree>
    <p:extLst>
      <p:ext uri="{BB962C8B-B14F-4D97-AF65-F5344CB8AC3E}">
        <p14:creationId xmlns:p14="http://schemas.microsoft.com/office/powerpoint/2010/main" val="258639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EDFDF5-C255-4A4D-A1D0-7833B5DEF05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53D8129-2A0E-4D48-B2A7-F2BB7B41EEA3}"/>
              </a:ext>
            </a:extLst>
          </p:cNvPr>
          <p:cNvSpPr>
            <a:spLocks noGrp="1"/>
          </p:cNvSpPr>
          <p:nvPr>
            <p:ph type="dt" sz="half" idx="10"/>
          </p:nvPr>
        </p:nvSpPr>
        <p:spPr/>
        <p:txBody>
          <a:bodyPr/>
          <a:lstStyle/>
          <a:p>
            <a:fld id="{88818D12-F994-6F43-AF96-8115EB5CCA9F}" type="datetimeFigureOut">
              <a:rPr lang="sv-SE" smtClean="0"/>
              <a:t>2019-08-22</a:t>
            </a:fld>
            <a:endParaRPr lang="sv-SE"/>
          </a:p>
        </p:txBody>
      </p:sp>
      <p:sp>
        <p:nvSpPr>
          <p:cNvPr id="4" name="Platshållare för sidfot 3">
            <a:extLst>
              <a:ext uri="{FF2B5EF4-FFF2-40B4-BE49-F238E27FC236}">
                <a16:creationId xmlns:a16="http://schemas.microsoft.com/office/drawing/2014/main" id="{1E6232D9-7021-9C47-8F3B-8958606379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7A070DD-9985-5549-B296-BB5BE55D55D9}"/>
              </a:ext>
            </a:extLst>
          </p:cNvPr>
          <p:cNvSpPr>
            <a:spLocks noGrp="1"/>
          </p:cNvSpPr>
          <p:nvPr>
            <p:ph type="sldNum" sz="quarter" idx="12"/>
          </p:nvPr>
        </p:nvSpPr>
        <p:spPr/>
        <p:txBody>
          <a:bodyPr/>
          <a:lstStyle/>
          <a:p>
            <a:fld id="{F07F9464-1547-5047-9F25-9972FCE617ED}" type="slidenum">
              <a:rPr lang="sv-SE" smtClean="0"/>
              <a:t>‹#›</a:t>
            </a:fld>
            <a:endParaRPr lang="sv-SE"/>
          </a:p>
        </p:txBody>
      </p:sp>
    </p:spTree>
    <p:extLst>
      <p:ext uri="{BB962C8B-B14F-4D97-AF65-F5344CB8AC3E}">
        <p14:creationId xmlns:p14="http://schemas.microsoft.com/office/powerpoint/2010/main" val="2375032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A94052D-F3AC-E049-B584-5C6F9D59D6A2}"/>
              </a:ext>
            </a:extLst>
          </p:cNvPr>
          <p:cNvSpPr>
            <a:spLocks noGrp="1"/>
          </p:cNvSpPr>
          <p:nvPr>
            <p:ph type="dt" sz="half" idx="10"/>
          </p:nvPr>
        </p:nvSpPr>
        <p:spPr/>
        <p:txBody>
          <a:bodyPr/>
          <a:lstStyle/>
          <a:p>
            <a:fld id="{88818D12-F994-6F43-AF96-8115EB5CCA9F}" type="datetimeFigureOut">
              <a:rPr lang="sv-SE" smtClean="0"/>
              <a:t>2019-08-22</a:t>
            </a:fld>
            <a:endParaRPr lang="sv-SE"/>
          </a:p>
        </p:txBody>
      </p:sp>
      <p:sp>
        <p:nvSpPr>
          <p:cNvPr id="3" name="Platshållare för sidfot 2">
            <a:extLst>
              <a:ext uri="{FF2B5EF4-FFF2-40B4-BE49-F238E27FC236}">
                <a16:creationId xmlns:a16="http://schemas.microsoft.com/office/drawing/2014/main" id="{60EA4BBA-3F9A-9040-B29E-8DFC929A3AA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F2F89F1-E454-8540-9C6C-C360B68BC1AA}"/>
              </a:ext>
            </a:extLst>
          </p:cNvPr>
          <p:cNvSpPr>
            <a:spLocks noGrp="1"/>
          </p:cNvSpPr>
          <p:nvPr>
            <p:ph type="sldNum" sz="quarter" idx="12"/>
          </p:nvPr>
        </p:nvSpPr>
        <p:spPr/>
        <p:txBody>
          <a:bodyPr/>
          <a:lstStyle/>
          <a:p>
            <a:fld id="{F07F9464-1547-5047-9F25-9972FCE617ED}" type="slidenum">
              <a:rPr lang="sv-SE" smtClean="0"/>
              <a:t>‹#›</a:t>
            </a:fld>
            <a:endParaRPr lang="sv-SE"/>
          </a:p>
        </p:txBody>
      </p:sp>
    </p:spTree>
    <p:extLst>
      <p:ext uri="{BB962C8B-B14F-4D97-AF65-F5344CB8AC3E}">
        <p14:creationId xmlns:p14="http://schemas.microsoft.com/office/powerpoint/2010/main" val="5136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A2EAF-6277-8345-ACAB-1ACF15ADAFE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654ADEE-192C-0941-B17F-A0F8DA180A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3DE0C11-4B27-5144-B0A8-D7A0EE1C1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F76A287-4AA7-2244-8813-F5863CA27FB8}"/>
              </a:ext>
            </a:extLst>
          </p:cNvPr>
          <p:cNvSpPr>
            <a:spLocks noGrp="1"/>
          </p:cNvSpPr>
          <p:nvPr>
            <p:ph type="dt" sz="half" idx="10"/>
          </p:nvPr>
        </p:nvSpPr>
        <p:spPr/>
        <p:txBody>
          <a:bodyPr/>
          <a:lstStyle/>
          <a:p>
            <a:fld id="{88818D12-F994-6F43-AF96-8115EB5CCA9F}" type="datetimeFigureOut">
              <a:rPr lang="sv-SE" smtClean="0"/>
              <a:t>2019-08-22</a:t>
            </a:fld>
            <a:endParaRPr lang="sv-SE"/>
          </a:p>
        </p:txBody>
      </p:sp>
      <p:sp>
        <p:nvSpPr>
          <p:cNvPr id="6" name="Platshållare för sidfot 5">
            <a:extLst>
              <a:ext uri="{FF2B5EF4-FFF2-40B4-BE49-F238E27FC236}">
                <a16:creationId xmlns:a16="http://schemas.microsoft.com/office/drawing/2014/main" id="{AE3E7137-2B65-6145-B323-3118162FC82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2F73401-AA34-6D43-BF0C-BE689B87DA94}"/>
              </a:ext>
            </a:extLst>
          </p:cNvPr>
          <p:cNvSpPr>
            <a:spLocks noGrp="1"/>
          </p:cNvSpPr>
          <p:nvPr>
            <p:ph type="sldNum" sz="quarter" idx="12"/>
          </p:nvPr>
        </p:nvSpPr>
        <p:spPr/>
        <p:txBody>
          <a:bodyPr/>
          <a:lstStyle/>
          <a:p>
            <a:fld id="{F07F9464-1547-5047-9F25-9972FCE617ED}" type="slidenum">
              <a:rPr lang="sv-SE" smtClean="0"/>
              <a:t>‹#›</a:t>
            </a:fld>
            <a:endParaRPr lang="sv-SE"/>
          </a:p>
        </p:txBody>
      </p:sp>
    </p:spTree>
    <p:extLst>
      <p:ext uri="{BB962C8B-B14F-4D97-AF65-F5344CB8AC3E}">
        <p14:creationId xmlns:p14="http://schemas.microsoft.com/office/powerpoint/2010/main" val="107855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AFA27C-F3AC-6F47-9731-1B0B08C8955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ADCD6C8-8A9D-4541-BDDD-F9104404D6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11C1010-1C5E-244D-BF2C-03348FC0A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116428E-0B42-3041-9723-DEBCC2CA9CE2}"/>
              </a:ext>
            </a:extLst>
          </p:cNvPr>
          <p:cNvSpPr>
            <a:spLocks noGrp="1"/>
          </p:cNvSpPr>
          <p:nvPr>
            <p:ph type="dt" sz="half" idx="10"/>
          </p:nvPr>
        </p:nvSpPr>
        <p:spPr/>
        <p:txBody>
          <a:bodyPr/>
          <a:lstStyle/>
          <a:p>
            <a:fld id="{88818D12-F994-6F43-AF96-8115EB5CCA9F}" type="datetimeFigureOut">
              <a:rPr lang="sv-SE" smtClean="0"/>
              <a:t>2019-08-22</a:t>
            </a:fld>
            <a:endParaRPr lang="sv-SE"/>
          </a:p>
        </p:txBody>
      </p:sp>
      <p:sp>
        <p:nvSpPr>
          <p:cNvPr id="6" name="Platshållare för sidfot 5">
            <a:extLst>
              <a:ext uri="{FF2B5EF4-FFF2-40B4-BE49-F238E27FC236}">
                <a16:creationId xmlns:a16="http://schemas.microsoft.com/office/drawing/2014/main" id="{D3858DE0-DAE9-B348-8AC3-5A95EDB5EDB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8244A7B-F0CB-274B-AA41-6E9E31AE8E51}"/>
              </a:ext>
            </a:extLst>
          </p:cNvPr>
          <p:cNvSpPr>
            <a:spLocks noGrp="1"/>
          </p:cNvSpPr>
          <p:nvPr>
            <p:ph type="sldNum" sz="quarter" idx="12"/>
          </p:nvPr>
        </p:nvSpPr>
        <p:spPr/>
        <p:txBody>
          <a:bodyPr/>
          <a:lstStyle/>
          <a:p>
            <a:fld id="{F07F9464-1547-5047-9F25-9972FCE617ED}" type="slidenum">
              <a:rPr lang="sv-SE" smtClean="0"/>
              <a:t>‹#›</a:t>
            </a:fld>
            <a:endParaRPr lang="sv-SE"/>
          </a:p>
        </p:txBody>
      </p:sp>
    </p:spTree>
    <p:extLst>
      <p:ext uri="{BB962C8B-B14F-4D97-AF65-F5344CB8AC3E}">
        <p14:creationId xmlns:p14="http://schemas.microsoft.com/office/powerpoint/2010/main" val="2369112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AF00519-64F1-1F49-8DCC-0F67A7FBED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0C6AB92-DA8D-B94B-A792-63EBDC3DDB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C9FDBAE-468F-314C-8528-6F1666793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18D12-F994-6F43-AF96-8115EB5CCA9F}" type="datetimeFigureOut">
              <a:rPr lang="sv-SE" smtClean="0"/>
              <a:t>2019-08-22</a:t>
            </a:fld>
            <a:endParaRPr lang="sv-SE"/>
          </a:p>
        </p:txBody>
      </p:sp>
      <p:sp>
        <p:nvSpPr>
          <p:cNvPr id="5" name="Platshållare för sidfot 4">
            <a:extLst>
              <a:ext uri="{FF2B5EF4-FFF2-40B4-BE49-F238E27FC236}">
                <a16:creationId xmlns:a16="http://schemas.microsoft.com/office/drawing/2014/main" id="{E23F2D73-9EA9-6D4D-9BDA-CDEF02EFA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4FA9A31-616C-2244-BFAA-29A6C2538F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F9464-1547-5047-9F25-9972FCE617ED}" type="slidenum">
              <a:rPr lang="sv-SE" smtClean="0"/>
              <a:t>‹#›</a:t>
            </a:fld>
            <a:endParaRPr lang="sv-SE"/>
          </a:p>
        </p:txBody>
      </p:sp>
    </p:spTree>
    <p:extLst>
      <p:ext uri="{BB962C8B-B14F-4D97-AF65-F5344CB8AC3E}">
        <p14:creationId xmlns:p14="http://schemas.microsoft.com/office/powerpoint/2010/main" val="3540061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64ADAF-3CAB-D94C-AAD1-D687F83AEDAC}"/>
              </a:ext>
            </a:extLst>
          </p:cNvPr>
          <p:cNvSpPr>
            <a:spLocks noGrp="1"/>
          </p:cNvSpPr>
          <p:nvPr>
            <p:ph type="title"/>
          </p:nvPr>
        </p:nvSpPr>
        <p:spPr/>
        <p:txBody>
          <a:bodyPr/>
          <a:lstStyle/>
          <a:p>
            <a:pPr algn="ctr"/>
            <a:r>
              <a:rPr lang="sv-SE" b="1" dirty="0"/>
              <a:t>Vejby IF P12</a:t>
            </a:r>
          </a:p>
        </p:txBody>
      </p:sp>
      <p:pic>
        <p:nvPicPr>
          <p:cNvPr id="4" name="Platshållare för innehåll 3">
            <a:extLst>
              <a:ext uri="{FF2B5EF4-FFF2-40B4-BE49-F238E27FC236}">
                <a16:creationId xmlns:a16="http://schemas.microsoft.com/office/drawing/2014/main" id="{5EC66C36-46F0-724A-83E8-8222BF9BBF6C}"/>
              </a:ext>
            </a:extLst>
          </p:cNvPr>
          <p:cNvPicPr>
            <a:picLocks noGrp="1" noChangeAspect="1"/>
          </p:cNvPicPr>
          <p:nvPr>
            <p:ph idx="1"/>
          </p:nvPr>
        </p:nvPicPr>
        <p:blipFill>
          <a:blip r:embed="rId2"/>
          <a:stretch>
            <a:fillRect/>
          </a:stretch>
        </p:blipFill>
        <p:spPr>
          <a:xfrm>
            <a:off x="2827341" y="1825625"/>
            <a:ext cx="6537318" cy="4351338"/>
          </a:xfrm>
          <a:prstGeom prst="rect">
            <a:avLst/>
          </a:prstGeom>
        </p:spPr>
      </p:pic>
    </p:spTree>
    <p:extLst>
      <p:ext uri="{BB962C8B-B14F-4D97-AF65-F5344CB8AC3E}">
        <p14:creationId xmlns:p14="http://schemas.microsoft.com/office/powerpoint/2010/main" val="254361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942C00-08E5-4E42-88CC-5DC1FCD938E4}"/>
              </a:ext>
            </a:extLst>
          </p:cNvPr>
          <p:cNvSpPr>
            <a:spLocks noGrp="1"/>
          </p:cNvSpPr>
          <p:nvPr>
            <p:ph type="title"/>
          </p:nvPr>
        </p:nvSpPr>
        <p:spPr/>
        <p:txBody>
          <a:bodyPr/>
          <a:lstStyle/>
          <a:p>
            <a:r>
              <a:rPr lang="sv-SE" dirty="0"/>
              <a:t>Fotbollsträning – Eget ansvar</a:t>
            </a:r>
          </a:p>
        </p:txBody>
      </p:sp>
      <p:sp>
        <p:nvSpPr>
          <p:cNvPr id="3" name="Platshållare för innehåll 2">
            <a:extLst>
              <a:ext uri="{FF2B5EF4-FFF2-40B4-BE49-F238E27FC236}">
                <a16:creationId xmlns:a16="http://schemas.microsoft.com/office/drawing/2014/main" id="{C43792EF-00D8-AE44-B65C-B9CD0F1E4F20}"/>
              </a:ext>
            </a:extLst>
          </p:cNvPr>
          <p:cNvSpPr>
            <a:spLocks noGrp="1"/>
          </p:cNvSpPr>
          <p:nvPr>
            <p:ph idx="1"/>
          </p:nvPr>
        </p:nvSpPr>
        <p:spPr/>
        <p:txBody>
          <a:bodyPr>
            <a:normAutofit fontScale="85000" lnSpcReduction="20000"/>
          </a:bodyPr>
          <a:lstStyle/>
          <a:p>
            <a:br>
              <a:rPr lang="sv-SE" dirty="0"/>
            </a:br>
            <a:r>
              <a:rPr lang="sv-SE" dirty="0"/>
              <a:t>6. Träna din rörlighet utifrån dina egna behov. Ta reda på vart du är orörlig på ett sätt som gör dig till en mindre bra spelare och jobba på egen hand med att bli rörlig där.</a:t>
            </a:r>
            <a:br>
              <a:rPr lang="sv-SE" dirty="0"/>
            </a:br>
            <a:endParaRPr lang="sv-SE" dirty="0"/>
          </a:p>
          <a:p>
            <a:r>
              <a:rPr lang="sv-SE" i="1" dirty="0"/>
              <a:t>Undvik att stretcha och töja för töjandes skull, det kan göra dig mer rörlig än du behöver och försämra din fotbollsprestation.</a:t>
            </a:r>
            <a:br>
              <a:rPr lang="sv-SE" dirty="0"/>
            </a:br>
            <a:br>
              <a:rPr lang="sv-SE" dirty="0"/>
            </a:br>
            <a:r>
              <a:rPr lang="sv-SE" dirty="0"/>
              <a:t>7. Fokusera på vad du kan förbättra själv (på alla områden) och hitta sätt att jobba på egen hand med dina förbättringsområden. Gör gärna listor, handlingsplaner och egna träningsprogram. Fokusera på hur du kan bli bättre och hur du kan göra ditt lag bättre.</a:t>
            </a:r>
            <a:br>
              <a:rPr lang="sv-SE" dirty="0"/>
            </a:br>
            <a:endParaRPr lang="sv-SE" dirty="0"/>
          </a:p>
          <a:p>
            <a:r>
              <a:rPr lang="sv-SE" i="1" dirty="0"/>
              <a:t>Undvik att fokusera på vad lagkompisarna gör eller tro att du inte behöver förbättra dig om du spelar i ett ”bättre lag”.</a:t>
            </a:r>
            <a:endParaRPr lang="sv-SE" dirty="0"/>
          </a:p>
        </p:txBody>
      </p:sp>
    </p:spTree>
    <p:extLst>
      <p:ext uri="{BB962C8B-B14F-4D97-AF65-F5344CB8AC3E}">
        <p14:creationId xmlns:p14="http://schemas.microsoft.com/office/powerpoint/2010/main" val="1474143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02B5F4-046A-A54C-8C26-1955FB5C157D}"/>
              </a:ext>
            </a:extLst>
          </p:cNvPr>
          <p:cNvSpPr>
            <a:spLocks noGrp="1"/>
          </p:cNvSpPr>
          <p:nvPr>
            <p:ph type="title"/>
          </p:nvPr>
        </p:nvSpPr>
        <p:spPr/>
        <p:txBody>
          <a:bodyPr/>
          <a:lstStyle/>
          <a:p>
            <a:r>
              <a:rPr lang="sv-SE" dirty="0"/>
              <a:t>Laget</a:t>
            </a:r>
          </a:p>
        </p:txBody>
      </p:sp>
      <p:sp>
        <p:nvSpPr>
          <p:cNvPr id="3" name="Platshållare för innehåll 2">
            <a:extLst>
              <a:ext uri="{FF2B5EF4-FFF2-40B4-BE49-F238E27FC236}">
                <a16:creationId xmlns:a16="http://schemas.microsoft.com/office/drawing/2014/main" id="{B3A4D580-0DEC-C64E-BC58-B3DAD1FA6ADE}"/>
              </a:ext>
            </a:extLst>
          </p:cNvPr>
          <p:cNvSpPr>
            <a:spLocks noGrp="1"/>
          </p:cNvSpPr>
          <p:nvPr>
            <p:ph idx="1"/>
          </p:nvPr>
        </p:nvSpPr>
        <p:spPr/>
        <p:txBody>
          <a:bodyPr>
            <a:normAutofit fontScale="85000" lnSpcReduction="10000"/>
          </a:bodyPr>
          <a:lstStyle/>
          <a:p>
            <a:r>
              <a:rPr lang="sv-SE" dirty="0"/>
              <a:t>8. Skapa "ditt team” av personer som du vet kan hjälpa dig att bli bättre. Det kan t.ex. vara en bra sjukgymnast du går till när du skadar dig, det kan vara en äldre spelare du rådfrågar om fotboll eller någon som lär dig hur man ska äta för att prestera bättre. Alla som kan hjälpa dig kan ingå i ”ditt team”.</a:t>
            </a:r>
            <a:br>
              <a:rPr lang="sv-SE" dirty="0"/>
            </a:br>
            <a:endParaRPr lang="sv-SE" dirty="0"/>
          </a:p>
          <a:p>
            <a:r>
              <a:rPr lang="sv-SE" i="1" dirty="0"/>
              <a:t>Undvik dåliga rådgivare, som t.ex. kompisar som dissar ditt lag, har åsikter men inte kan något om fotboll eller säger att du inte är bra nog. </a:t>
            </a:r>
            <a:br>
              <a:rPr lang="sv-SE" dirty="0"/>
            </a:br>
            <a:br>
              <a:rPr lang="sv-SE" dirty="0"/>
            </a:br>
            <a:r>
              <a:rPr lang="sv-SE" dirty="0"/>
              <a:t>9. Spela mot jämnåriga lag som är på samma eller liknande nivå som du och ditt lag. Då får du lagom utmaningar och dina färdigheter kan växa fram i rätt ordning.</a:t>
            </a:r>
            <a:br>
              <a:rPr lang="sv-SE" dirty="0"/>
            </a:br>
            <a:endParaRPr lang="sv-SE" dirty="0"/>
          </a:p>
          <a:p>
            <a:r>
              <a:rPr lang="sv-SE" i="1" dirty="0"/>
              <a:t>Undvik att spela i för svåra serier eller mot äldre spelare som är mycket större än du, det gör dig mer fysisk än smart som fotbollsspelare.</a:t>
            </a:r>
            <a:endParaRPr lang="sv-SE" dirty="0"/>
          </a:p>
        </p:txBody>
      </p:sp>
    </p:spTree>
    <p:extLst>
      <p:ext uri="{BB962C8B-B14F-4D97-AF65-F5344CB8AC3E}">
        <p14:creationId xmlns:p14="http://schemas.microsoft.com/office/powerpoint/2010/main" val="34237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0E44A7-6ECD-B54C-8116-BC9A6EF9EE33}"/>
              </a:ext>
            </a:extLst>
          </p:cNvPr>
          <p:cNvSpPr>
            <a:spLocks noGrp="1"/>
          </p:cNvSpPr>
          <p:nvPr>
            <p:ph type="title"/>
          </p:nvPr>
        </p:nvSpPr>
        <p:spPr/>
        <p:txBody>
          <a:bodyPr/>
          <a:lstStyle/>
          <a:p>
            <a:pPr algn="ctr"/>
            <a:r>
              <a:rPr lang="sv-SE" dirty="0" err="1"/>
              <a:t>Football</a:t>
            </a:r>
            <a:r>
              <a:rPr lang="sv-SE" dirty="0"/>
              <a:t> Speed Academy </a:t>
            </a:r>
            <a:br>
              <a:rPr lang="sv-SE" dirty="0"/>
            </a:br>
            <a:r>
              <a:rPr lang="sv-SE" dirty="0"/>
              <a:t>- Snabbhetsträning för fotbollsspelare</a:t>
            </a:r>
          </a:p>
        </p:txBody>
      </p:sp>
      <p:pic>
        <p:nvPicPr>
          <p:cNvPr id="4" name="Platshållare för innehåll 3">
            <a:extLst>
              <a:ext uri="{FF2B5EF4-FFF2-40B4-BE49-F238E27FC236}">
                <a16:creationId xmlns:a16="http://schemas.microsoft.com/office/drawing/2014/main" id="{6B9D7A61-3009-2B41-B46C-237CD9DEF0FE}"/>
              </a:ext>
            </a:extLst>
          </p:cNvPr>
          <p:cNvPicPr>
            <a:picLocks noGrp="1" noChangeAspect="1"/>
          </p:cNvPicPr>
          <p:nvPr>
            <p:ph idx="1"/>
          </p:nvPr>
        </p:nvPicPr>
        <p:blipFill>
          <a:blip r:embed="rId2"/>
          <a:stretch>
            <a:fillRect/>
          </a:stretch>
        </p:blipFill>
        <p:spPr>
          <a:xfrm>
            <a:off x="4648200" y="2597944"/>
            <a:ext cx="2895600" cy="2806700"/>
          </a:xfrm>
          <a:prstGeom prst="rect">
            <a:avLst/>
          </a:prstGeom>
        </p:spPr>
      </p:pic>
    </p:spTree>
    <p:extLst>
      <p:ext uri="{BB962C8B-B14F-4D97-AF65-F5344CB8AC3E}">
        <p14:creationId xmlns:p14="http://schemas.microsoft.com/office/powerpoint/2010/main" val="186198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66E96F-B51C-3B4F-8D67-BAF44B219263}"/>
              </a:ext>
            </a:extLst>
          </p:cNvPr>
          <p:cNvSpPr>
            <a:spLocks noGrp="1"/>
          </p:cNvSpPr>
          <p:nvPr>
            <p:ph type="title"/>
          </p:nvPr>
        </p:nvSpPr>
        <p:spPr/>
        <p:txBody>
          <a:bodyPr/>
          <a:lstStyle/>
          <a:p>
            <a:r>
              <a:rPr lang="sv-SE" dirty="0"/>
              <a:t>Vad krävs av fotbollsspelare?</a:t>
            </a:r>
          </a:p>
        </p:txBody>
      </p:sp>
      <p:sp>
        <p:nvSpPr>
          <p:cNvPr id="3" name="Platshållare för innehåll 2">
            <a:extLst>
              <a:ext uri="{FF2B5EF4-FFF2-40B4-BE49-F238E27FC236}">
                <a16:creationId xmlns:a16="http://schemas.microsoft.com/office/drawing/2014/main" id="{B983BB8C-2A71-2C45-BBFF-E45822EDE4CC}"/>
              </a:ext>
            </a:extLst>
          </p:cNvPr>
          <p:cNvSpPr>
            <a:spLocks noGrp="1"/>
          </p:cNvSpPr>
          <p:nvPr>
            <p:ph idx="1"/>
          </p:nvPr>
        </p:nvSpPr>
        <p:spPr/>
        <p:txBody>
          <a:bodyPr/>
          <a:lstStyle/>
          <a:p>
            <a:pPr>
              <a:buFontTx/>
              <a:buChar char="-"/>
            </a:pPr>
            <a:r>
              <a:rPr lang="sv-SE" dirty="0"/>
              <a:t>Rörliga </a:t>
            </a:r>
          </a:p>
          <a:p>
            <a:pPr>
              <a:buFontTx/>
              <a:buChar char="-"/>
            </a:pPr>
            <a:r>
              <a:rPr lang="sv-SE" dirty="0"/>
              <a:t>Bra balans och kroppskontroll </a:t>
            </a:r>
          </a:p>
          <a:p>
            <a:pPr>
              <a:buFontTx/>
              <a:buChar char="-"/>
            </a:pPr>
            <a:r>
              <a:rPr lang="sv-SE" dirty="0"/>
              <a:t>Skadefria </a:t>
            </a:r>
          </a:p>
          <a:p>
            <a:pPr>
              <a:buFontTx/>
              <a:buChar char="-"/>
            </a:pPr>
            <a:r>
              <a:rPr lang="sv-SE" dirty="0"/>
              <a:t>God spänst </a:t>
            </a:r>
          </a:p>
          <a:p>
            <a:pPr>
              <a:buFontTx/>
              <a:buChar char="-"/>
            </a:pPr>
            <a:r>
              <a:rPr lang="sv-SE" dirty="0"/>
              <a:t>Snabba och bra rörelseförmåga </a:t>
            </a:r>
          </a:p>
          <a:p>
            <a:pPr>
              <a:buFontTx/>
              <a:buChar char="-"/>
            </a:pPr>
            <a:r>
              <a:rPr lang="sv-SE" dirty="0"/>
              <a:t>Starka </a:t>
            </a:r>
          </a:p>
          <a:p>
            <a:pPr marL="0" indent="0">
              <a:buNone/>
            </a:pPr>
            <a:r>
              <a:rPr lang="sv-SE" dirty="0"/>
              <a:t>- Fotbollsspecifik kondition</a:t>
            </a:r>
          </a:p>
        </p:txBody>
      </p:sp>
    </p:spTree>
    <p:extLst>
      <p:ext uri="{BB962C8B-B14F-4D97-AF65-F5344CB8AC3E}">
        <p14:creationId xmlns:p14="http://schemas.microsoft.com/office/powerpoint/2010/main" val="3239522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1C2C39-A96A-4F4C-A815-E92D4B3509BA}"/>
              </a:ext>
            </a:extLst>
          </p:cNvPr>
          <p:cNvSpPr>
            <a:spLocks noGrp="1"/>
          </p:cNvSpPr>
          <p:nvPr>
            <p:ph type="title"/>
          </p:nvPr>
        </p:nvSpPr>
        <p:spPr/>
        <p:txBody>
          <a:bodyPr/>
          <a:lstStyle/>
          <a:p>
            <a:r>
              <a:rPr lang="sv-SE" dirty="0"/>
              <a:t>Vad är fotbollssnabbhet?</a:t>
            </a:r>
          </a:p>
        </p:txBody>
      </p:sp>
      <p:sp>
        <p:nvSpPr>
          <p:cNvPr id="3" name="Platshållare för innehåll 2">
            <a:extLst>
              <a:ext uri="{FF2B5EF4-FFF2-40B4-BE49-F238E27FC236}">
                <a16:creationId xmlns:a16="http://schemas.microsoft.com/office/drawing/2014/main" id="{916C4B13-B2E4-9F4D-B670-0B6A2639F958}"/>
              </a:ext>
            </a:extLst>
          </p:cNvPr>
          <p:cNvSpPr>
            <a:spLocks noGrp="1"/>
          </p:cNvSpPr>
          <p:nvPr>
            <p:ph idx="1"/>
          </p:nvPr>
        </p:nvSpPr>
        <p:spPr/>
        <p:txBody>
          <a:bodyPr/>
          <a:lstStyle/>
          <a:p>
            <a:pPr>
              <a:buFontTx/>
              <a:buChar char="-"/>
            </a:pPr>
            <a:r>
              <a:rPr lang="sv-SE" dirty="0"/>
              <a:t>Acceleration (0-10, 0-20, gående/joggande) </a:t>
            </a:r>
          </a:p>
          <a:p>
            <a:pPr>
              <a:buFontTx/>
              <a:buChar char="-"/>
            </a:pPr>
            <a:r>
              <a:rPr lang="sv-SE" dirty="0" err="1"/>
              <a:t>Deceleration</a:t>
            </a:r>
            <a:r>
              <a:rPr lang="sv-SE" dirty="0"/>
              <a:t>/</a:t>
            </a:r>
            <a:r>
              <a:rPr lang="sv-SE" dirty="0" err="1"/>
              <a:t>Reacceleration</a:t>
            </a:r>
            <a:r>
              <a:rPr lang="sv-SE" dirty="0"/>
              <a:t> (stanna vid hög fart/få upp farten igen) </a:t>
            </a:r>
          </a:p>
          <a:p>
            <a:pPr>
              <a:buFontTx/>
              <a:buChar char="-"/>
            </a:pPr>
            <a:r>
              <a:rPr lang="sv-SE" dirty="0"/>
              <a:t>Reaktion/Kvickhet </a:t>
            </a:r>
          </a:p>
          <a:p>
            <a:pPr>
              <a:buFontTx/>
              <a:buChar char="-"/>
            </a:pPr>
            <a:r>
              <a:rPr lang="sv-SE" dirty="0"/>
              <a:t>Förmåga att ändra riktning </a:t>
            </a:r>
          </a:p>
          <a:p>
            <a:pPr>
              <a:buFontTx/>
              <a:buChar char="-"/>
            </a:pPr>
            <a:r>
              <a:rPr lang="sv-SE" dirty="0"/>
              <a:t>Maxfart </a:t>
            </a:r>
          </a:p>
          <a:p>
            <a:pPr>
              <a:buFontTx/>
              <a:buChar char="-"/>
            </a:pPr>
            <a:r>
              <a:rPr lang="sv-SE" dirty="0"/>
              <a:t>Försvarsposition</a:t>
            </a:r>
          </a:p>
          <a:p>
            <a:pPr>
              <a:buFontTx/>
              <a:buChar char="-"/>
            </a:pPr>
            <a:r>
              <a:rPr lang="sv-SE" dirty="0"/>
              <a:t>Vanligaste sträckan: 0-20 meter</a:t>
            </a:r>
          </a:p>
          <a:p>
            <a:pPr>
              <a:buFontTx/>
              <a:buChar char="-"/>
            </a:pPr>
            <a:r>
              <a:rPr lang="sv-SE" dirty="0"/>
              <a:t>En förändring av rörelse var 4-5:e sekund</a:t>
            </a:r>
          </a:p>
        </p:txBody>
      </p:sp>
    </p:spTree>
    <p:extLst>
      <p:ext uri="{BB962C8B-B14F-4D97-AF65-F5344CB8AC3E}">
        <p14:creationId xmlns:p14="http://schemas.microsoft.com/office/powerpoint/2010/main" val="2586550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894A11-9170-8F4F-ADE4-41941E266166}"/>
              </a:ext>
            </a:extLst>
          </p:cNvPr>
          <p:cNvSpPr>
            <a:spLocks noGrp="1"/>
          </p:cNvSpPr>
          <p:nvPr>
            <p:ph type="title"/>
          </p:nvPr>
        </p:nvSpPr>
        <p:spPr/>
        <p:txBody>
          <a:bodyPr/>
          <a:lstStyle/>
          <a:p>
            <a:r>
              <a:rPr lang="sv-SE" dirty="0"/>
              <a:t>Snabbhetsträning</a:t>
            </a:r>
          </a:p>
        </p:txBody>
      </p:sp>
      <p:sp>
        <p:nvSpPr>
          <p:cNvPr id="3" name="Platshållare för innehåll 2">
            <a:extLst>
              <a:ext uri="{FF2B5EF4-FFF2-40B4-BE49-F238E27FC236}">
                <a16:creationId xmlns:a16="http://schemas.microsoft.com/office/drawing/2014/main" id="{C1026628-9B6A-2042-8004-3E1E8584A0FD}"/>
              </a:ext>
            </a:extLst>
          </p:cNvPr>
          <p:cNvSpPr>
            <a:spLocks noGrp="1"/>
          </p:cNvSpPr>
          <p:nvPr>
            <p:ph idx="1"/>
          </p:nvPr>
        </p:nvSpPr>
        <p:spPr/>
        <p:txBody>
          <a:bodyPr>
            <a:normAutofit fontScale="92500" lnSpcReduction="20000"/>
          </a:bodyPr>
          <a:lstStyle/>
          <a:p>
            <a:pPr>
              <a:buFontTx/>
              <a:buChar char="-"/>
            </a:pPr>
            <a:r>
              <a:rPr lang="sv-SE" dirty="0"/>
              <a:t>Genomförs efter uppvärmning </a:t>
            </a:r>
          </a:p>
          <a:p>
            <a:pPr>
              <a:buFontTx/>
              <a:buChar char="-"/>
            </a:pPr>
            <a:r>
              <a:rPr lang="sv-SE" dirty="0"/>
              <a:t>I början av träning </a:t>
            </a:r>
          </a:p>
          <a:p>
            <a:pPr>
              <a:buFontTx/>
              <a:buChar char="-"/>
            </a:pPr>
            <a:r>
              <a:rPr lang="sv-SE" dirty="0"/>
              <a:t>Kvalité före kvantitet </a:t>
            </a:r>
          </a:p>
          <a:p>
            <a:pPr>
              <a:buFontTx/>
              <a:buChar char="-"/>
            </a:pPr>
            <a:r>
              <a:rPr lang="sv-SE" dirty="0"/>
              <a:t>Återhämtning (vila 30-45 sek per 10:e meter alt. 1:10 arbete/vila) </a:t>
            </a:r>
          </a:p>
          <a:p>
            <a:pPr>
              <a:buFontTx/>
              <a:buChar char="-"/>
            </a:pPr>
            <a:r>
              <a:rPr lang="sv-SE" dirty="0"/>
              <a:t>För att bli snabb måste du springa snabbt, så enkelt är det! </a:t>
            </a:r>
          </a:p>
          <a:p>
            <a:pPr>
              <a:buFontTx/>
              <a:buChar char="-"/>
            </a:pPr>
            <a:r>
              <a:rPr lang="sv-SE" dirty="0"/>
              <a:t>20-25 min 2-3 ggr/vecka </a:t>
            </a:r>
          </a:p>
          <a:p>
            <a:pPr>
              <a:buFontTx/>
              <a:buChar char="-"/>
            </a:pPr>
            <a:r>
              <a:rPr lang="sv-SE" dirty="0"/>
              <a:t>i samband med fotbollsträning </a:t>
            </a:r>
          </a:p>
          <a:p>
            <a:pPr>
              <a:buFontTx/>
              <a:buChar char="-"/>
            </a:pPr>
            <a:r>
              <a:rPr lang="sv-SE" dirty="0"/>
              <a:t>95 % av maxfart </a:t>
            </a:r>
          </a:p>
          <a:p>
            <a:pPr>
              <a:buFontTx/>
              <a:buChar char="-"/>
            </a:pPr>
            <a:r>
              <a:rPr lang="sv-SE" dirty="0"/>
              <a:t>30 m på 5 sekunder. 95% av det = 5.25 sekunder </a:t>
            </a:r>
          </a:p>
          <a:p>
            <a:pPr marL="0" indent="0">
              <a:buNone/>
            </a:pPr>
            <a:r>
              <a:rPr lang="sv-SE" dirty="0"/>
              <a:t>- Långsammare än 5.25 sekunder hjälper dig ej att bli snabbare</a:t>
            </a:r>
          </a:p>
        </p:txBody>
      </p:sp>
    </p:spTree>
    <p:extLst>
      <p:ext uri="{BB962C8B-B14F-4D97-AF65-F5344CB8AC3E}">
        <p14:creationId xmlns:p14="http://schemas.microsoft.com/office/powerpoint/2010/main" val="81780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4A11AE-05DE-6B44-981C-0EF233DCC972}"/>
              </a:ext>
            </a:extLst>
          </p:cNvPr>
          <p:cNvSpPr>
            <a:spLocks noGrp="1"/>
          </p:cNvSpPr>
          <p:nvPr>
            <p:ph type="title"/>
          </p:nvPr>
        </p:nvSpPr>
        <p:spPr/>
        <p:txBody>
          <a:bodyPr/>
          <a:lstStyle/>
          <a:p>
            <a:r>
              <a:rPr lang="sv-SE" dirty="0"/>
              <a:t>Frågor och funderingar?</a:t>
            </a:r>
          </a:p>
        </p:txBody>
      </p:sp>
      <p:sp>
        <p:nvSpPr>
          <p:cNvPr id="3" name="Platshållare för innehåll 2">
            <a:extLst>
              <a:ext uri="{FF2B5EF4-FFF2-40B4-BE49-F238E27FC236}">
                <a16:creationId xmlns:a16="http://schemas.microsoft.com/office/drawing/2014/main" id="{701DC4CC-1719-0A4C-A6DA-41C5137B00D0}"/>
              </a:ext>
            </a:extLst>
          </p:cNvPr>
          <p:cNvSpPr>
            <a:spLocks noGrp="1"/>
          </p:cNvSpPr>
          <p:nvPr>
            <p:ph idx="1"/>
          </p:nvPr>
        </p:nvSpPr>
        <p:spPr/>
        <p:txBody>
          <a:bodyPr/>
          <a:lstStyle/>
          <a:p>
            <a:r>
              <a:rPr lang="sv-SE" dirty="0"/>
              <a:t>Om träningsupplägget och våra tankar kring </a:t>
            </a:r>
            <a:r>
              <a:rPr lang="sv-SE" dirty="0" err="1"/>
              <a:t>fys</a:t>
            </a:r>
            <a:r>
              <a:rPr lang="sv-SE" dirty="0"/>
              <a:t>- och snabbhetsträning.</a:t>
            </a:r>
          </a:p>
          <a:p>
            <a:r>
              <a:rPr lang="sv-SE" dirty="0"/>
              <a:t>Om matcher och matchspel.</a:t>
            </a:r>
          </a:p>
          <a:p>
            <a:r>
              <a:rPr lang="sv-SE" dirty="0"/>
              <a:t>Om Magnus bakgrund i friidrotten?</a:t>
            </a:r>
          </a:p>
          <a:p>
            <a:r>
              <a:rPr lang="sv-SE" dirty="0"/>
              <a:t>Om Pers fantastiska fotbollskarriär?</a:t>
            </a:r>
          </a:p>
          <a:p>
            <a:r>
              <a:rPr lang="sv-SE" dirty="0"/>
              <a:t>Om Gustavs framtidsdrömmar som fotbollsproffs?</a:t>
            </a:r>
          </a:p>
          <a:p>
            <a:r>
              <a:rPr lang="sv-SE" dirty="0"/>
              <a:t>Övriga funderingar?</a:t>
            </a:r>
          </a:p>
        </p:txBody>
      </p:sp>
    </p:spTree>
    <p:extLst>
      <p:ext uri="{BB962C8B-B14F-4D97-AF65-F5344CB8AC3E}">
        <p14:creationId xmlns:p14="http://schemas.microsoft.com/office/powerpoint/2010/main" val="409179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00A31B-9C19-1A47-BE35-71B4E6254596}"/>
              </a:ext>
            </a:extLst>
          </p:cNvPr>
          <p:cNvSpPr>
            <a:spLocks noGrp="1"/>
          </p:cNvSpPr>
          <p:nvPr>
            <p:ph type="title"/>
          </p:nvPr>
        </p:nvSpPr>
        <p:spPr/>
        <p:txBody>
          <a:bodyPr/>
          <a:lstStyle/>
          <a:p>
            <a:r>
              <a:rPr lang="sv-SE" dirty="0"/>
              <a:t>Vejby IF P12, hösten 2019</a:t>
            </a:r>
          </a:p>
        </p:txBody>
      </p:sp>
      <p:sp>
        <p:nvSpPr>
          <p:cNvPr id="3" name="Platshållare för innehåll 2">
            <a:extLst>
              <a:ext uri="{FF2B5EF4-FFF2-40B4-BE49-F238E27FC236}">
                <a16:creationId xmlns:a16="http://schemas.microsoft.com/office/drawing/2014/main" id="{968C426F-0755-484E-9264-FBDB1C34728D}"/>
              </a:ext>
            </a:extLst>
          </p:cNvPr>
          <p:cNvSpPr>
            <a:spLocks noGrp="1"/>
          </p:cNvSpPr>
          <p:nvPr>
            <p:ph idx="1"/>
          </p:nvPr>
        </p:nvSpPr>
        <p:spPr/>
        <p:txBody>
          <a:bodyPr>
            <a:normAutofit lnSpcReduction="10000"/>
          </a:bodyPr>
          <a:lstStyle/>
          <a:p>
            <a:pPr marL="0" indent="0">
              <a:buNone/>
            </a:pPr>
            <a:r>
              <a:rPr lang="sv-SE" b="1" u="sng" dirty="0"/>
              <a:t>Träningar: </a:t>
            </a:r>
          </a:p>
          <a:p>
            <a:r>
              <a:rPr lang="sv-SE" dirty="0"/>
              <a:t>Tisdag, teknik- och färdighetsträning, spelövningar, styrka/intervaller 30 min.</a:t>
            </a:r>
          </a:p>
          <a:p>
            <a:r>
              <a:rPr lang="sv-SE" dirty="0"/>
              <a:t>Torsdag, snabbhetsträning, teknikträning och spelövningar.</a:t>
            </a:r>
          </a:p>
          <a:p>
            <a:endParaRPr lang="sv-SE" dirty="0"/>
          </a:p>
          <a:p>
            <a:pPr marL="0" indent="0">
              <a:buNone/>
            </a:pPr>
            <a:r>
              <a:rPr lang="sv-SE" b="1" u="sng" dirty="0"/>
              <a:t>Matcher:</a:t>
            </a:r>
          </a:p>
          <a:p>
            <a:r>
              <a:rPr lang="sv-SE" dirty="0"/>
              <a:t>A-serien, lördagar fram till 12 oktober, åtta matcher</a:t>
            </a:r>
          </a:p>
          <a:p>
            <a:r>
              <a:rPr lang="sv-SE" dirty="0"/>
              <a:t>C-serien, fredag/söndag till 13 oktober, åtta matcher</a:t>
            </a:r>
          </a:p>
          <a:p>
            <a:r>
              <a:rPr lang="sv-SE" dirty="0"/>
              <a:t>Grönt kort</a:t>
            </a:r>
          </a:p>
          <a:p>
            <a:pPr marL="0" indent="0">
              <a:buNone/>
            </a:pPr>
            <a:endParaRPr lang="sv-SE" dirty="0"/>
          </a:p>
        </p:txBody>
      </p:sp>
    </p:spTree>
    <p:extLst>
      <p:ext uri="{BB962C8B-B14F-4D97-AF65-F5344CB8AC3E}">
        <p14:creationId xmlns:p14="http://schemas.microsoft.com/office/powerpoint/2010/main" val="165127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8EEE96-4484-4545-8750-71E4F5394EA8}"/>
              </a:ext>
            </a:extLst>
          </p:cNvPr>
          <p:cNvSpPr>
            <a:spLocks noGrp="1"/>
          </p:cNvSpPr>
          <p:nvPr>
            <p:ph type="title"/>
          </p:nvPr>
        </p:nvSpPr>
        <p:spPr/>
        <p:txBody>
          <a:bodyPr/>
          <a:lstStyle/>
          <a:p>
            <a:r>
              <a:rPr lang="sv-SE" dirty="0"/>
              <a:t>Vejby IF P12, hösten 2019</a:t>
            </a:r>
          </a:p>
        </p:txBody>
      </p:sp>
      <p:sp>
        <p:nvSpPr>
          <p:cNvPr id="3" name="Platshållare för innehåll 2">
            <a:extLst>
              <a:ext uri="{FF2B5EF4-FFF2-40B4-BE49-F238E27FC236}">
                <a16:creationId xmlns:a16="http://schemas.microsoft.com/office/drawing/2014/main" id="{B8A428E1-E7A9-6341-BB81-27396A696668}"/>
              </a:ext>
            </a:extLst>
          </p:cNvPr>
          <p:cNvSpPr>
            <a:spLocks noGrp="1"/>
          </p:cNvSpPr>
          <p:nvPr>
            <p:ph idx="1"/>
          </p:nvPr>
        </p:nvSpPr>
        <p:spPr/>
        <p:txBody>
          <a:bodyPr>
            <a:normAutofit fontScale="77500" lnSpcReduction="20000"/>
          </a:bodyPr>
          <a:lstStyle/>
          <a:p>
            <a:pPr marL="0" indent="0">
              <a:buNone/>
            </a:pPr>
            <a:r>
              <a:rPr lang="sv-SE" b="1" u="sng" dirty="0"/>
              <a:t>Vi erbjuder:</a:t>
            </a:r>
          </a:p>
          <a:p>
            <a:r>
              <a:rPr lang="sv-SE" dirty="0"/>
              <a:t>Två träningar per vecka</a:t>
            </a:r>
          </a:p>
          <a:p>
            <a:r>
              <a:rPr lang="sv-SE" dirty="0"/>
              <a:t>Längre pass, mer allsidig träning = bättre träning</a:t>
            </a:r>
          </a:p>
          <a:p>
            <a:r>
              <a:rPr lang="sv-SE" dirty="0"/>
              <a:t>Många matcher, totalt 16 seriematcher under hösten</a:t>
            </a:r>
          </a:p>
          <a:p>
            <a:r>
              <a:rPr lang="sv-SE" dirty="0"/>
              <a:t>Fika, andra aktiviteter (?), cuper… lagkänsla, kamratskap och en meningsfull/rolig fritid</a:t>
            </a:r>
          </a:p>
          <a:p>
            <a:endParaRPr lang="sv-SE" dirty="0"/>
          </a:p>
          <a:p>
            <a:pPr marL="0" indent="0">
              <a:buNone/>
            </a:pPr>
            <a:r>
              <a:rPr lang="sv-SE" b="1" u="sng" dirty="0"/>
              <a:t>Vi kräver:</a:t>
            </a:r>
          </a:p>
          <a:p>
            <a:r>
              <a:rPr lang="sv-SE" dirty="0"/>
              <a:t>Att ni har 100% mental närvaro och inställning när vi träffas</a:t>
            </a:r>
          </a:p>
          <a:p>
            <a:r>
              <a:rPr lang="sv-SE" dirty="0"/>
              <a:t>Att ni tränar för att få spela match</a:t>
            </a:r>
          </a:p>
          <a:p>
            <a:r>
              <a:rPr lang="sv-SE" dirty="0"/>
              <a:t>Att ni vill träna, utvecklas, kämpa och slita för lagets bästa</a:t>
            </a:r>
          </a:p>
          <a:p>
            <a:r>
              <a:rPr lang="sv-SE" dirty="0"/>
              <a:t>Att ni besvarar kallelser och håller tider </a:t>
            </a:r>
          </a:p>
          <a:p>
            <a:r>
              <a:rPr lang="sv-SE" dirty="0"/>
              <a:t>Att ni följer föreningens policy</a:t>
            </a:r>
          </a:p>
          <a:p>
            <a:endParaRPr lang="sv-SE" dirty="0"/>
          </a:p>
          <a:p>
            <a:endParaRPr lang="sv-SE" dirty="0"/>
          </a:p>
        </p:txBody>
      </p:sp>
    </p:spTree>
    <p:extLst>
      <p:ext uri="{BB962C8B-B14F-4D97-AF65-F5344CB8AC3E}">
        <p14:creationId xmlns:p14="http://schemas.microsoft.com/office/powerpoint/2010/main" val="17370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D6442C-1127-0142-ADC7-11E49609AEBC}"/>
              </a:ext>
            </a:extLst>
          </p:cNvPr>
          <p:cNvSpPr>
            <a:spLocks noGrp="1"/>
          </p:cNvSpPr>
          <p:nvPr>
            <p:ph type="title"/>
          </p:nvPr>
        </p:nvSpPr>
        <p:spPr/>
        <p:txBody>
          <a:bodyPr/>
          <a:lstStyle/>
          <a:p>
            <a:pPr algn="ctr"/>
            <a:r>
              <a:rPr lang="sv-SE" b="1" dirty="0"/>
              <a:t>Hur blir du en bättre fotbollsspelare?</a:t>
            </a:r>
          </a:p>
        </p:txBody>
      </p:sp>
      <p:pic>
        <p:nvPicPr>
          <p:cNvPr id="4" name="Platshållare för innehåll 3">
            <a:extLst>
              <a:ext uri="{FF2B5EF4-FFF2-40B4-BE49-F238E27FC236}">
                <a16:creationId xmlns:a16="http://schemas.microsoft.com/office/drawing/2014/main" id="{9DEC6F7C-553B-2349-B378-C8DA404B035C}"/>
              </a:ext>
            </a:extLst>
          </p:cNvPr>
          <p:cNvPicPr>
            <a:picLocks noGrp="1" noChangeAspect="1"/>
          </p:cNvPicPr>
          <p:nvPr>
            <p:ph idx="1"/>
          </p:nvPr>
        </p:nvPicPr>
        <p:blipFill>
          <a:blip r:embed="rId2"/>
          <a:stretch>
            <a:fillRect/>
          </a:stretch>
        </p:blipFill>
        <p:spPr>
          <a:xfrm>
            <a:off x="1416488" y="1825625"/>
            <a:ext cx="9359023" cy="4351338"/>
          </a:xfrm>
          <a:prstGeom prst="rect">
            <a:avLst/>
          </a:prstGeom>
        </p:spPr>
      </p:pic>
    </p:spTree>
    <p:extLst>
      <p:ext uri="{BB962C8B-B14F-4D97-AF65-F5344CB8AC3E}">
        <p14:creationId xmlns:p14="http://schemas.microsoft.com/office/powerpoint/2010/main" val="4221236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027CF6-722B-0844-A632-4CA3DCDD1021}"/>
              </a:ext>
            </a:extLst>
          </p:cNvPr>
          <p:cNvSpPr>
            <a:spLocks noGrp="1"/>
          </p:cNvSpPr>
          <p:nvPr>
            <p:ph type="title"/>
          </p:nvPr>
        </p:nvSpPr>
        <p:spPr/>
        <p:txBody>
          <a:bodyPr/>
          <a:lstStyle/>
          <a:p>
            <a:r>
              <a:rPr lang="sv-SE" dirty="0"/>
              <a:t>Kost</a:t>
            </a:r>
          </a:p>
        </p:txBody>
      </p:sp>
      <p:sp>
        <p:nvSpPr>
          <p:cNvPr id="3" name="Platshållare för innehåll 2">
            <a:extLst>
              <a:ext uri="{FF2B5EF4-FFF2-40B4-BE49-F238E27FC236}">
                <a16:creationId xmlns:a16="http://schemas.microsoft.com/office/drawing/2014/main" id="{E27CC6F2-ABD7-3640-8F38-1B7C89C91A89}"/>
              </a:ext>
            </a:extLst>
          </p:cNvPr>
          <p:cNvSpPr>
            <a:spLocks noGrp="1"/>
          </p:cNvSpPr>
          <p:nvPr>
            <p:ph idx="1"/>
          </p:nvPr>
        </p:nvSpPr>
        <p:spPr/>
        <p:txBody>
          <a:bodyPr/>
          <a:lstStyle/>
          <a:p>
            <a:r>
              <a:rPr lang="sv-SE" dirty="0"/>
              <a:t>1. Ät regelbundet (frukost, lunch och middag) och allsidigt (kött, fisk, pasta, ris, potatis, grönsaker, grovt bröd osv) på fasta tider. Drick ordentligt med vatten. Ät frukt mellan måltiderna och ät alltid något direkt efter match och träning.</a:t>
            </a:r>
          </a:p>
          <a:p>
            <a:r>
              <a:rPr lang="sv-SE" i="1" dirty="0"/>
              <a:t>Undvik skräpmat, för fet mat, för söt mat, ketchup, läsk, saft, godis, kosttillskott, sportdrycker, vitt bröd eller småätande.</a:t>
            </a:r>
            <a:endParaRPr lang="sv-SE" dirty="0"/>
          </a:p>
        </p:txBody>
      </p:sp>
    </p:spTree>
    <p:extLst>
      <p:ext uri="{BB962C8B-B14F-4D97-AF65-F5344CB8AC3E}">
        <p14:creationId xmlns:p14="http://schemas.microsoft.com/office/powerpoint/2010/main" val="350550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E22EBC-9597-DC4E-AE0D-D443EEA866A6}"/>
              </a:ext>
            </a:extLst>
          </p:cNvPr>
          <p:cNvSpPr>
            <a:spLocks noGrp="1"/>
          </p:cNvSpPr>
          <p:nvPr>
            <p:ph type="title"/>
          </p:nvPr>
        </p:nvSpPr>
        <p:spPr/>
        <p:txBody>
          <a:bodyPr/>
          <a:lstStyle/>
          <a:p>
            <a:r>
              <a:rPr lang="sv-SE" dirty="0"/>
              <a:t>Sömn</a:t>
            </a:r>
          </a:p>
        </p:txBody>
      </p:sp>
      <p:sp>
        <p:nvSpPr>
          <p:cNvPr id="3" name="Platshållare för innehåll 2">
            <a:extLst>
              <a:ext uri="{FF2B5EF4-FFF2-40B4-BE49-F238E27FC236}">
                <a16:creationId xmlns:a16="http://schemas.microsoft.com/office/drawing/2014/main" id="{319D8A49-6B49-D447-A14C-B0DB483A2A92}"/>
              </a:ext>
            </a:extLst>
          </p:cNvPr>
          <p:cNvSpPr>
            <a:spLocks noGrp="1"/>
          </p:cNvSpPr>
          <p:nvPr>
            <p:ph idx="1"/>
          </p:nvPr>
        </p:nvSpPr>
        <p:spPr/>
        <p:txBody>
          <a:bodyPr/>
          <a:lstStyle/>
          <a:p>
            <a:r>
              <a:rPr lang="sv-SE" dirty="0"/>
              <a:t>2. Sov på regelbundna tider, minst 8-10 timmar, och skaffa dig goda regelbundna sömn- och vilovanor. Kroppen (och huvudet) behöver vila för att växa, bli stark och prestera bra. Om du sover på regelbundna tider får du lättare att falla i sömn och sover bättre.</a:t>
            </a:r>
            <a:br>
              <a:rPr lang="sv-SE" dirty="0"/>
            </a:br>
            <a:endParaRPr lang="sv-SE" dirty="0"/>
          </a:p>
          <a:p>
            <a:r>
              <a:rPr lang="sv-SE" i="1" dirty="0"/>
              <a:t>Undvik att sitta uppe sent för oviktiga saker som t.ex. TV och </a:t>
            </a:r>
            <a:r>
              <a:rPr lang="sv-SE" i="1" dirty="0" err="1"/>
              <a:t>TV-spel</a:t>
            </a:r>
            <a:r>
              <a:rPr lang="sv-SE" i="1" dirty="0"/>
              <a:t>, det tömmer ut dina mentala energier och gör dig till en sämre spelare.</a:t>
            </a:r>
            <a:br>
              <a:rPr lang="sv-SE" dirty="0"/>
            </a:br>
            <a:endParaRPr lang="sv-SE" dirty="0"/>
          </a:p>
        </p:txBody>
      </p:sp>
    </p:spTree>
    <p:extLst>
      <p:ext uri="{BB962C8B-B14F-4D97-AF65-F5344CB8AC3E}">
        <p14:creationId xmlns:p14="http://schemas.microsoft.com/office/powerpoint/2010/main" val="407384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87372F-B1B4-F843-A2E3-9F71DB2148BA}"/>
              </a:ext>
            </a:extLst>
          </p:cNvPr>
          <p:cNvSpPr>
            <a:spLocks noGrp="1"/>
          </p:cNvSpPr>
          <p:nvPr>
            <p:ph type="title"/>
          </p:nvPr>
        </p:nvSpPr>
        <p:spPr/>
        <p:txBody>
          <a:bodyPr/>
          <a:lstStyle/>
          <a:p>
            <a:r>
              <a:rPr lang="sv-SE" dirty="0"/>
              <a:t>Styrka</a:t>
            </a:r>
          </a:p>
        </p:txBody>
      </p:sp>
      <p:sp>
        <p:nvSpPr>
          <p:cNvPr id="3" name="Platshållare för innehåll 2">
            <a:extLst>
              <a:ext uri="{FF2B5EF4-FFF2-40B4-BE49-F238E27FC236}">
                <a16:creationId xmlns:a16="http://schemas.microsoft.com/office/drawing/2014/main" id="{EA78DB48-DAF5-D548-B4CA-87CEBE8B4233}"/>
              </a:ext>
            </a:extLst>
          </p:cNvPr>
          <p:cNvSpPr>
            <a:spLocks noGrp="1"/>
          </p:cNvSpPr>
          <p:nvPr>
            <p:ph idx="1"/>
          </p:nvPr>
        </p:nvSpPr>
        <p:spPr/>
        <p:txBody>
          <a:bodyPr/>
          <a:lstStyle/>
          <a:p>
            <a:r>
              <a:rPr lang="sv-SE" dirty="0"/>
              <a:t>3. Bygg upp din </a:t>
            </a:r>
            <a:r>
              <a:rPr lang="sv-SE" dirty="0" err="1"/>
              <a:t>grundstyrka</a:t>
            </a:r>
            <a:r>
              <a:rPr lang="sv-SE" dirty="0"/>
              <a:t> i knän och bål (och även resten av kroppen) så att du kan prestera bättre och så att din kropp håller för påfrestningarna som du utsätts för som fotbollsspelare. Använd din egen kropp som vikt, bygg styrka och explosivitet. Håll gärna på med flera sporter så att du får varierad träning.</a:t>
            </a:r>
            <a:br>
              <a:rPr lang="sv-SE" dirty="0"/>
            </a:br>
            <a:endParaRPr lang="sv-SE" dirty="0"/>
          </a:p>
          <a:p>
            <a:r>
              <a:rPr lang="sv-SE" i="1" dirty="0"/>
              <a:t>Undvik tunga vikter och att bygga onödig muskelvolym, det gör dig långsam och orörlig.</a:t>
            </a:r>
            <a:endParaRPr lang="sv-SE" dirty="0"/>
          </a:p>
        </p:txBody>
      </p:sp>
    </p:spTree>
    <p:extLst>
      <p:ext uri="{BB962C8B-B14F-4D97-AF65-F5344CB8AC3E}">
        <p14:creationId xmlns:p14="http://schemas.microsoft.com/office/powerpoint/2010/main" val="1082973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A5A48-975A-784C-BEE6-880D6CE596B3}"/>
              </a:ext>
            </a:extLst>
          </p:cNvPr>
          <p:cNvSpPr>
            <a:spLocks noGrp="1"/>
          </p:cNvSpPr>
          <p:nvPr>
            <p:ph type="title"/>
          </p:nvPr>
        </p:nvSpPr>
        <p:spPr/>
        <p:txBody>
          <a:bodyPr/>
          <a:lstStyle/>
          <a:p>
            <a:r>
              <a:rPr lang="sv-SE" dirty="0"/>
              <a:t>Kondition och snabbhet</a:t>
            </a:r>
          </a:p>
        </p:txBody>
      </p:sp>
      <p:sp>
        <p:nvSpPr>
          <p:cNvPr id="3" name="Platshållare för innehåll 2">
            <a:extLst>
              <a:ext uri="{FF2B5EF4-FFF2-40B4-BE49-F238E27FC236}">
                <a16:creationId xmlns:a16="http://schemas.microsoft.com/office/drawing/2014/main" id="{B0137196-AD63-654B-A51C-22F6A4548FC8}"/>
              </a:ext>
            </a:extLst>
          </p:cNvPr>
          <p:cNvSpPr>
            <a:spLocks noGrp="1"/>
          </p:cNvSpPr>
          <p:nvPr>
            <p:ph idx="1"/>
          </p:nvPr>
        </p:nvSpPr>
        <p:spPr/>
        <p:txBody>
          <a:bodyPr/>
          <a:lstStyle/>
          <a:p>
            <a:r>
              <a:rPr lang="sv-SE" dirty="0"/>
              <a:t>4. Träna din uthållighet genom intermittent (korta intervaller) och </a:t>
            </a:r>
            <a:r>
              <a:rPr lang="sv-SE" dirty="0" err="1"/>
              <a:t>fotbollslik</a:t>
            </a:r>
            <a:r>
              <a:rPr lang="sv-SE" dirty="0"/>
              <a:t> träning (många riktningsändringar och helst med boll under intensivt spel).</a:t>
            </a:r>
            <a:br>
              <a:rPr lang="sv-SE" dirty="0"/>
            </a:br>
            <a:endParaRPr lang="sv-SE" dirty="0"/>
          </a:p>
          <a:p>
            <a:r>
              <a:rPr lang="sv-SE" i="1" dirty="0"/>
              <a:t>Undvik att träna bort de snabba muskelfibrerna genom långa löpsträckor eller för mycket spel på stora ytor.</a:t>
            </a:r>
            <a:endParaRPr lang="sv-SE" dirty="0"/>
          </a:p>
        </p:txBody>
      </p:sp>
    </p:spTree>
    <p:extLst>
      <p:ext uri="{BB962C8B-B14F-4D97-AF65-F5344CB8AC3E}">
        <p14:creationId xmlns:p14="http://schemas.microsoft.com/office/powerpoint/2010/main" val="287310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CDE701-F644-2D46-9389-379F2C1396D3}"/>
              </a:ext>
            </a:extLst>
          </p:cNvPr>
          <p:cNvSpPr>
            <a:spLocks noGrp="1"/>
          </p:cNvSpPr>
          <p:nvPr>
            <p:ph type="title"/>
          </p:nvPr>
        </p:nvSpPr>
        <p:spPr/>
        <p:txBody>
          <a:bodyPr/>
          <a:lstStyle/>
          <a:p>
            <a:r>
              <a:rPr lang="sv-SE" dirty="0"/>
              <a:t>Fotbollsträning - Spelförståelse</a:t>
            </a:r>
          </a:p>
        </p:txBody>
      </p:sp>
      <p:sp>
        <p:nvSpPr>
          <p:cNvPr id="3" name="Platshållare för innehåll 2">
            <a:extLst>
              <a:ext uri="{FF2B5EF4-FFF2-40B4-BE49-F238E27FC236}">
                <a16:creationId xmlns:a16="http://schemas.microsoft.com/office/drawing/2014/main" id="{FD080FFE-55F7-FC43-91FF-EBEF9DE97204}"/>
              </a:ext>
            </a:extLst>
          </p:cNvPr>
          <p:cNvSpPr>
            <a:spLocks noGrp="1"/>
          </p:cNvSpPr>
          <p:nvPr>
            <p:ph idx="1"/>
          </p:nvPr>
        </p:nvSpPr>
        <p:spPr/>
        <p:txBody>
          <a:bodyPr/>
          <a:lstStyle/>
          <a:p>
            <a:r>
              <a:rPr lang="sv-SE" dirty="0"/>
              <a:t>5. Träna din spelförståelse och teknik genom att spela fotboll i olika former, oftast i smålagsspel. Tänk på att det viktigaste är att du lär dig se spelet, att du orienterar dig (tittar upp), med och utan boll, och att du tänker på nästa steg hela tiden.</a:t>
            </a:r>
          </a:p>
          <a:p>
            <a:r>
              <a:rPr lang="sv-SE" dirty="0"/>
              <a:t>Se fotboll på TV, se hur spelarna löper, tänker, rör sig…</a:t>
            </a:r>
            <a:br>
              <a:rPr lang="sv-SE" dirty="0"/>
            </a:br>
            <a:endParaRPr lang="sv-SE" dirty="0"/>
          </a:p>
          <a:p>
            <a:r>
              <a:rPr lang="sv-SE" i="1" dirty="0"/>
              <a:t>Undvik att spela ”sparka och springfotboll”, där bara din löparförmåga blir tränad, eller för många övningar utan motståndare.</a:t>
            </a:r>
            <a:endParaRPr lang="sv-SE" dirty="0"/>
          </a:p>
        </p:txBody>
      </p:sp>
    </p:spTree>
    <p:extLst>
      <p:ext uri="{BB962C8B-B14F-4D97-AF65-F5344CB8AC3E}">
        <p14:creationId xmlns:p14="http://schemas.microsoft.com/office/powerpoint/2010/main" val="401451045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733</Words>
  <Application>Microsoft Macintosh PowerPoint</Application>
  <PresentationFormat>Bredbild</PresentationFormat>
  <Paragraphs>84</Paragraphs>
  <Slides>16</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Calibri Light</vt:lpstr>
      <vt:lpstr>Office-tema</vt:lpstr>
      <vt:lpstr>Vejby IF P12</vt:lpstr>
      <vt:lpstr>Vejby IF P12, hösten 2019</vt:lpstr>
      <vt:lpstr>Vejby IF P12, hösten 2019</vt:lpstr>
      <vt:lpstr>Hur blir du en bättre fotbollsspelare?</vt:lpstr>
      <vt:lpstr>Kost</vt:lpstr>
      <vt:lpstr>Sömn</vt:lpstr>
      <vt:lpstr>Styrka</vt:lpstr>
      <vt:lpstr>Kondition och snabbhet</vt:lpstr>
      <vt:lpstr>Fotbollsträning - Spelförståelse</vt:lpstr>
      <vt:lpstr>Fotbollsträning – Eget ansvar</vt:lpstr>
      <vt:lpstr>Laget</vt:lpstr>
      <vt:lpstr>Football Speed Academy  - Snabbhetsträning för fotbollsspelare</vt:lpstr>
      <vt:lpstr>Vad krävs av fotbollsspelare?</vt:lpstr>
      <vt:lpstr>Vad är fotbollssnabbhet?</vt:lpstr>
      <vt:lpstr>Snabbhetsträning</vt:lpstr>
      <vt:lpstr>Frågor och funderingar?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blir du en bättre fotbollsspelare?</dc:title>
  <dc:creator>Per Nilsson</dc:creator>
  <cp:lastModifiedBy>Per Nilsson</cp:lastModifiedBy>
  <cp:revision>9</cp:revision>
  <dcterms:created xsi:type="dcterms:W3CDTF">2019-08-21T20:31:17Z</dcterms:created>
  <dcterms:modified xsi:type="dcterms:W3CDTF">2019-08-22T14:16:35Z</dcterms:modified>
</cp:coreProperties>
</file>