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98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85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595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64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06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3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93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1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03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49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3B7A-7173-4053-87C2-8C9F44724D92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20FE-DC51-496F-888B-996DEC3901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29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b="1" dirty="0" smtClean="0"/>
              <a:t>ÅK SKRIDSKO FÖR LIVET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4400" dirty="0" smtClean="0"/>
              <a:t>Till förmån för Barncancerfonden</a:t>
            </a:r>
            <a:endParaRPr lang="sv-SE" sz="4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0" b="29333"/>
          <a:stretch/>
        </p:blipFill>
        <p:spPr>
          <a:xfrm>
            <a:off x="7833360" y="4237909"/>
            <a:ext cx="3413760" cy="201395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43946"/>
            <a:ext cx="4963372" cy="21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8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b="1" dirty="0" smtClean="0"/>
              <a:t>ÅK SKRIDSKO FÖR LIVET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4400" dirty="0" smtClean="0"/>
              <a:t>Till förmån för Barncancerfonden</a:t>
            </a:r>
            <a:endParaRPr lang="sv-SE" sz="4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0" b="29333"/>
          <a:stretch/>
        </p:blipFill>
        <p:spPr>
          <a:xfrm>
            <a:off x="7833360" y="4237909"/>
            <a:ext cx="3413760" cy="201395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43946"/>
            <a:ext cx="4963372" cy="21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ska vi göra 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vill samla in pengar till laget som ska gå till cuper och utgifter under kommande säsong.</a:t>
            </a:r>
          </a:p>
          <a:p>
            <a:r>
              <a:rPr lang="sv-SE" dirty="0" smtClean="0"/>
              <a:t>Vi vill göra något som också känns bra för de som inte har möjlighet att spela ishockey just nu på grund av barncancer.</a:t>
            </a:r>
          </a:p>
          <a:p>
            <a:r>
              <a:rPr lang="sv-SE" dirty="0" smtClean="0"/>
              <a:t>Vi kan med en relativt liten insats samla in en bra slant</a:t>
            </a:r>
          </a:p>
          <a:p>
            <a:r>
              <a:rPr lang="sv-SE" dirty="0" smtClean="0"/>
              <a:t>Skapa en lagkänsla kring ett evenemang som är väldigt roligt och uppskattat av alla deltagare och sponsorer.</a:t>
            </a:r>
          </a:p>
          <a:p>
            <a:r>
              <a:rPr lang="sv-SE" dirty="0" smtClean="0"/>
              <a:t>Ge spelarna en fysisk utmaning så de får kämpa lite för pengarna.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72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går det till?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Den </a:t>
            </a:r>
            <a:r>
              <a:rPr lang="sv-SE" dirty="0" smtClean="0"/>
              <a:t>xx/xx </a:t>
            </a:r>
            <a:r>
              <a:rPr lang="sv-SE" dirty="0" err="1" smtClean="0"/>
              <a:t>kl</a:t>
            </a:r>
            <a:r>
              <a:rPr lang="sv-SE" dirty="0" smtClean="0"/>
              <a:t> </a:t>
            </a:r>
            <a:r>
              <a:rPr lang="sv-SE" dirty="0" smtClean="0"/>
              <a:t>xx </a:t>
            </a:r>
            <a:r>
              <a:rPr lang="sv-SE" dirty="0" smtClean="0"/>
              <a:t>har vi bokat Nickback Arena för träning.</a:t>
            </a:r>
          </a:p>
          <a:p>
            <a:r>
              <a:rPr lang="sv-SE" dirty="0" smtClean="0"/>
              <a:t>Under en timme åker alla så många varv runt hela planen som möjligt. (Därav namnet.)</a:t>
            </a:r>
          </a:p>
          <a:p>
            <a:r>
              <a:rPr lang="sv-SE" dirty="0" smtClean="0"/>
              <a:t>Uppskattningsvis hinner spelarna åka ca 80 varv i snitt</a:t>
            </a:r>
          </a:p>
          <a:p>
            <a:r>
              <a:rPr lang="sv-SE" dirty="0" smtClean="0"/>
              <a:t>Varje varv = pengar till laget genom sponsorer (företag och privat)</a:t>
            </a:r>
          </a:p>
          <a:p>
            <a:r>
              <a:rPr lang="sv-SE" dirty="0" smtClean="0"/>
              <a:t>Föräldrar är med och hejar, tar hand om sponsorer, bjuder på fika mm</a:t>
            </a:r>
          </a:p>
          <a:p>
            <a:r>
              <a:rPr lang="sv-SE" dirty="0" smtClean="0"/>
              <a:t>Varje spelare ska skaffa en förälder eller annan som är kontrollant och räknar antal slutförda varv.</a:t>
            </a:r>
          </a:p>
          <a:p>
            <a:r>
              <a:rPr lang="sv-SE" dirty="0" smtClean="0"/>
              <a:t>Det blir världens drag för att heja fram spelarna!</a:t>
            </a:r>
          </a:p>
        </p:txBody>
      </p:sp>
    </p:spTree>
    <p:extLst>
      <p:ext uri="{BB962C8B-B14F-4D97-AF65-F5344CB8AC3E}">
        <p14:creationId xmlns:p14="http://schemas.microsoft.com/office/powerpoint/2010/main" val="37902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Sponsring från privatperson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Varje barn söker sponsring för sina varv av nära och kära, grannar, släkt, föräldrars arbetskollegor osv </a:t>
            </a:r>
            <a:r>
              <a:rPr lang="sv-SE" dirty="0" err="1" smtClean="0"/>
              <a:t>osv</a:t>
            </a:r>
            <a:endParaRPr lang="sv-SE" dirty="0" smtClean="0"/>
          </a:p>
          <a:p>
            <a:r>
              <a:rPr lang="sv-SE" dirty="0" smtClean="0"/>
              <a:t>Alla får ett tydligt underlag att dela ut / jobba med så att vi säkrar att rätt information kommer fram. Man kan även ”lappa” området, knacka dörr osv</a:t>
            </a:r>
          </a:p>
          <a:p>
            <a:r>
              <a:rPr lang="sv-SE" dirty="0" smtClean="0"/>
              <a:t>Man sponsrar barnet med ett belopp / varv.</a:t>
            </a:r>
          </a:p>
          <a:p>
            <a:r>
              <a:rPr lang="sv-SE" dirty="0" smtClean="0"/>
              <a:t>Exempel: sponsring 5kr/varv: 80 varv = 400kr</a:t>
            </a:r>
          </a:p>
          <a:p>
            <a:r>
              <a:rPr lang="sv-SE" dirty="0" smtClean="0"/>
              <a:t>Om ett barn får in 10 </a:t>
            </a:r>
            <a:r>
              <a:rPr lang="sv-SE" dirty="0" err="1" smtClean="0"/>
              <a:t>st</a:t>
            </a:r>
            <a:r>
              <a:rPr lang="sv-SE" dirty="0" smtClean="0"/>
              <a:t> som sponsorer så blir det många bäckar som blir till en å!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2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Sponsring från företag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Föräldrar och barn kan söka sponsring från företag</a:t>
            </a:r>
          </a:p>
          <a:p>
            <a:r>
              <a:rPr lang="sv-SE" dirty="0" smtClean="0"/>
              <a:t>Företag kan bara sponsra alla barn i gruppen, inte individuella barn</a:t>
            </a:r>
          </a:p>
          <a:p>
            <a:r>
              <a:rPr lang="sv-SE" dirty="0" smtClean="0"/>
              <a:t>Företagssponsring betyder att alla barns varv räknas!</a:t>
            </a:r>
          </a:p>
          <a:p>
            <a:r>
              <a:rPr lang="sv-SE" dirty="0" smtClean="0"/>
              <a:t>Exempel: </a:t>
            </a:r>
            <a:r>
              <a:rPr lang="sv-SE" dirty="0"/>
              <a:t>5</a:t>
            </a:r>
            <a:r>
              <a:rPr lang="sv-SE" dirty="0" smtClean="0"/>
              <a:t>kr/barn/varv ger 18 barn x 80 varv x 5kr = 7.200kr</a:t>
            </a:r>
          </a:p>
          <a:p>
            <a:r>
              <a:rPr lang="sv-SE" dirty="0" smtClean="0"/>
              <a:t>Faktura skickas ut till företaget från föreningen  på sponsring</a:t>
            </a:r>
          </a:p>
        </p:txBody>
      </p:sp>
    </p:spTree>
    <p:extLst>
      <p:ext uri="{BB962C8B-B14F-4D97-AF65-F5344CB8AC3E}">
        <p14:creationId xmlns:p14="http://schemas.microsoft.com/office/powerpoint/2010/main" val="24908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ger tillbaka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Av alla pengar som kommer in ger vi 20% till Barncancerfonden</a:t>
            </a:r>
          </a:p>
          <a:p>
            <a:r>
              <a:rPr lang="sv-SE" dirty="0" smtClean="0"/>
              <a:t>Vi har skapat en egen sida på Barncancerfondens hemsida där vi beskriver vårt evenemang och där man kan följa insamlingen</a:t>
            </a:r>
          </a:p>
          <a:p>
            <a:r>
              <a:rPr lang="sv-SE" dirty="0" smtClean="0"/>
              <a:t>Vi ger barnen en känsla av att stödja andra som har det tufft i livet</a:t>
            </a:r>
          </a:p>
          <a:p>
            <a:r>
              <a:rPr lang="sv-SE" dirty="0" smtClean="0"/>
              <a:t>Alla som sponsrar får ett mail och inbjudan att vara med under Åk skridsko för livet.</a:t>
            </a:r>
          </a:p>
          <a:p>
            <a:r>
              <a:rPr lang="sv-SE" dirty="0" smtClean="0"/>
              <a:t>Vi har sedan mailadresser och kontakter med sponsorer som vi kan återkoppla till.</a:t>
            </a:r>
          </a:p>
        </p:txBody>
      </p:sp>
    </p:spTree>
    <p:extLst>
      <p:ext uri="{BB962C8B-B14F-4D97-AF65-F5344CB8AC3E}">
        <p14:creationId xmlns:p14="http://schemas.microsoft.com/office/powerpoint/2010/main" val="42186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är det här bra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Barnen samlar in pengar genom fysisk aktivitet istället för att sälja något.</a:t>
            </a:r>
          </a:p>
          <a:p>
            <a:r>
              <a:rPr lang="sv-SE" dirty="0" smtClean="0"/>
              <a:t>Helt riskfritt då det inte finns någon kostnad i produkten.</a:t>
            </a:r>
          </a:p>
          <a:p>
            <a:r>
              <a:rPr lang="sv-SE" dirty="0" smtClean="0"/>
              <a:t>Barnen ger tillbaka till Barncancerfonden</a:t>
            </a:r>
          </a:p>
          <a:p>
            <a:r>
              <a:rPr lang="sv-SE" dirty="0" smtClean="0"/>
              <a:t>Vi har mailadresser till sponsorer som vi kan aktivera framöver</a:t>
            </a:r>
          </a:p>
          <a:p>
            <a:r>
              <a:rPr lang="sv-SE" dirty="0" smtClean="0"/>
              <a:t>Insamlade pengar är direkt kopplade till prestation.</a:t>
            </a:r>
          </a:p>
          <a:p>
            <a:r>
              <a:rPr lang="sv-SE" dirty="0" smtClean="0"/>
              <a:t>Vi kommer inte redovisa insamlade pengar per spelare utan bara antal varv per spelare och lagets totala belopp. Det är ingen tävling i pengar, men kanske lite i antal varv…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79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den </a:t>
            </a:r>
            <a:r>
              <a:rPr lang="sv-SE" dirty="0" smtClean="0"/>
              <a:t>aktuella dagen</a:t>
            </a:r>
            <a:r>
              <a:rPr lang="sv-SE" dirty="0" smtClean="0"/>
              <a:t>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Spelare kommer en timme före och värmer upp och byter om till matchställ.</a:t>
            </a:r>
          </a:p>
          <a:p>
            <a:r>
              <a:rPr lang="sv-SE" dirty="0" smtClean="0"/>
              <a:t>Spelares kontrollanter finns på plats i båset och räknar varv, peppar och fyller på med vatten och </a:t>
            </a:r>
            <a:r>
              <a:rPr lang="sv-SE" dirty="0" err="1" smtClean="0"/>
              <a:t>ev</a:t>
            </a:r>
            <a:r>
              <a:rPr lang="sv-SE" dirty="0" smtClean="0"/>
              <a:t> frukt.</a:t>
            </a:r>
          </a:p>
          <a:p>
            <a:r>
              <a:rPr lang="sv-SE" dirty="0" smtClean="0"/>
              <a:t>Vi spelar musik under hela eventet för en roligare stämning.</a:t>
            </a:r>
          </a:p>
          <a:p>
            <a:r>
              <a:rPr lang="sv-SE" dirty="0" smtClean="0"/>
              <a:t>Vi har speaker som hälsar välkommen och peppar</a:t>
            </a:r>
          </a:p>
          <a:p>
            <a:r>
              <a:rPr lang="sv-SE" dirty="0" smtClean="0"/>
              <a:t>Cafeterian är öppen för de som vill fika, vi kanske ska baka och bjuda på fika?</a:t>
            </a:r>
          </a:p>
          <a:p>
            <a:r>
              <a:rPr lang="sv-SE" dirty="0" smtClean="0"/>
              <a:t>Efter målgång räknar kontrollanter ihop och lämnar över till Jocke som sammanställer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3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efter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sammanställer direkt efter målgång och kommunicerar en ungefärlig donation via vår hemsida.</a:t>
            </a:r>
          </a:p>
          <a:p>
            <a:r>
              <a:rPr lang="sv-SE" dirty="0" smtClean="0"/>
              <a:t>Vi sammanställer samtliga sponsorer och skickar ut tackbrev.</a:t>
            </a:r>
          </a:p>
          <a:p>
            <a:r>
              <a:rPr lang="sv-SE" dirty="0" smtClean="0"/>
              <a:t>När alla pengar är inbetalda så kallar vi till en träff med Barncancerfonden under en av våra hemmamatcher och överlämnar vår donation samt tackar våra sponsorer.</a:t>
            </a:r>
          </a:p>
        </p:txBody>
      </p:sp>
    </p:spTree>
    <p:extLst>
      <p:ext uri="{BB962C8B-B14F-4D97-AF65-F5344CB8AC3E}">
        <p14:creationId xmlns:p14="http://schemas.microsoft.com/office/powerpoint/2010/main" val="37192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651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Office-tema</vt:lpstr>
      <vt:lpstr>ÅK SKRIDSKO FÖR LIVET Till förmån för Barncancerfonden</vt:lpstr>
      <vt:lpstr>Varför ska vi göra det</vt:lpstr>
      <vt:lpstr>Hur går det till?</vt:lpstr>
      <vt:lpstr>Sponsring från privatperson</vt:lpstr>
      <vt:lpstr>Sponsring från företag</vt:lpstr>
      <vt:lpstr>Vi ger tillbaka</vt:lpstr>
      <vt:lpstr>Varför är det här bra</vt:lpstr>
      <vt:lpstr>Vad händer den aktuella dagen </vt:lpstr>
      <vt:lpstr>Vad händer efter</vt:lpstr>
      <vt:lpstr>ÅK SKRIDSKO FÖR LIVET Till förmån för Barncancerfonden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ÅK SKRIDSKO FÖR LIVET Till förmån för Barncancerfonden</dc:title>
  <dc:creator>Carlsson, Joakim</dc:creator>
  <cp:lastModifiedBy>Claes Nilsson</cp:lastModifiedBy>
  <cp:revision>9</cp:revision>
  <dcterms:created xsi:type="dcterms:W3CDTF">2016-10-25T20:02:18Z</dcterms:created>
  <dcterms:modified xsi:type="dcterms:W3CDTF">2017-01-25T20:44:40Z</dcterms:modified>
</cp:coreProperties>
</file>