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08788" cy="99409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674559-8722-4714-B394-3FAD486799AF}" v="638" dt="2021-03-17T15:23:58.164"/>
    <p1510:client id="{F6E3E455-5C83-4D71-BAC3-AE21E0FF7FB1}" v="185" dt="2021-03-17T15:35:10.6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E0BA7-0CCA-4CC9-9A76-B7B178438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484AD1-0E99-4F5F-A390-B6ED8FF32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26F16-60D9-4C48-84CF-DBC62F51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2021-03-18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AB7FF-630E-4518-BC4B-A80BF914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CEEB8-30B3-4B55-AE38-BE9F1B85C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06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D74D7-DCDE-4C7D-BC2F-C8E6E8D1F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69398-8AAA-4F42-9C55-32D3246B2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599C6-169A-4152-9BA2-9B0820C6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2021-03-18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39040-EFE8-447C-AAEC-B75073754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AF61E-DAAC-4ACD-8A1C-C6841109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211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3273F9-92EE-486E-AC65-064767327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5D726C-3E48-4890-A788-DC233439A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30DAB-7950-4149-B68C-AEC2818C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2021-03-18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F94CD-809D-437E-81F1-F2E9E45E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64E09-17B3-4326-B255-0D603272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812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9DBE3-848E-48A8-AAE3-DBF679671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2641B-C55E-45AF-AFE7-DF7C96371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B6701-BAAF-4383-8C31-7AE95F192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2021-03-18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67880-1E28-4B05-AD65-EFC3C8B3B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E7F60-7E87-497D-833E-6C8C6085D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888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E9D52-414C-4BBC-8D5E-362161BB1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627B4-F188-4563-86B6-5DBFC75D9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92E15-2FD8-4BBA-A3BC-7F46A6B7B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2021-03-18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02B76-7934-4E4A-BE1E-F19ED7E02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8C58D-5C2C-49CF-9112-AE4D25420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354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03CEC-8599-422F-A97B-B7720DE45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A366-7F18-4B9E-8E31-9D0326866D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329394-AC00-4106-B88B-B55B602CD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6D35D-CF22-469E-96E6-79F4DD266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2021-03-18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1C6BC-890C-4652-8179-AD4B2FC86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DA8C3-2381-46D5-AD28-8993FB33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370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0BDFF-36C1-4540-BBEA-68D599567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3AAA1-267D-4C5B-BF08-DC7FCB22C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CC25CE-3262-4F65-BDD5-918585356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E0202-49C0-47C5-B959-9DE367997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2F4EDF-7775-40FE-B289-BD85B28D72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DD13BD-029C-410C-A89E-0F151A421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2021-03-18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882BA2-EEA5-4627-9D51-9E555ED7A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AF2B44-BD56-4F82-97A3-B18CE263A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731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683F1-F630-46D3-A73D-B23277713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5CF0B6-D3D0-4F1C-9294-7813214D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2021-03-18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1430E4-E5E0-4939-9498-D127F6CC9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99ECB7-BD81-43BE-9AAE-1DB5016AA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210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DAFF63-7661-4B80-BFD8-18309AB12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2021-03-18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41EB0D-0DE7-4703-93DB-4D325971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5740E-7B85-44FE-9388-5748FB43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09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63359-F664-4942-BB28-F6A157416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E6656-E895-4A2F-800F-E83CEA618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5A300-CB2D-4C2C-9C2E-22D9B1BBF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41932-AE63-48ED-9D38-B9B4C8939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2021-03-18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48713-4FD6-4914-BE42-EB9A6CCF2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A309E-1694-4E50-AADD-D41A11FA2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42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376B1-A483-4003-8164-0024A248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9E7DA5-74E3-4D87-B0FF-69B83383B8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87EB6-9E69-4795-94C5-1145A193F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A165C-ACB2-44F2-A3FB-182B08FE4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2021-03-18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E739C-F08D-41A2-A0E4-E9F4A3287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159EB-1A5C-4E49-8FCA-D604AD3CD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851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EE7B34-6949-4FE5-B685-3E92EF2F1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03EFA-402B-4840-AD92-51E23E99C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9B3F8-0805-4DA6-A4A2-B8A87712C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3E1A4-4E74-4511-80E4-9ECADA477F2E}" type="datetimeFigureOut">
              <a:rPr lang="sv-SE" smtClean="0"/>
              <a:t>2021-03-18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1F27C-69E4-407C-A3CE-A5E506314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AF284-D7B7-49CF-A583-A00FDDF71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756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025722A-9D7E-4D5D-8BCE-8E6D958947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362154"/>
              </p:ext>
            </p:extLst>
          </p:nvPr>
        </p:nvGraphicFramePr>
        <p:xfrm>
          <a:off x="2032000" y="207996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02CC7C83-FC31-4331-B209-154E148E7E95}"/>
              </a:ext>
            </a:extLst>
          </p:cNvPr>
          <p:cNvSpPr txBox="1"/>
          <p:nvPr/>
        </p:nvSpPr>
        <p:spPr>
          <a:xfrm>
            <a:off x="1934028" y="1827131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47E5956-C6E0-4A55-9104-9344A531F82C}"/>
              </a:ext>
            </a:extLst>
          </p:cNvPr>
          <p:cNvSpPr/>
          <p:nvPr/>
        </p:nvSpPr>
        <p:spPr>
          <a:xfrm>
            <a:off x="5327759" y="1827131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BAC878-EB78-4920-B114-C64D606C7D94}"/>
              </a:ext>
            </a:extLst>
          </p:cNvPr>
          <p:cNvSpPr txBox="1"/>
          <p:nvPr/>
        </p:nvSpPr>
        <p:spPr>
          <a:xfrm>
            <a:off x="9425072" y="1802963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AD4FDD3A-6736-4C64-B513-EDD9E9E13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505349"/>
              </p:ext>
            </p:extLst>
          </p:nvPr>
        </p:nvGraphicFramePr>
        <p:xfrm>
          <a:off x="2083412" y="3450254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9DE4A517-5A24-4345-8D60-F8E96F6EB28F}"/>
              </a:ext>
            </a:extLst>
          </p:cNvPr>
          <p:cNvSpPr txBox="1"/>
          <p:nvPr/>
        </p:nvSpPr>
        <p:spPr>
          <a:xfrm>
            <a:off x="1985440" y="3144679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26E28A0-3199-45A9-A3F9-9D4A7C90E1D1}"/>
              </a:ext>
            </a:extLst>
          </p:cNvPr>
          <p:cNvSpPr/>
          <p:nvPr/>
        </p:nvSpPr>
        <p:spPr>
          <a:xfrm>
            <a:off x="5379171" y="3151412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876C014-B08E-464F-A054-A97AE4FA5880}"/>
              </a:ext>
            </a:extLst>
          </p:cNvPr>
          <p:cNvSpPr txBox="1"/>
          <p:nvPr/>
        </p:nvSpPr>
        <p:spPr>
          <a:xfrm>
            <a:off x="9525390" y="3189157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4130BF53-EC78-4AC6-B6C8-130D5431F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58747"/>
              </p:ext>
            </p:extLst>
          </p:nvPr>
        </p:nvGraphicFramePr>
        <p:xfrm>
          <a:off x="2083412" y="482054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1C76C7D5-33A7-4E5D-A19C-16B917DD5990}"/>
              </a:ext>
            </a:extLst>
          </p:cNvPr>
          <p:cNvSpPr txBox="1"/>
          <p:nvPr/>
        </p:nvSpPr>
        <p:spPr>
          <a:xfrm>
            <a:off x="1985440" y="4527619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E6292B1-68C7-4CD2-B84A-15446531DF58}"/>
              </a:ext>
            </a:extLst>
          </p:cNvPr>
          <p:cNvSpPr/>
          <p:nvPr/>
        </p:nvSpPr>
        <p:spPr>
          <a:xfrm>
            <a:off x="5377617" y="4527619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DBEB2B2-6754-42DF-8A23-1537A9217C92}"/>
              </a:ext>
            </a:extLst>
          </p:cNvPr>
          <p:cNvSpPr txBox="1"/>
          <p:nvPr/>
        </p:nvSpPr>
        <p:spPr>
          <a:xfrm>
            <a:off x="9525390" y="4543547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2B1CE4D-0DAA-49BC-8AC0-DA4D215A8DB4}"/>
              </a:ext>
            </a:extLst>
          </p:cNvPr>
          <p:cNvSpPr txBox="1"/>
          <p:nvPr/>
        </p:nvSpPr>
        <p:spPr>
          <a:xfrm>
            <a:off x="2032000" y="264695"/>
            <a:ext cx="3484993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b="1" dirty="0"/>
              <a:t>Samtal Team 08 Säsong 2020/2021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B85E322-CFF3-4286-B2D3-1E36BBE2BF34}"/>
              </a:ext>
            </a:extLst>
          </p:cNvPr>
          <p:cNvSpPr txBox="1"/>
          <p:nvPr/>
        </p:nvSpPr>
        <p:spPr>
          <a:xfrm>
            <a:off x="8077200" y="987663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Namn: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B925471-712F-4A24-89BB-9BE6927703D4}"/>
              </a:ext>
            </a:extLst>
          </p:cNvPr>
          <p:cNvSpPr txBox="1"/>
          <p:nvPr/>
        </p:nvSpPr>
        <p:spPr>
          <a:xfrm>
            <a:off x="1934028" y="1486940"/>
            <a:ext cx="4189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1. Hur är din känsla på väg ner till träning?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9FBE814-06CC-49BC-B308-09113E2B4872}"/>
              </a:ext>
            </a:extLst>
          </p:cNvPr>
          <p:cNvSpPr/>
          <p:nvPr/>
        </p:nvSpPr>
        <p:spPr>
          <a:xfrm>
            <a:off x="1985440" y="2827097"/>
            <a:ext cx="3668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2. Hur är din känsla under träningen?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E74E826-E6A5-45F3-83B5-18EC36A9A401}"/>
              </a:ext>
            </a:extLst>
          </p:cNvPr>
          <p:cNvSpPr/>
          <p:nvPr/>
        </p:nvSpPr>
        <p:spPr>
          <a:xfrm>
            <a:off x="2045669" y="2489826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4AFEC41-A5BC-4C87-BECC-971EBAEE1278}"/>
              </a:ext>
            </a:extLst>
          </p:cNvPr>
          <p:cNvSpPr/>
          <p:nvPr/>
        </p:nvSpPr>
        <p:spPr>
          <a:xfrm>
            <a:off x="2031999" y="3890253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277D09B-38C3-40B7-A4F4-F2165493D8E4}"/>
              </a:ext>
            </a:extLst>
          </p:cNvPr>
          <p:cNvSpPr/>
          <p:nvPr/>
        </p:nvSpPr>
        <p:spPr>
          <a:xfrm>
            <a:off x="2045669" y="4208530"/>
            <a:ext cx="35614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3. Hur är din känsla efter träningen?</a:t>
            </a:r>
          </a:p>
          <a:p>
            <a:endParaRPr lang="sv-SE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9EBF569-5144-4EF9-B729-0D889FF97346}"/>
              </a:ext>
            </a:extLst>
          </p:cNvPr>
          <p:cNvSpPr/>
          <p:nvPr/>
        </p:nvSpPr>
        <p:spPr>
          <a:xfrm>
            <a:off x="2032000" y="5212556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</p:spTree>
    <p:extLst>
      <p:ext uri="{BB962C8B-B14F-4D97-AF65-F5344CB8AC3E}">
        <p14:creationId xmlns:p14="http://schemas.microsoft.com/office/powerpoint/2010/main" val="207282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6AFE438-1687-4C61-90B7-64B24D146E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612972"/>
              </p:ext>
            </p:extLst>
          </p:nvPr>
        </p:nvGraphicFramePr>
        <p:xfrm>
          <a:off x="1911684" y="111743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74B48F3-59A6-4713-B9D7-D3CF762F70EC}"/>
              </a:ext>
            </a:extLst>
          </p:cNvPr>
          <p:cNvSpPr txBox="1"/>
          <p:nvPr/>
        </p:nvSpPr>
        <p:spPr>
          <a:xfrm>
            <a:off x="1813712" y="864604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2507B2-9D7A-4868-8ACB-F83D6BFE75F6}"/>
              </a:ext>
            </a:extLst>
          </p:cNvPr>
          <p:cNvSpPr/>
          <p:nvPr/>
        </p:nvSpPr>
        <p:spPr>
          <a:xfrm>
            <a:off x="5207443" y="864604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54496-8DE5-462D-91B2-050DDF1DEA1B}"/>
              </a:ext>
            </a:extLst>
          </p:cNvPr>
          <p:cNvSpPr txBox="1"/>
          <p:nvPr/>
        </p:nvSpPr>
        <p:spPr>
          <a:xfrm>
            <a:off x="9304756" y="840436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01797A-6936-435E-A55B-45C5BA2756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546012"/>
              </p:ext>
            </p:extLst>
          </p:nvPr>
        </p:nvGraphicFramePr>
        <p:xfrm>
          <a:off x="1963096" y="2487727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A49E5BB-F05C-4C2D-848E-D601D944D831}"/>
              </a:ext>
            </a:extLst>
          </p:cNvPr>
          <p:cNvSpPr txBox="1"/>
          <p:nvPr/>
        </p:nvSpPr>
        <p:spPr>
          <a:xfrm>
            <a:off x="1865124" y="2182152"/>
            <a:ext cx="620106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sz="1200" dirty="0">
                <a:cs typeface="Calibri"/>
              </a:rPr>
              <a:t>För lite</a:t>
            </a:r>
            <a:endParaRPr lang="sv-SE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135A55-0216-4DEF-8FD1-C917A274E76F}"/>
              </a:ext>
            </a:extLst>
          </p:cNvPr>
          <p:cNvSpPr/>
          <p:nvPr/>
        </p:nvSpPr>
        <p:spPr>
          <a:xfrm>
            <a:off x="5258855" y="2188885"/>
            <a:ext cx="634084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sv-SE" sz="1200" dirty="0"/>
              <a:t> Lagom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FE6AED-F9FF-4532-929C-0E77EA6364A6}"/>
              </a:ext>
            </a:extLst>
          </p:cNvPr>
          <p:cNvSpPr txBox="1"/>
          <p:nvPr/>
        </p:nvSpPr>
        <p:spPr>
          <a:xfrm>
            <a:off x="9405074" y="2226630"/>
            <a:ext cx="869277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sz="1200" dirty="0">
                <a:cs typeface="Calibri"/>
              </a:rPr>
              <a:t>För mycket</a:t>
            </a:r>
            <a:endParaRPr lang="sv-SE" sz="12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4A120EB-456E-48E7-BF6A-43ED4936D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836327"/>
              </p:ext>
            </p:extLst>
          </p:nvPr>
        </p:nvGraphicFramePr>
        <p:xfrm>
          <a:off x="1963096" y="3858019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1B53D2E-AE5F-4F2A-8D8E-37EDAF988656}"/>
              </a:ext>
            </a:extLst>
          </p:cNvPr>
          <p:cNvSpPr txBox="1"/>
          <p:nvPr/>
        </p:nvSpPr>
        <p:spPr>
          <a:xfrm>
            <a:off x="1865124" y="3565092"/>
            <a:ext cx="686598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sz="1200" dirty="0">
                <a:cs typeface="Calibri"/>
              </a:rPr>
              <a:t>Målvakt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AD228B-A6C8-46E5-9E6D-DBBBC4731203}"/>
              </a:ext>
            </a:extLst>
          </p:cNvPr>
          <p:cNvSpPr/>
          <p:nvPr/>
        </p:nvSpPr>
        <p:spPr>
          <a:xfrm>
            <a:off x="3868495" y="3614253"/>
            <a:ext cx="3222485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sv-SE" sz="1200" dirty="0">
                <a:cs typeface="Calibri"/>
              </a:rPr>
              <a:t> Back                                                                 Center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5E52FA-C430-4449-B7E0-276F945BF716}"/>
              </a:ext>
            </a:extLst>
          </p:cNvPr>
          <p:cNvSpPr txBox="1"/>
          <p:nvPr/>
        </p:nvSpPr>
        <p:spPr>
          <a:xfrm>
            <a:off x="9405074" y="3581020"/>
            <a:ext cx="702115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sz="1200" dirty="0">
                <a:cs typeface="Calibri"/>
              </a:rPr>
              <a:t>Forward</a:t>
            </a:r>
            <a:endParaRPr lang="sv-SE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B55669-8524-4E20-A90A-D9C171FD0A86}"/>
              </a:ext>
            </a:extLst>
          </p:cNvPr>
          <p:cNvSpPr txBox="1"/>
          <p:nvPr/>
        </p:nvSpPr>
        <p:spPr>
          <a:xfrm>
            <a:off x="1786822" y="554385"/>
            <a:ext cx="6521272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dirty="0"/>
              <a:t>4. Hur är din känsla när vi tränar och inte spelar matcher? (Covid19)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FC69CB-D054-45D1-92AF-8E32CC14B4CD}"/>
              </a:ext>
            </a:extLst>
          </p:cNvPr>
          <p:cNvSpPr/>
          <p:nvPr/>
        </p:nvSpPr>
        <p:spPr>
          <a:xfrm>
            <a:off x="1865124" y="1864570"/>
            <a:ext cx="5114670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sv-SE"/>
              <a:t>5. Tycker du vi tränar för lite, lagom eller för mycket?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8C0688-2D9C-4B5F-BD4E-F9D6F4923FBD}"/>
              </a:ext>
            </a:extLst>
          </p:cNvPr>
          <p:cNvSpPr/>
          <p:nvPr/>
        </p:nvSpPr>
        <p:spPr>
          <a:xfrm>
            <a:off x="1925353" y="1527299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0BCEEDC-6F25-418C-AC11-8BDC02FEE687}"/>
              </a:ext>
            </a:extLst>
          </p:cNvPr>
          <p:cNvSpPr/>
          <p:nvPr/>
        </p:nvSpPr>
        <p:spPr>
          <a:xfrm>
            <a:off x="1911683" y="2927726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622A66C-7A45-4FD0-A860-B9D71C0EB0C4}"/>
              </a:ext>
            </a:extLst>
          </p:cNvPr>
          <p:cNvSpPr/>
          <p:nvPr/>
        </p:nvSpPr>
        <p:spPr>
          <a:xfrm>
            <a:off x="1925353" y="3246003"/>
            <a:ext cx="4040722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sv-SE" dirty="0"/>
              <a:t>6. Favoritposition i laget om du får välja?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7473CE4-4505-4FA8-AFB2-2BB022A297B6}"/>
              </a:ext>
            </a:extLst>
          </p:cNvPr>
          <p:cNvSpPr/>
          <p:nvPr/>
        </p:nvSpPr>
        <p:spPr>
          <a:xfrm>
            <a:off x="1911684" y="4250029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903CBCD0-7F58-47DF-9FB2-F090FF9A5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961512"/>
              </p:ext>
            </p:extLst>
          </p:nvPr>
        </p:nvGraphicFramePr>
        <p:xfrm>
          <a:off x="1963096" y="515312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2DD133D-F777-4251-B325-5452DC15876B}"/>
              </a:ext>
            </a:extLst>
          </p:cNvPr>
          <p:cNvSpPr txBox="1"/>
          <p:nvPr/>
        </p:nvSpPr>
        <p:spPr>
          <a:xfrm>
            <a:off x="1867912" y="4877665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9EFA2D8-387C-40C0-86E7-14E5A1EADE56}"/>
              </a:ext>
            </a:extLst>
          </p:cNvPr>
          <p:cNvSpPr/>
          <p:nvPr/>
        </p:nvSpPr>
        <p:spPr>
          <a:xfrm>
            <a:off x="5261643" y="4877665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8FDC98-587D-45B8-A021-087F606F5B3E}"/>
              </a:ext>
            </a:extLst>
          </p:cNvPr>
          <p:cNvSpPr txBox="1"/>
          <p:nvPr/>
        </p:nvSpPr>
        <p:spPr>
          <a:xfrm>
            <a:off x="9358956" y="4853497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989549-9EC0-4B72-9F04-922934EB937D}"/>
              </a:ext>
            </a:extLst>
          </p:cNvPr>
          <p:cNvSpPr txBox="1"/>
          <p:nvPr/>
        </p:nvSpPr>
        <p:spPr>
          <a:xfrm>
            <a:off x="1887582" y="4614787"/>
            <a:ext cx="5428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7. Hur tycker du att det fungerar i omklädningsrummet?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3B36E1-E52A-4E06-8BB1-76D1D65C39D6}"/>
              </a:ext>
            </a:extLst>
          </p:cNvPr>
          <p:cNvSpPr/>
          <p:nvPr/>
        </p:nvSpPr>
        <p:spPr>
          <a:xfrm>
            <a:off x="1900409" y="5541132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998B53-A46A-40D5-8CC6-2CA84603EAD4}"/>
              </a:ext>
            </a:extLst>
          </p:cNvPr>
          <p:cNvSpPr/>
          <p:nvPr/>
        </p:nvSpPr>
        <p:spPr>
          <a:xfrm>
            <a:off x="5414043" y="5030065"/>
            <a:ext cx="2199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017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D0F80B9-5372-4923-B24A-0149B46EAF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615972"/>
              </p:ext>
            </p:extLst>
          </p:nvPr>
        </p:nvGraphicFramePr>
        <p:xfrm>
          <a:off x="1795816" y="225180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411242F-4548-4F4C-8418-23D2D40A6BB5}"/>
              </a:ext>
            </a:extLst>
          </p:cNvPr>
          <p:cNvSpPr txBox="1"/>
          <p:nvPr/>
        </p:nvSpPr>
        <p:spPr>
          <a:xfrm>
            <a:off x="1818160" y="1976903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52D26E-4778-4265-915E-13E609A88174}"/>
              </a:ext>
            </a:extLst>
          </p:cNvPr>
          <p:cNvSpPr/>
          <p:nvPr/>
        </p:nvSpPr>
        <p:spPr>
          <a:xfrm>
            <a:off x="5090021" y="1958878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F6ECC7-AAF9-4831-BA42-50E62299D3D8}"/>
              </a:ext>
            </a:extLst>
          </p:cNvPr>
          <p:cNvSpPr txBox="1"/>
          <p:nvPr/>
        </p:nvSpPr>
        <p:spPr>
          <a:xfrm>
            <a:off x="9237794" y="1974806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D55FBF7-67D8-49BD-86A5-C853D0AE77D1}"/>
              </a:ext>
            </a:extLst>
          </p:cNvPr>
          <p:cNvSpPr/>
          <p:nvPr/>
        </p:nvSpPr>
        <p:spPr>
          <a:xfrm>
            <a:off x="1712886" y="721479"/>
            <a:ext cx="5445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8. Det finns alltid en plats för dig i omklädningsrummet?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9A7B43-7885-4A25-BC62-F4A3EBF2AF0A}"/>
              </a:ext>
            </a:extLst>
          </p:cNvPr>
          <p:cNvSpPr/>
          <p:nvPr/>
        </p:nvSpPr>
        <p:spPr>
          <a:xfrm>
            <a:off x="1735086" y="1576229"/>
            <a:ext cx="42426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9. Hur tycker du att det fungerar i förrådet?</a:t>
            </a:r>
          </a:p>
          <a:p>
            <a:endParaRPr lang="sv-SE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D673B79-0CF8-408E-A3E9-64C78BCA654B}"/>
              </a:ext>
            </a:extLst>
          </p:cNvPr>
          <p:cNvSpPr/>
          <p:nvPr/>
        </p:nvSpPr>
        <p:spPr>
          <a:xfrm>
            <a:off x="1896642" y="2675899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8DD916E-9C27-4E0C-AF2F-D280B26A3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631272"/>
              </p:ext>
            </p:extLst>
          </p:nvPr>
        </p:nvGraphicFramePr>
        <p:xfrm>
          <a:off x="1776146" y="1137256"/>
          <a:ext cx="15939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995">
                  <a:extLst>
                    <a:ext uri="{9D8B030D-6E8A-4147-A177-3AD203B41FA5}">
                      <a16:colId xmlns:a16="http://schemas.microsoft.com/office/drawing/2014/main" val="857045170"/>
                    </a:ext>
                  </a:extLst>
                </a:gridCol>
                <a:gridCol w="796995">
                  <a:extLst>
                    <a:ext uri="{9D8B030D-6E8A-4147-A177-3AD203B41FA5}">
                      <a16:colId xmlns:a16="http://schemas.microsoft.com/office/drawing/2014/main" val="3767703946"/>
                    </a:ext>
                  </a:extLst>
                </a:gridCol>
              </a:tblGrid>
              <a:tr h="26715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221746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022F2248-AAA9-41ED-BC1F-D18E51294CA7}"/>
              </a:ext>
            </a:extLst>
          </p:cNvPr>
          <p:cNvSpPr txBox="1"/>
          <p:nvPr/>
        </p:nvSpPr>
        <p:spPr>
          <a:xfrm>
            <a:off x="2040483" y="1131736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Ja</a:t>
            </a:r>
            <a:r>
              <a:rPr lang="sv-SE" dirty="0"/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372E6C-ECD1-4433-AB37-D812F0062F93}"/>
              </a:ext>
            </a:extLst>
          </p:cNvPr>
          <p:cNvSpPr txBox="1"/>
          <p:nvPr/>
        </p:nvSpPr>
        <p:spPr>
          <a:xfrm>
            <a:off x="2611319" y="119646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Nej</a:t>
            </a:r>
            <a:endParaRPr lang="sv-SE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814CE2-259B-4BC3-98CC-279F84F1BA54}"/>
              </a:ext>
            </a:extLst>
          </p:cNvPr>
          <p:cNvSpPr txBox="1"/>
          <p:nvPr/>
        </p:nvSpPr>
        <p:spPr>
          <a:xfrm>
            <a:off x="1776146" y="3419298"/>
            <a:ext cx="5954066" cy="230832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11. Uppge minst 3 </a:t>
            </a:r>
            <a:r>
              <a:rPr lang="sv-SE" dirty="0" err="1"/>
              <a:t>st</a:t>
            </a:r>
            <a:r>
              <a:rPr lang="sv-SE" dirty="0"/>
              <a:t> saker som </a:t>
            </a:r>
            <a:r>
              <a:rPr lang="sv-SE" dirty="0" err="1"/>
              <a:t>kännertecknar</a:t>
            </a:r>
            <a:r>
              <a:rPr lang="sv-SE" dirty="0"/>
              <a:t> en bra kompis!</a:t>
            </a:r>
          </a:p>
          <a:p>
            <a:endParaRPr lang="sv-SE" dirty="0">
              <a:cs typeface="Calibri" panose="020F0502020204030204"/>
            </a:endParaRPr>
          </a:p>
          <a:p>
            <a:endParaRPr lang="sv-SE" dirty="0">
              <a:cs typeface="Calibri" panose="020F0502020204030204"/>
            </a:endParaRPr>
          </a:p>
          <a:p>
            <a:endParaRPr lang="sv-SE" dirty="0">
              <a:cs typeface="Calibri" panose="020F0502020204030204"/>
            </a:endParaRPr>
          </a:p>
          <a:p>
            <a:endParaRPr lang="sv-SE" dirty="0">
              <a:cs typeface="Calibri" panose="020F0502020204030204"/>
            </a:endParaRP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93C54DD-6EFC-46F5-8020-F7A76AAA1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07066"/>
              </p:ext>
            </p:extLst>
          </p:nvPr>
        </p:nvGraphicFramePr>
        <p:xfrm>
          <a:off x="1798392" y="3672129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4BA20E81-CA40-4530-AE9E-731D94BB8CA7}"/>
              </a:ext>
            </a:extLst>
          </p:cNvPr>
          <p:cNvSpPr txBox="1"/>
          <p:nvPr/>
        </p:nvSpPr>
        <p:spPr>
          <a:xfrm>
            <a:off x="1845050" y="3396375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FE066AC-5440-4CE6-B312-54C0402E627E}"/>
              </a:ext>
            </a:extLst>
          </p:cNvPr>
          <p:cNvSpPr/>
          <p:nvPr/>
        </p:nvSpPr>
        <p:spPr>
          <a:xfrm>
            <a:off x="5238781" y="3396375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DEAD042-2163-4FDC-960C-35829726811E}"/>
              </a:ext>
            </a:extLst>
          </p:cNvPr>
          <p:cNvSpPr txBox="1"/>
          <p:nvPr/>
        </p:nvSpPr>
        <p:spPr>
          <a:xfrm>
            <a:off x="9336094" y="3372207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6683E4D-6233-4C92-97EB-2D04E5352910}"/>
              </a:ext>
            </a:extLst>
          </p:cNvPr>
          <p:cNvSpPr txBox="1"/>
          <p:nvPr/>
        </p:nvSpPr>
        <p:spPr>
          <a:xfrm>
            <a:off x="1754898" y="3087378"/>
            <a:ext cx="4516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10. Hur uppfattar du gemenskapen i gruppen?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BC5A45A-312C-4CE6-BDB6-8E4F6EACD9B0}"/>
              </a:ext>
            </a:extLst>
          </p:cNvPr>
          <p:cNvSpPr txBox="1"/>
          <p:nvPr/>
        </p:nvSpPr>
        <p:spPr>
          <a:xfrm>
            <a:off x="1795816" y="4835046"/>
            <a:ext cx="4188711" cy="1477328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dirty="0">
                <a:cs typeface="Calibri"/>
              </a:rPr>
              <a:t>12. Aktiviteter/idrotter förutom ishockey?</a:t>
            </a:r>
            <a:endParaRPr lang="sv-SE" dirty="0"/>
          </a:p>
          <a:p>
            <a:endParaRPr lang="sv-SE" dirty="0">
              <a:cs typeface="Calibri" panose="020F0502020204030204"/>
            </a:endParaRPr>
          </a:p>
          <a:p>
            <a:r>
              <a:rPr lang="sv-SE" dirty="0">
                <a:cs typeface="Calibri" panose="020F0502020204030204"/>
              </a:rPr>
              <a:t>13. Hur går dina tankar inför nästa säsong?</a:t>
            </a:r>
          </a:p>
          <a:p>
            <a:endParaRPr lang="sv-SE" dirty="0">
              <a:cs typeface="Calibri" panose="020F0502020204030204"/>
            </a:endParaRPr>
          </a:p>
          <a:p>
            <a:r>
              <a:rPr lang="sv-SE" dirty="0"/>
              <a:t>14. Övriga frågor/funderingar? </a:t>
            </a:r>
            <a:endParaRPr lang="sv-SE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97354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366</Words>
  <Application>Microsoft Office PowerPoint</Application>
  <PresentationFormat>Widescreen</PresentationFormat>
  <Paragraphs>141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Eriksson</dc:creator>
  <cp:lastModifiedBy>Wass Eric</cp:lastModifiedBy>
  <cp:revision>110</cp:revision>
  <cp:lastPrinted>2020-01-17T07:40:42Z</cp:lastPrinted>
  <dcterms:created xsi:type="dcterms:W3CDTF">2020-01-15T08:53:13Z</dcterms:created>
  <dcterms:modified xsi:type="dcterms:W3CDTF">2021-03-18T16:12:56Z</dcterms:modified>
</cp:coreProperties>
</file>