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4" r:id="rId3"/>
    <p:sldId id="268" r:id="rId4"/>
    <p:sldId id="269" r:id="rId5"/>
    <p:sldId id="270" r:id="rId6"/>
    <p:sldId id="279" r:id="rId7"/>
    <p:sldId id="272" r:id="rId8"/>
    <p:sldId id="277" r:id="rId9"/>
    <p:sldId id="280" r:id="rId10"/>
    <p:sldId id="282" r:id="rId11"/>
    <p:sldId id="271" r:id="rId12"/>
    <p:sldId id="274" r:id="rId13"/>
    <p:sldId id="275" r:id="rId14"/>
    <p:sldId id="276" r:id="rId15"/>
    <p:sldId id="286" r:id="rId16"/>
    <p:sldId id="283" r:id="rId17"/>
    <p:sldId id="278" r:id="rId18"/>
    <p:sldId id="285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075" autoAdjust="0"/>
  </p:normalViewPr>
  <p:slideViewPr>
    <p:cSldViewPr snapToGrid="0">
      <p:cViewPr varScale="1">
        <p:scale>
          <a:sx n="102" d="100"/>
          <a:sy n="102" d="100"/>
        </p:scale>
        <p:origin x="954" y="96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591E4-5929-4759-9131-26D6EA4596E0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7ABCF-B332-4853-B0C6-5325FFFCC9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9190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55303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9029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6621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3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92264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0069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40230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71053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8521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0271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6529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När vill</a:t>
            </a:r>
            <a:r>
              <a:rPr lang="sv-SE" baseline="0" dirty="0"/>
              <a:t> ni ha kallelser?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9165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6938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4530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6330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4230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9364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49592-73D3-453A-B8A9-AD4FAEE38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BED860-53A1-4007-9960-C97C006C5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0E6F3-976A-4D84-B7FF-5860C79B9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9260F-A577-4C89-87AF-3B3C55D63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8EA1F-0FA3-4461-B321-854490DDF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058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D16BB-763B-4060-AC51-A4D9582BC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E22DB-8C75-4C37-B1CF-39A3141E9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A58C2-9CF7-4680-BAA3-B3591729C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E89C-9090-45A2-83E4-DCFDFF5F8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98683-28E5-44BF-9ACA-A5D7E9DED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8485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76790A-C8DC-4705-AB6E-47DC749F4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480BDF-6168-4572-9149-2C050991F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624EF-6F18-4CFA-B80B-000B002F2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B7EC3-19D3-4AFF-8103-632155D5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DDA26-825D-49B1-B402-DF660F849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807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1E817-5E73-4D65-AF10-E38E063D8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7810F-2B89-4242-BA7E-9DD45F6D6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8B51E-D1CC-4495-80C0-3B1EBDEF3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64DB7-E337-4ED8-B53E-6501039F1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6B16D-EC42-487E-9128-03AEC9E97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3462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5594-3B32-40DC-8A42-6D03EA891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ABC03-C4F4-4E2F-9333-A27E2A097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9583B-9380-45F3-9BE9-56D3F81C6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28AE7-899E-43B4-8387-16D444626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99258-194B-4ED7-989B-F7A768A2C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660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DCE4E-6EFC-498A-A370-B00F6169E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E942-202D-43FD-B994-7CFD53D83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B8A234-861A-4F76-AF81-A809F98D5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EB2E6C-179D-40AD-A8C3-486F45E18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2DC99-F13A-4780-83FA-5DC5037DC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115A7-D6F7-47D3-8DEA-37724A4C9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894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F68D8-3398-46EA-A6C1-99A14FA5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91EB7-CF90-418E-96D4-20F9DEFB9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705BF0-8607-432F-862A-EC8E88DFC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60D9BC-C647-4B4E-A38A-074414C93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9EF561-F389-4DE0-B8B5-A9C264774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EA564E-635E-4254-8CB0-A35B01644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2CD6A1-DD42-46BE-8265-46F4E65A3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487C64-6FC4-4957-B312-173717E8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8742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5801C-0479-4B31-9275-242D8DEEC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52343D-A0ED-403B-8757-DA71AE93B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407B4A-2EA8-4DB7-8457-E5F36AA0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C9C41-2F0A-4676-A72C-05561BE2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0470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D2E57B-8CC3-4203-B516-8D2C15BD6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607551-513B-407A-AD51-41B50A65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50566-C075-464D-A1B7-CC88A76F4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353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60D0B-702D-4DB1-AFA6-EDAD3552B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E07E5-4602-47E7-8B20-678233FD0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CCCF37-4ABC-4E93-BF41-E9AD29EC0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501D9-C374-4B7E-B09D-CFD12F274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EE3153-AD0B-4228-8D71-ABF631C83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0F4139-74A7-46A7-A519-840A3CB3F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27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86D7D-944D-411E-8E69-3A803B72A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4690D0-58DA-4D39-9910-29D205031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15DE7A-5C75-4FE1-9B51-9FE815D65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F22C9-5164-491D-8239-74B0D579A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654D6-BA1A-4C38-AC6C-ACD80A3F3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2F900E-88E6-4DB0-8093-D0E004686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599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67059D-A120-45CC-967E-0542DD7D8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EB74A-2836-4E45-B719-8711CA087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1CACC-41EF-421B-A72E-C973FAC60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5BFE4-3BED-4F7F-9E5A-3C9D33C96CD6}" type="datetimeFigureOut">
              <a:rPr lang="sv-SE" smtClean="0"/>
              <a:t>2023-04-27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1E37D-56FE-4C3A-BFBE-ED323DBC28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3698D-20C9-49DB-8AA1-FB81DE96BB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1186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tadium.se/foreningar/1736776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rt.landslagetsfotbollsskola.se/en/show_club/10066-torsangs-i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2D6D9-22A2-41DB-81BD-8F322407B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472920" cy="2889114"/>
          </a:xfrm>
        </p:spPr>
        <p:txBody>
          <a:bodyPr anchor="b">
            <a:normAutofit/>
          </a:bodyPr>
          <a:lstStyle/>
          <a:p>
            <a:pPr algn="l"/>
            <a:r>
              <a:rPr lang="sv-SE" sz="5400" dirty="0"/>
              <a:t>Föräldramöte Torsångs IF P-2015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BA586F-1EC9-4254-8CF4-77FA1A3544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sv-SE" sz="2000" dirty="0"/>
              <a:t>Torsdag kl. 19.00</a:t>
            </a:r>
          </a:p>
          <a:p>
            <a:pPr algn="l"/>
            <a:r>
              <a:rPr lang="sv-SE" sz="2000" dirty="0"/>
              <a:t>2023-03-23</a:t>
            </a:r>
          </a:p>
        </p:txBody>
      </p:sp>
      <p:sp>
        <p:nvSpPr>
          <p:cNvPr id="26" name="Freeform: Shape 9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494C64C8-5671-44DA-9DBF-D5EC5E5B66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51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97519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rmAutofit fontScale="90000"/>
          </a:bodyPr>
          <a:lstStyle/>
          <a:p>
            <a:r>
              <a:rPr lang="sv-SE" sz="4000" b="1" dirty="0"/>
              <a:t>Andra förslag till lagkassan?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1026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err="1"/>
              <a:t>Newbody</a:t>
            </a:r>
            <a:r>
              <a:rPr lang="sv-SE" sz="2800" dirty="0"/>
              <a:t>, toapapper, kryddor, Dalarabatten etc.?</a:t>
            </a:r>
          </a:p>
          <a:p>
            <a:r>
              <a:rPr lang="sv-SE" sz="2800" dirty="0"/>
              <a:t>Försäljning vid matcher?</a:t>
            </a:r>
          </a:p>
          <a:p>
            <a:r>
              <a:rPr lang="sv-SE" sz="2800" dirty="0"/>
              <a:t>Lagsponsorer?</a:t>
            </a:r>
          </a:p>
          <a:p>
            <a:endParaRPr lang="sv-SE" sz="2000" dirty="0"/>
          </a:p>
          <a:p>
            <a:r>
              <a:rPr lang="sv-SE" sz="2000" dirty="0"/>
              <a:t>Lagföräldrar ansvarar för att delegera uppgifter</a:t>
            </a:r>
          </a:p>
          <a:p>
            <a:endParaRPr lang="sv-SE" sz="2800" dirty="0"/>
          </a:p>
          <a:p>
            <a:r>
              <a:rPr lang="sv-SE" sz="2800" dirty="0" err="1"/>
              <a:t>Swishnummer</a:t>
            </a:r>
            <a:r>
              <a:rPr lang="sv-SE" sz="2800" dirty="0"/>
              <a:t> till P8’s lagkassa</a:t>
            </a:r>
          </a:p>
          <a:p>
            <a:r>
              <a:rPr lang="sv-SE" sz="2800" b="1" dirty="0"/>
              <a:t>1231 585 041</a:t>
            </a:r>
          </a:p>
          <a:p>
            <a:endParaRPr lang="sv-SE" sz="2800" b="1" dirty="0"/>
          </a:p>
        </p:txBody>
      </p:sp>
    </p:spTree>
    <p:extLst>
      <p:ext uri="{BB962C8B-B14F-4D97-AF65-F5344CB8AC3E}">
        <p14:creationId xmlns:p14="http://schemas.microsoft.com/office/powerpoint/2010/main" val="155942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765" y="628876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Kläder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04306" y="2170065"/>
            <a:ext cx="5020725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Matchtröjor kommer att tillhandahållas vid varje matchtillfälle.</a:t>
            </a:r>
          </a:p>
          <a:p>
            <a:endParaRPr lang="sv-SE" sz="2800" dirty="0"/>
          </a:p>
          <a:p>
            <a:r>
              <a:rPr lang="sv-SE" sz="2800" dirty="0"/>
              <a:t>I övrigt är det blå shorts och fotbollsstrumpor som gäller</a:t>
            </a:r>
          </a:p>
          <a:p>
            <a:endParaRPr lang="sv-SE" sz="2800" dirty="0"/>
          </a:p>
          <a:p>
            <a:r>
              <a:rPr lang="sv-SE" sz="2800" dirty="0"/>
              <a:t>Profilkläder för Torsångs IF finns att köpa via Stadium Team </a:t>
            </a:r>
            <a:r>
              <a:rPr lang="sv-SE" sz="2800" dirty="0" err="1"/>
              <a:t>Sales</a:t>
            </a:r>
            <a:r>
              <a:rPr lang="sv-SE" sz="2800" dirty="0"/>
              <a:t> </a:t>
            </a:r>
            <a:r>
              <a:rPr lang="sv-SE" sz="2800" b="0" i="0" dirty="0">
                <a:solidFill>
                  <a:srgbClr val="333333"/>
                </a:solidFill>
                <a:effectLst/>
                <a:hlinkClick r:id="rId4"/>
              </a:rPr>
              <a:t>https://www.stadium.se/foreningar/1736776</a:t>
            </a:r>
            <a:endParaRPr lang="sv-SE" sz="2800" b="0" i="0" dirty="0">
              <a:solidFill>
                <a:srgbClr val="333333"/>
              </a:solidFill>
              <a:effectLst/>
            </a:endParaRP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283103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Midsommar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Laget kommer att få uppgifter att utföra på midsommar, t.ex. parkeringsvakt, chokladhjul, lotteristånd etc.</a:t>
            </a:r>
          </a:p>
          <a:p>
            <a:endParaRPr lang="sv-SE" sz="2800" dirty="0"/>
          </a:p>
          <a:p>
            <a:r>
              <a:rPr lang="sv-SE" sz="2000" dirty="0"/>
              <a:t>Lagföräldrar samordnar och fördelar uppgifter</a:t>
            </a:r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747480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Andra uppgifter?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Laget ansvarar för städning av klubbstugan under en vecka</a:t>
            </a:r>
          </a:p>
          <a:p>
            <a:r>
              <a:rPr lang="sv-SE" sz="2000" dirty="0"/>
              <a:t>Lagföräldrar samordnar städning</a:t>
            </a:r>
          </a:p>
          <a:p>
            <a:endParaRPr lang="sv-SE" sz="2000" dirty="0"/>
          </a:p>
          <a:p>
            <a:r>
              <a:rPr lang="sv-SE" sz="2800" dirty="0"/>
              <a:t>Städning av omklädningsrum efter match</a:t>
            </a:r>
          </a:p>
          <a:p>
            <a:r>
              <a:rPr lang="sv-SE" sz="2000" dirty="0"/>
              <a:t>Lagföräldrar samordnar städning</a:t>
            </a:r>
          </a:p>
          <a:p>
            <a:endParaRPr lang="sv-SE" sz="2000" dirty="0"/>
          </a:p>
          <a:p>
            <a:r>
              <a:rPr lang="sv-SE" sz="2800" dirty="0"/>
              <a:t>Ev. städning/räfsning inför säsongsstart på gräsplanerna</a:t>
            </a:r>
          </a:p>
          <a:p>
            <a:r>
              <a:rPr lang="sv-SE" sz="2000" dirty="0"/>
              <a:t>Kallelse via laget.se</a:t>
            </a:r>
          </a:p>
        </p:txBody>
      </p:sp>
    </p:spTree>
    <p:extLst>
      <p:ext uri="{BB962C8B-B14F-4D97-AF65-F5344CB8AC3E}">
        <p14:creationId xmlns:p14="http://schemas.microsoft.com/office/powerpoint/2010/main" val="1597975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Sponsring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pic>
        <p:nvPicPr>
          <p:cNvPr id="13" name="Picture 2" descr="Ingen fotobeskrivning tillgänglig.">
            <a:extLst>
              <a:ext uri="{FF2B5EF4-FFF2-40B4-BE49-F238E27FC236}">
                <a16:creationId xmlns:a16="http://schemas.microsoft.com/office/drawing/2014/main" id="{BBF8AC78-1AD0-4B4E-8F40-0B7477B8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172" y="3241925"/>
            <a:ext cx="2140649" cy="1725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ICA Maxi Borlänge</a:t>
            </a:r>
          </a:p>
          <a:p>
            <a:r>
              <a:rPr lang="sv-SE" sz="2000" dirty="0"/>
              <a:t>Klubben får 1% av köpesumman om man scannar klubbens streckkod</a:t>
            </a:r>
          </a:p>
          <a:p>
            <a:r>
              <a:rPr lang="sv-SE" sz="2000" dirty="0"/>
              <a:t>Säg till så får ni klistermärken med streckkod</a:t>
            </a:r>
          </a:p>
          <a:p>
            <a:endParaRPr lang="sv-SE" sz="2000" dirty="0"/>
          </a:p>
          <a:p>
            <a:endParaRPr lang="sv-SE" sz="2800" dirty="0"/>
          </a:p>
          <a:p>
            <a:r>
              <a:rPr lang="sv-SE" sz="2800" dirty="0"/>
              <a:t>ICA Ornäs</a:t>
            </a:r>
          </a:p>
          <a:p>
            <a:r>
              <a:rPr lang="sv-SE" sz="2000" dirty="0"/>
              <a:t>Säg till om Torsångssponsring i kassan</a:t>
            </a:r>
          </a:p>
          <a:p>
            <a:endParaRPr lang="sv-SE" sz="2000" dirty="0"/>
          </a:p>
          <a:p>
            <a:endParaRPr lang="sv-SE" sz="28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902100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Sponsring, forts.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Svenska spel</a:t>
            </a:r>
          </a:p>
          <a:p>
            <a:r>
              <a:rPr lang="sv-SE" sz="2000" dirty="0"/>
              <a:t>Registrera Torsångs IF under ”Gräsroten”</a:t>
            </a:r>
          </a:p>
          <a:p>
            <a:endParaRPr lang="sv-SE" sz="2800" dirty="0"/>
          </a:p>
          <a:p>
            <a:r>
              <a:rPr lang="sv-SE" sz="2800" dirty="0"/>
              <a:t>Stadium</a:t>
            </a:r>
          </a:p>
          <a:p>
            <a:r>
              <a:rPr lang="sv-SE" sz="2000" dirty="0"/>
              <a:t>Registrera så att Torsångs IF får bonus</a:t>
            </a:r>
          </a:p>
          <a:p>
            <a:endParaRPr lang="sv-SE" sz="2000" dirty="0"/>
          </a:p>
          <a:p>
            <a:endParaRPr lang="sv-SE" sz="2800" dirty="0"/>
          </a:p>
          <a:p>
            <a:r>
              <a:rPr lang="sv-SE" sz="2800" dirty="0"/>
              <a:t>Vill ni bidra till föreningen på annat sätt? Hör av er!</a:t>
            </a:r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6863345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 err="1"/>
              <a:t>TIFs</a:t>
            </a:r>
            <a:r>
              <a:rPr lang="sv-SE" sz="4000" b="1" dirty="0"/>
              <a:t> framtidsfond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Alla barn och ungdomar ska kunna spela fotboll i Torsångs IF, familjens ekonomi ska inte vara avgörande</a:t>
            </a:r>
          </a:p>
          <a:p>
            <a:r>
              <a:rPr lang="sv-SE" sz="2000" dirty="0"/>
              <a:t>Föreningen har en framtidsfond där man avsatt medel för att stötta barn i ekonomiskt utsatta familjer</a:t>
            </a:r>
          </a:p>
          <a:p>
            <a:r>
              <a:rPr lang="sv-SE" sz="2000" dirty="0"/>
              <a:t>Om en spelare har problem med avgifter/kostnader, hör av er till någon av tränarna så löser vi det</a:t>
            </a:r>
          </a:p>
        </p:txBody>
      </p:sp>
    </p:spTree>
    <p:extLst>
      <p:ext uri="{BB962C8B-B14F-4D97-AF65-F5344CB8AC3E}">
        <p14:creationId xmlns:p14="http://schemas.microsoft.com/office/powerpoint/2010/main" val="140984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Tränare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Tränare</a:t>
            </a:r>
          </a:p>
          <a:p>
            <a:r>
              <a:rPr lang="sv-SE" sz="2000" dirty="0"/>
              <a:t>Johan Friberg, 0739-393882</a:t>
            </a:r>
          </a:p>
          <a:p>
            <a:r>
              <a:rPr lang="sv-SE" sz="2000" dirty="0"/>
              <a:t>Victor Grön, 0760-063005</a:t>
            </a:r>
          </a:p>
          <a:p>
            <a:r>
              <a:rPr lang="sv-SE" sz="2000" dirty="0"/>
              <a:t>Li Strid, 0725-362503</a:t>
            </a:r>
          </a:p>
          <a:p>
            <a:r>
              <a:rPr lang="sv-SE" sz="2000" dirty="0"/>
              <a:t>Viktor Glans, 0735-345204</a:t>
            </a:r>
          </a:p>
          <a:p>
            <a:r>
              <a:rPr lang="sv-SE" sz="2000" dirty="0"/>
              <a:t>Robert Hellström, 070-395 92 06</a:t>
            </a:r>
          </a:p>
          <a:p>
            <a:endParaRPr lang="sv-SE" sz="28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788382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Fotbollsskolan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Landslagets fotbollsskola i </a:t>
            </a:r>
            <a:r>
              <a:rPr lang="sv-SE" sz="2000" dirty="0" err="1"/>
              <a:t>Torsång</a:t>
            </a:r>
            <a:endParaRPr lang="sv-SE" sz="2000" dirty="0"/>
          </a:p>
          <a:p>
            <a:r>
              <a:rPr lang="sv-SE" sz="2000" dirty="0">
                <a:hlinkClick r:id="rId4"/>
              </a:rPr>
              <a:t>SvFF (landslagetsfotbollsskola.se)</a:t>
            </a:r>
            <a:endParaRPr lang="sv-SE" sz="2000" dirty="0"/>
          </a:p>
          <a:p>
            <a:endParaRPr lang="sv-SE" sz="2000" dirty="0"/>
          </a:p>
          <a:p>
            <a:r>
              <a:rPr lang="sv-SE" sz="2000" dirty="0" err="1"/>
              <a:t>Måndag-Torsdag</a:t>
            </a:r>
            <a:r>
              <a:rPr lang="sv-SE" sz="2000" dirty="0"/>
              <a:t> vecka 25 (19-22 juni)</a:t>
            </a:r>
          </a:p>
          <a:p>
            <a:r>
              <a:rPr lang="sv-SE" sz="2000" dirty="0"/>
              <a:t>Kl. 09:00-15:00 alla dagar</a:t>
            </a:r>
          </a:p>
          <a:p>
            <a:r>
              <a:rPr lang="sv-SE" sz="2000" dirty="0"/>
              <a:t>Pris 850kr</a:t>
            </a:r>
          </a:p>
          <a:p>
            <a:endParaRPr lang="sv-SE" sz="2000" dirty="0"/>
          </a:p>
          <a:p>
            <a:r>
              <a:rPr lang="sv-SE" sz="2000" dirty="0"/>
              <a:t>Anmälan:</a:t>
            </a:r>
          </a:p>
          <a:p>
            <a:r>
              <a:rPr lang="sv-SE" sz="2000" dirty="0">
                <a:hlinkClick r:id="rId4"/>
              </a:rPr>
              <a:t>https://start.landslagetsfotbollsskola.se/en/show_club/10066-torsangs-if</a:t>
            </a:r>
            <a:r>
              <a:rPr lang="sv-SE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271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Avgifter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18305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Medlemsavgiften är </a:t>
            </a:r>
            <a:r>
              <a:rPr lang="sv-SE" sz="2800" b="1" dirty="0"/>
              <a:t>200kr/år</a:t>
            </a:r>
          </a:p>
          <a:p>
            <a:r>
              <a:rPr lang="sv-SE" sz="2000" dirty="0"/>
              <a:t>Medlemsavgiften måste vara betald för att få spela match (för försäkringens skull)</a:t>
            </a:r>
          </a:p>
          <a:p>
            <a:endParaRPr lang="sv-SE" sz="2800" dirty="0"/>
          </a:p>
          <a:p>
            <a:r>
              <a:rPr lang="sv-SE" sz="2800" dirty="0"/>
              <a:t>Träningsavgifter 2022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Bollek är undantagna från träningsavgift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3 mot 3 &amp; 5 mot 5  - 500kr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7 mot 7 - 900kr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9 mot 9 &amp; 11 mot 11 – 1100kr</a:t>
            </a:r>
          </a:p>
          <a:p>
            <a:endParaRPr lang="sv-SE" sz="2800" dirty="0"/>
          </a:p>
          <a:p>
            <a:r>
              <a:rPr lang="sv-SE" sz="2000" dirty="0"/>
              <a:t>Totalt 1100kr, faktura kommer på mail</a:t>
            </a:r>
          </a:p>
        </p:txBody>
      </p:sp>
    </p:spTree>
    <p:extLst>
      <p:ext uri="{BB962C8B-B14F-4D97-AF65-F5344CB8AC3E}">
        <p14:creationId xmlns:p14="http://schemas.microsoft.com/office/powerpoint/2010/main" val="2583125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295" y="483646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Laget.se /Facebook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47174" y="1214673"/>
            <a:ext cx="5020725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Vi använder laget.se för kommunikation och utskick gällande träning och match</a:t>
            </a:r>
          </a:p>
          <a:p>
            <a:endParaRPr lang="sv-SE" sz="1000" dirty="0"/>
          </a:p>
          <a:p>
            <a:r>
              <a:rPr lang="sv-SE" sz="2000" dirty="0"/>
              <a:t>Kontrollera att kontaktinformation stämmer och uppdatera gärna med en aktuell bild på ert barn</a:t>
            </a:r>
          </a:p>
          <a:p>
            <a:endParaRPr lang="sv-SE" sz="1000" dirty="0"/>
          </a:p>
          <a:p>
            <a:r>
              <a:rPr lang="sv-SE" sz="2000" dirty="0"/>
              <a:t>Alla spelare måste ha fullständigt personnummer angivet för försäkringens skull, samt för att föreningen ska få aktivitetsstöd</a:t>
            </a:r>
          </a:p>
          <a:p>
            <a:endParaRPr lang="sv-SE" sz="1000" dirty="0"/>
          </a:p>
          <a:p>
            <a:r>
              <a:rPr lang="sv-SE" sz="2000" dirty="0"/>
              <a:t>Föräldrar med personnummer angivet räknas som medlem och faktureras medlemsavgift.</a:t>
            </a:r>
          </a:p>
          <a:p>
            <a:endParaRPr lang="sv-SE" sz="2000" dirty="0"/>
          </a:p>
          <a:p>
            <a:r>
              <a:rPr lang="sv-SE" sz="2000" dirty="0"/>
              <a:t>FACEBOOK-grupp: ”Torsångs IF P-2015”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367031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Träningar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Träningstider läggs upp på laget.se och kallelser skickas ut inför varje träning</a:t>
            </a:r>
          </a:p>
          <a:p>
            <a:r>
              <a:rPr lang="sv-SE" sz="2000" dirty="0"/>
              <a:t>För att kunna planera träningen önskar vi besked om deltagande </a:t>
            </a:r>
            <a:r>
              <a:rPr lang="sv-SE" sz="2000" b="1" dirty="0"/>
              <a:t>dagen innan</a:t>
            </a:r>
            <a:r>
              <a:rPr lang="sv-SE" sz="2000" dirty="0"/>
              <a:t> träning</a:t>
            </a:r>
            <a:endParaRPr lang="sv-SE" sz="2000" b="1" dirty="0"/>
          </a:p>
          <a:p>
            <a:endParaRPr lang="sv-SE" sz="2000" dirty="0"/>
          </a:p>
          <a:p>
            <a:r>
              <a:rPr lang="sv-SE" sz="2000" dirty="0"/>
              <a:t>Har man anmält deltagande räknar vi med att ni dyker upp, ändra närvarostatus på laget.se ifall ni får förhinder (fram till 15min innan träning)</a:t>
            </a:r>
          </a:p>
          <a:p>
            <a:endParaRPr lang="sv-SE" sz="2000" dirty="0"/>
          </a:p>
          <a:p>
            <a:r>
              <a:rPr lang="sv-SE" sz="2000" b="1" dirty="0"/>
              <a:t>Var på plats minst 10min innan träningstiden börjar - </a:t>
            </a:r>
            <a:r>
              <a:rPr lang="sv-SE" sz="2000" dirty="0" err="1"/>
              <a:t>Nykissade</a:t>
            </a:r>
            <a:r>
              <a:rPr lang="sv-SE" sz="2000" dirty="0"/>
              <a:t>, knutna skosnören och gärna ätit en frukt eller </a:t>
            </a:r>
            <a:r>
              <a:rPr lang="sv-SE" sz="2000" dirty="0" err="1"/>
              <a:t>mellis</a:t>
            </a:r>
            <a:r>
              <a:rPr lang="sv-SE" sz="2000" dirty="0"/>
              <a:t> (inte tomma magar)</a:t>
            </a:r>
          </a:p>
          <a:p>
            <a:endParaRPr lang="sv-SE" sz="2000" b="1" dirty="0"/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5673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Matcher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P8 är anmält till Tigerligan med 2 lag</a:t>
            </a:r>
          </a:p>
          <a:p>
            <a:endParaRPr lang="sv-SE" sz="2000" dirty="0"/>
          </a:p>
          <a:p>
            <a:r>
              <a:rPr lang="sv-SE" sz="2000" dirty="0"/>
              <a:t>Alla matcher läggs in på laget.se, </a:t>
            </a:r>
            <a:r>
              <a:rPr lang="sv-SE" sz="2000" b="1" dirty="0"/>
              <a:t>lägg in dessa datum i era kalendrar!</a:t>
            </a:r>
          </a:p>
          <a:p>
            <a:endParaRPr lang="sv-SE" sz="2000" dirty="0"/>
          </a:p>
          <a:p>
            <a:r>
              <a:rPr lang="sv-SE" sz="2000" dirty="0"/>
              <a:t>Kallelser skickas ut ca 1 vecka innan match</a:t>
            </a:r>
          </a:p>
          <a:p>
            <a:endParaRPr lang="sv-SE" sz="2000" dirty="0"/>
          </a:p>
          <a:p>
            <a:r>
              <a:rPr lang="sv-SE" sz="2000" dirty="0"/>
              <a:t>Svara på kallelser så snart som möjligt så att vi kan kalla in ersättare vid behov- extra viktig i år då truppen är tunn!</a:t>
            </a:r>
          </a:p>
          <a:p>
            <a:endParaRPr lang="sv-SE" sz="2000" dirty="0"/>
          </a:p>
          <a:p>
            <a:r>
              <a:rPr lang="sv-SE" sz="2000" dirty="0"/>
              <a:t>I skrivande stund är vi 29 spelare i laget.</a:t>
            </a:r>
          </a:p>
        </p:txBody>
      </p:sp>
    </p:spTree>
    <p:extLst>
      <p:ext uri="{BB962C8B-B14F-4D97-AF65-F5344CB8AC3E}">
        <p14:creationId xmlns:p14="http://schemas.microsoft.com/office/powerpoint/2010/main" val="2512580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Tänk på att..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barnen inte får använda utrustning som kan vara farlig eller ha på sig något som kan orsaka skada på sig själv eller andra spelare -  alla typer av smycken (halsband, ringar, armband, </a:t>
            </a:r>
            <a:r>
              <a:rPr lang="sv-SE" sz="2800" dirty="0" err="1"/>
              <a:t>öronringar</a:t>
            </a:r>
            <a:r>
              <a:rPr lang="sv-SE" sz="2800" dirty="0"/>
              <a:t>, läderband, gummiband, klockor etc.) är förbjudna och måste tas bort </a:t>
            </a:r>
          </a:p>
          <a:p>
            <a:r>
              <a:rPr lang="sv-SE" sz="2800" b="1" dirty="0"/>
              <a:t>Gäller vid träning och match!</a:t>
            </a:r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180125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Lagföräldrar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5" y="2287080"/>
            <a:ext cx="50207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Föreningen önskar att varje lag utser lagföräldrar som hjälper tränarna med uppgifter utanför fotbollsplanen</a:t>
            </a:r>
          </a:p>
          <a:p>
            <a:endParaRPr lang="sv-SE" sz="2800" dirty="0"/>
          </a:p>
          <a:p>
            <a:r>
              <a:rPr lang="sv-SE" sz="2800" b="1" dirty="0"/>
              <a:t>Lagföräldrar under 2023 är??</a:t>
            </a:r>
          </a:p>
          <a:p>
            <a:endParaRPr lang="sv-SE" sz="2800" dirty="0"/>
          </a:p>
          <a:p>
            <a:r>
              <a:rPr lang="sv-SE" sz="2800" dirty="0"/>
              <a:t>- Fikaförsäljning</a:t>
            </a:r>
          </a:p>
          <a:p>
            <a:r>
              <a:rPr lang="sv-SE" sz="2800" dirty="0"/>
              <a:t>- Midsommarplanering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7113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Cuper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89230" y="2498101"/>
            <a:ext cx="502072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Planering:</a:t>
            </a:r>
          </a:p>
          <a:p>
            <a:r>
              <a:rPr lang="sv-SE" sz="2800" dirty="0"/>
              <a:t>Dalecarlia Cup 29juni-2juli</a:t>
            </a:r>
          </a:p>
          <a:p>
            <a:endParaRPr lang="sv-SE" sz="2000" dirty="0"/>
          </a:p>
          <a:p>
            <a:r>
              <a:rPr lang="sv-SE" sz="2000" dirty="0"/>
              <a:t>Vi har två lag anmälda.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525414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Cuper &amp; lagkassa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Föreningen betalar en lokal cup + ytterligare en ”borta” cup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/>
          </a:p>
          <a:p>
            <a:r>
              <a:rPr lang="sv-SE" sz="2000" dirty="0"/>
              <a:t>Bidrag till ”</a:t>
            </a:r>
            <a:r>
              <a:rPr lang="sv-SE" sz="2000" dirty="0" err="1"/>
              <a:t>bortacup</a:t>
            </a:r>
            <a:r>
              <a:rPr lang="sv-SE" sz="2000" dirty="0"/>
              <a:t>” (t.ex. Timrå)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TIF betalar anmälningsavgift + 400kr/deltagare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TIF betalar avgiften för 2st ledare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/>
          </a:p>
          <a:p>
            <a:r>
              <a:rPr lang="sv-SE" sz="2800" dirty="0"/>
              <a:t>Föreningens policy är att cuper får kosta max 500kr/barn från egen ficka = </a:t>
            </a:r>
            <a:r>
              <a:rPr lang="sv-SE" sz="2800" b="1" dirty="0"/>
              <a:t>Behov av att fylla på lagkassan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009631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05c9e18-d393-4470-8b67-9616c62ec31f}" enabled="1" method="Standard" siteId="{c5d1e823-e2b8-46bf-92ff-84f54313e0a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5516</TotalTime>
  <Words>792</Words>
  <Application>Microsoft Office PowerPoint</Application>
  <PresentationFormat>Bredbild</PresentationFormat>
  <Paragraphs>150</Paragraphs>
  <Slides>18</Slides>
  <Notes>17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Föräldramöte Torsångs IF P-2015</vt:lpstr>
      <vt:lpstr>Avgifter</vt:lpstr>
      <vt:lpstr>Laget.se /Facebook</vt:lpstr>
      <vt:lpstr>Träningar </vt:lpstr>
      <vt:lpstr>Matcher </vt:lpstr>
      <vt:lpstr>Tänk på att..</vt:lpstr>
      <vt:lpstr>Lagföräldrar</vt:lpstr>
      <vt:lpstr>Cuper </vt:lpstr>
      <vt:lpstr>Cuper &amp; lagkassa </vt:lpstr>
      <vt:lpstr>Andra förslag till lagkassan?</vt:lpstr>
      <vt:lpstr>Kläder</vt:lpstr>
      <vt:lpstr>Midsommar</vt:lpstr>
      <vt:lpstr>Andra uppgifter?</vt:lpstr>
      <vt:lpstr>Sponsring</vt:lpstr>
      <vt:lpstr>Sponsring, forts.</vt:lpstr>
      <vt:lpstr>TIFs framtidsfond</vt:lpstr>
      <vt:lpstr>Tränare</vt:lpstr>
      <vt:lpstr>Fotbollsskolan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Ledarträff Torsångs IF</dc:title>
  <dc:creator>Lindström, Björn</dc:creator>
  <cp:lastModifiedBy>Glans, Viktor</cp:lastModifiedBy>
  <cp:revision>28</cp:revision>
  <dcterms:created xsi:type="dcterms:W3CDTF">2021-04-19T13:11:16Z</dcterms:created>
  <dcterms:modified xsi:type="dcterms:W3CDTF">2023-04-27T12:32:18Z</dcterms:modified>
</cp:coreProperties>
</file>