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8" r:id="rId5"/>
    <p:sldId id="258" r:id="rId6"/>
    <p:sldId id="269" r:id="rId7"/>
    <p:sldId id="260" r:id="rId8"/>
    <p:sldId id="261" r:id="rId9"/>
    <p:sldId id="262" r:id="rId10"/>
    <p:sldId id="271" r:id="rId11"/>
    <p:sldId id="270" r:id="rId12"/>
    <p:sldId id="272" r:id="rId13"/>
    <p:sldId id="273" r:id="rId14"/>
    <p:sldId id="274" r:id="rId15"/>
    <p:sldId id="265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160184-223C-47B3-B5E8-56A5C5607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76543EE-EC10-43E0-886A-04A1FB0EBA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ED1BD08-7157-47FA-B93A-A155578DB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21EF-F2B4-491D-BA3F-9335075F8717}" type="datetimeFigureOut">
              <a:rPr lang="sv-SE" smtClean="0"/>
              <a:t>2020-01-31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CEEEAD5-E05F-4B6B-BA2D-66EC1DB16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E53153B-FA34-4BBB-A095-65C374EFE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B198-67EE-4E28-BEA5-762266D21D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5317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3BB8CB-8885-4648-A75F-E8A0886F0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8A79BB7-7014-41BE-B954-625E6540F9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66BA672-A5A9-4E31-BD7E-976753F39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21EF-F2B4-491D-BA3F-9335075F8717}" type="datetimeFigureOut">
              <a:rPr lang="sv-SE" smtClean="0"/>
              <a:t>2020-01-31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AF6A2E5-2434-4841-AAAE-8EB74488C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93DCE86-4A33-41FF-BFC0-A940CC1B8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B198-67EE-4E28-BEA5-762266D21D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6192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03191AB5-DDCD-47AF-8C92-7B4ECEE8BB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3262BAC-C56D-4100-8F04-5F0E91336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D35A840-2B13-44C8-99D1-4D2394B0B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21EF-F2B4-491D-BA3F-9335075F8717}" type="datetimeFigureOut">
              <a:rPr lang="sv-SE" smtClean="0"/>
              <a:t>2020-01-31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D5C92B3-9317-4E45-8987-FB76C1952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5C1F2F3-ECCB-4DEE-9163-C4BA6114C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B198-67EE-4E28-BEA5-762266D21D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8483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007F84-0CEE-43DB-B485-D3750E788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EF62623-7660-4C8A-8BFD-397012490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73BC135-1500-41A9-AEA3-1CADB9F88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21EF-F2B4-491D-BA3F-9335075F8717}" type="datetimeFigureOut">
              <a:rPr lang="sv-SE" smtClean="0"/>
              <a:t>2020-01-31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5A0BBF7-C506-4E1B-85E3-99F21ADD8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219CCAE-2A58-48E5-8E25-FE529BF9A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B198-67EE-4E28-BEA5-762266D21D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7107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D7579E-C0B6-4333-A348-CA0C3F233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2D6345C-6A67-4908-88CB-3E194175E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6795779-7F3E-477B-9C7A-983CAB703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21EF-F2B4-491D-BA3F-9335075F8717}" type="datetimeFigureOut">
              <a:rPr lang="sv-SE" smtClean="0"/>
              <a:t>2020-01-31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E1A0F38-70EF-4903-9E66-8108929EE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438A837-6E1C-4DE7-BD7B-C2E75CA8C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B198-67EE-4E28-BEA5-762266D21D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2909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5C9329-EEB5-472B-9443-4C3991343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020EF94-8883-49CF-B29A-3D840F7697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2D66CE8-0EC3-403C-A438-C13733FAF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D8E55CD-2BD2-4EB6-BA52-2110600B0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21EF-F2B4-491D-BA3F-9335075F8717}" type="datetimeFigureOut">
              <a:rPr lang="sv-SE" smtClean="0"/>
              <a:t>2020-01-31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EAC4F05-D4BF-4308-BC14-CC5F73615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86C8CD-7495-4085-8728-33CBE808E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B198-67EE-4E28-BEA5-762266D21D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7493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2E9D8F-F6ED-4044-B9C3-7CF448D2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D2CAF12-C55D-4D1C-9358-E239F435F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7B64CB1-72F4-445E-9CA5-546D58DBA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DA6DF09-B6B7-4CD0-8BAA-1237062A6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1CC9500-768C-4F9B-BEC2-4ADAD6D2B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6C578882-2009-43A2-9ACF-901A63D29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21EF-F2B4-491D-BA3F-9335075F8717}" type="datetimeFigureOut">
              <a:rPr lang="sv-SE" smtClean="0"/>
              <a:t>2020-01-31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A266CEA-AE6F-40B0-9248-0D712A2D6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ADFE846-0A64-402D-9873-87F24A3D9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B198-67EE-4E28-BEA5-762266D21D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8619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8D9A29-CA20-4F0B-9DF7-2A0863DDB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52384CF-3D98-4DC3-9489-2070F6F0E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21EF-F2B4-491D-BA3F-9335075F8717}" type="datetimeFigureOut">
              <a:rPr lang="sv-SE" smtClean="0"/>
              <a:t>2020-01-31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94AC423-A5C8-45AC-B20C-58D8D2B26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CD5C7FD-AAD6-45E4-A798-DFFBF7138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B198-67EE-4E28-BEA5-762266D21D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2224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89638DF-1673-48E8-A066-14A099E58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21EF-F2B4-491D-BA3F-9335075F8717}" type="datetimeFigureOut">
              <a:rPr lang="sv-SE" smtClean="0"/>
              <a:t>2020-01-31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85E7C40-2237-4265-8A17-D0932DB48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449B1CD-ABFF-4189-A2E5-8EF1CC7C1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B198-67EE-4E28-BEA5-762266D21D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1317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9F51D7-5C93-465F-A237-EDC862D9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17A963-1095-425D-A17C-55CADB126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6383AEC-D21B-4E02-89BB-F92F5315F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B81CA6B-4C4F-4563-A7AE-3E9518326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21EF-F2B4-491D-BA3F-9335075F8717}" type="datetimeFigureOut">
              <a:rPr lang="sv-SE" smtClean="0"/>
              <a:t>2020-01-31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8FDEC27-C12B-4EB5-AFA3-BDB731CD6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96C0652-DC82-4DC8-ADB5-0BB073EE0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B198-67EE-4E28-BEA5-762266D21D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5697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14BDD0-CDE4-4F2D-BB3D-294D41508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13A30DB-0DC3-4F17-9202-1CF85B2DCC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8A212FC-97E9-4A82-89C4-E19A5F32A4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44A5F25-9A8F-4318-89BA-B394A00C7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21EF-F2B4-491D-BA3F-9335075F8717}" type="datetimeFigureOut">
              <a:rPr lang="sv-SE" smtClean="0"/>
              <a:t>2020-01-31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F87E217-A220-4E70-9DC8-B6AA6571D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354A428-2D06-4E91-B869-1ADCA83CF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B198-67EE-4E28-BEA5-762266D21D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5634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BC1C8ED-4516-4817-A2B3-2DAFE2C79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BE261ED-81EB-43D2-B598-31111B8EF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F8CB76D-9703-4BFC-A3C4-7953624CF1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021EF-F2B4-491D-BA3F-9335075F8717}" type="datetimeFigureOut">
              <a:rPr lang="sv-SE" smtClean="0"/>
              <a:t>2020-01-31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EAEBA27-07F9-44AA-AC35-DFCA263E7C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594EF59-A214-470C-949B-DD0054E13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7B198-67EE-4E28-BEA5-762266D21D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611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get.se/torpf0506/Picture/ViewImage/845492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get.se/torpf0506/Picture/ViewImage/8421079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get.se/torpf0506/Picture/ViewImage/8503666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get.se/torpf0506/Picture/ViewImage/869464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get.se/torpf0506/Picture/ViewImage/828483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2EF83F-583F-4A0A-86FB-03E9ECC5E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816" y="3066875"/>
            <a:ext cx="9144000" cy="2061488"/>
          </a:xfrm>
        </p:spPr>
        <p:txBody>
          <a:bodyPr/>
          <a:lstStyle/>
          <a:p>
            <a:r>
              <a:rPr lang="sv-SE" dirty="0"/>
              <a:t>SPELAR-OCH FÖRÄLDRAMÖTE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71C1975-7786-4509-8414-A1A28D3C28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4988" y="5625038"/>
            <a:ext cx="9144000" cy="1655762"/>
          </a:xfrm>
        </p:spPr>
        <p:txBody>
          <a:bodyPr/>
          <a:lstStyle/>
          <a:p>
            <a:r>
              <a:rPr lang="sv-SE" dirty="0"/>
              <a:t>SÄSONGEN 2020</a:t>
            </a:r>
          </a:p>
        </p:txBody>
      </p:sp>
      <p:pic>
        <p:nvPicPr>
          <p:cNvPr id="4" name="Picture 6" descr="C:\Users\thols\OneDrive - DFDS\Privat\Bilder\images.jpg">
            <a:extLst>
              <a:ext uri="{FF2B5EF4-FFF2-40B4-BE49-F238E27FC236}">
                <a16:creationId xmlns:a16="http://schemas.microsoft.com/office/drawing/2014/main" id="{D28BB363-51FD-4632-9368-5569F52A0A3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08711"/>
            <a:ext cx="3903660" cy="20614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5856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16D298-6478-4828-95A6-BC11E0550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			Mål 2020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3DC2AF8-9065-49B7-BF14-C6797D262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546" y="2343150"/>
            <a:ext cx="10515600" cy="4514849"/>
          </a:xfrm>
        </p:spPr>
        <p:txBody>
          <a:bodyPr>
            <a:noAutofit/>
          </a:bodyPr>
          <a:lstStyle/>
          <a:p>
            <a:r>
              <a:rPr lang="sv-SE" b="1" dirty="0"/>
              <a:t>Mål för säsongen 2020</a:t>
            </a:r>
            <a:endParaRPr lang="sv-SE" dirty="0"/>
          </a:p>
          <a:p>
            <a:pPr marL="0" indent="0">
              <a:buNone/>
            </a:pPr>
            <a:r>
              <a:rPr lang="sv-SE" i="1" dirty="0"/>
              <a:t>Laget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Vi ska ha roligt och peppa varandra mer. Vi ska jobba på vår sammanhållning och få den ännu bättre. </a:t>
            </a:r>
          </a:p>
          <a:p>
            <a:pPr marL="0" indent="0">
              <a:buNone/>
            </a:pPr>
            <a:r>
              <a:rPr lang="sv-SE" i="1" dirty="0"/>
              <a:t>Serien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Vi ska sänka antalet insläppta mål. Vi ska komma högre upp i serien än 2019, topp 3. Vi ska utvecklas mer som lag och prata mer på plan.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Picture 6" descr="C:\Users\thols\OneDrive - DFDS\Privat\Bilder\images.jpg">
            <a:extLst>
              <a:ext uri="{FF2B5EF4-FFF2-40B4-BE49-F238E27FC236}">
                <a16:creationId xmlns:a16="http://schemas.microsoft.com/office/drawing/2014/main" id="{56994727-F7F9-449E-BF0E-2E94D8AD44D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46" y="453072"/>
            <a:ext cx="2443796" cy="1432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34308FA7-4228-47CA-B355-10F648CED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720" y="456058"/>
            <a:ext cx="3261360" cy="217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12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16D298-6478-4828-95A6-BC11E0550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			Mål 2020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3DC2AF8-9065-49B7-BF14-C6797D262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546" y="2343150"/>
            <a:ext cx="10515600" cy="4514849"/>
          </a:xfrm>
        </p:spPr>
        <p:txBody>
          <a:bodyPr>
            <a:noAutofit/>
          </a:bodyPr>
          <a:lstStyle/>
          <a:p>
            <a:r>
              <a:rPr lang="sv-SE" b="1" dirty="0"/>
              <a:t>Mål för säsongen 2020</a:t>
            </a:r>
            <a:endParaRPr lang="sv-SE" dirty="0"/>
          </a:p>
          <a:p>
            <a:pPr marL="0" indent="0">
              <a:buNone/>
            </a:pPr>
            <a:r>
              <a:rPr lang="sv-SE" i="1" dirty="0"/>
              <a:t>Inomhuscuper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Vi ska vinna första matcherna i slutspel och ta oss vidare. Vi ska försöka vinna inomhuscuperna och jobba med bra spel och bra tempo i spelet. </a:t>
            </a:r>
          </a:p>
          <a:p>
            <a:pPr marL="0" indent="0">
              <a:buNone/>
            </a:pPr>
            <a:r>
              <a:rPr lang="sv-SE" i="1" dirty="0"/>
              <a:t>Gothia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Vi ska vinna någon match och komma till slutspel. Vi ska kämpa och ge järnet och tro på oss själva. Vi ska inte ge upp mot bättre lag. 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Picture 6" descr="C:\Users\thols\OneDrive - DFDS\Privat\Bilder\images.jpg">
            <a:extLst>
              <a:ext uri="{FF2B5EF4-FFF2-40B4-BE49-F238E27FC236}">
                <a16:creationId xmlns:a16="http://schemas.microsoft.com/office/drawing/2014/main" id="{56994727-F7F9-449E-BF0E-2E94D8AD44D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46" y="453072"/>
            <a:ext cx="2443796" cy="1432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0A43F2D1-A6B3-4EF2-AD5A-3D225E9582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910" y="723805"/>
            <a:ext cx="3205130" cy="213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588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16D298-6478-4828-95A6-BC11E0550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			Mål 2020 för varje spelare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3DC2AF8-9065-49B7-BF14-C6797D262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546" y="2343150"/>
            <a:ext cx="10515600" cy="4514849"/>
          </a:xfrm>
        </p:spPr>
        <p:txBody>
          <a:bodyPr>
            <a:noAutofit/>
          </a:bodyPr>
          <a:lstStyle/>
          <a:p>
            <a:r>
              <a:rPr lang="sv-SE" dirty="0"/>
              <a:t>Kajsa</a:t>
            </a:r>
            <a:r>
              <a:rPr lang="sv-SE" i="1" dirty="0"/>
              <a:t>: </a:t>
            </a:r>
            <a:r>
              <a:rPr lang="sv-SE" dirty="0"/>
              <a:t>Bli mer säker på plan och våga mer på matcher, ex finta i matchsituation</a:t>
            </a:r>
          </a:p>
          <a:p>
            <a:r>
              <a:rPr lang="sv-SE" dirty="0" err="1"/>
              <a:t>Kiara</a:t>
            </a:r>
            <a:r>
              <a:rPr lang="sv-SE" dirty="0"/>
              <a:t>: Bättre bollteknik och snabbare passningar. Förbättra mina skott</a:t>
            </a:r>
          </a:p>
          <a:p>
            <a:r>
              <a:rPr lang="sv-SE" dirty="0"/>
              <a:t>Alicia: Ta mer löpningar och göra bättre passningar</a:t>
            </a:r>
          </a:p>
          <a:p>
            <a:r>
              <a:rPr lang="sv-SE" dirty="0"/>
              <a:t>Martina: Ta ut mig på matcherna. Förbättra konditionen och vara löpstark</a:t>
            </a:r>
          </a:p>
          <a:p>
            <a:r>
              <a:rPr lang="sv-SE" dirty="0"/>
              <a:t>Tindra: Hålla mer koll på vart jag står i målet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Picture 6" descr="C:\Users\thols\OneDrive - DFDS\Privat\Bilder\images.jpg">
            <a:extLst>
              <a:ext uri="{FF2B5EF4-FFF2-40B4-BE49-F238E27FC236}">
                <a16:creationId xmlns:a16="http://schemas.microsoft.com/office/drawing/2014/main" id="{56994727-F7F9-449E-BF0E-2E94D8AD44D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46" y="453072"/>
            <a:ext cx="2443796" cy="14323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5954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16D298-6478-4828-95A6-BC11E0550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			Mål 2020 för varje spelare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3DC2AF8-9065-49B7-BF14-C6797D262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546" y="2343150"/>
            <a:ext cx="10515600" cy="4514849"/>
          </a:xfrm>
        </p:spPr>
        <p:txBody>
          <a:bodyPr>
            <a:noAutofit/>
          </a:bodyPr>
          <a:lstStyle/>
          <a:p>
            <a:r>
              <a:rPr lang="sv-SE" dirty="0"/>
              <a:t>Ebba: Löpningar och rörelse direkt efter min passning. Bättre kondition så jag orkar 100% hela matchen. Inte lägga tid på onödiga saker </a:t>
            </a:r>
          </a:p>
          <a:p>
            <a:r>
              <a:rPr lang="sv-SE" dirty="0"/>
              <a:t>Wilma J: Träna så mycket som möjligt. Vara en mer offensiv back</a:t>
            </a:r>
          </a:p>
          <a:p>
            <a:r>
              <a:rPr lang="sv-SE" dirty="0"/>
              <a:t>Alice: Lära mig skjuta bättre och gå in med kroppen</a:t>
            </a:r>
          </a:p>
          <a:p>
            <a:r>
              <a:rPr lang="sv-SE" dirty="0"/>
              <a:t>Mirjam: Bli mer teknisk och ta mer löpningar</a:t>
            </a:r>
          </a:p>
          <a:p>
            <a:r>
              <a:rPr lang="sv-SE" dirty="0" err="1"/>
              <a:t>Meherin</a:t>
            </a:r>
            <a:r>
              <a:rPr lang="sv-SE" dirty="0"/>
              <a:t>: Våga hålla bollen och förbättra skotten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Picture 6" descr="C:\Users\thols\OneDrive - DFDS\Privat\Bilder\images.jpg">
            <a:extLst>
              <a:ext uri="{FF2B5EF4-FFF2-40B4-BE49-F238E27FC236}">
                <a16:creationId xmlns:a16="http://schemas.microsoft.com/office/drawing/2014/main" id="{56994727-F7F9-449E-BF0E-2E94D8AD44D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46" y="453072"/>
            <a:ext cx="2443796" cy="14323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5607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16D298-6478-4828-95A6-BC11E0550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			Mål 2020 för varje spelare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3DC2AF8-9065-49B7-BF14-C6797D262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546" y="2343150"/>
            <a:ext cx="10515600" cy="4514849"/>
          </a:xfrm>
        </p:spPr>
        <p:txBody>
          <a:bodyPr>
            <a:noAutofit/>
          </a:bodyPr>
          <a:lstStyle/>
          <a:p>
            <a:r>
              <a:rPr lang="sv-SE" dirty="0"/>
              <a:t>Lisa M: Gå in med hela kroppen och inte peta</a:t>
            </a:r>
          </a:p>
          <a:p>
            <a:r>
              <a:rPr lang="sv-SE" dirty="0"/>
              <a:t>Huda: Hårdare och längre skott. Jobba att med att ha en bättre inställning</a:t>
            </a:r>
          </a:p>
          <a:p>
            <a:r>
              <a:rPr lang="sv-SE" dirty="0"/>
              <a:t>Agnes: Bättre på att dribbla, våga driva själv på plan och ta det lugnt framför mål</a:t>
            </a:r>
          </a:p>
          <a:p>
            <a:r>
              <a:rPr lang="sv-SE" dirty="0"/>
              <a:t>Wilma L: Kommunicera ännu mer på plan och hålla bollen tills jag är säker på att jag har en adress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Picture 6" descr="C:\Users\thols\OneDrive - DFDS\Privat\Bilder\images.jpg">
            <a:extLst>
              <a:ext uri="{FF2B5EF4-FFF2-40B4-BE49-F238E27FC236}">
                <a16:creationId xmlns:a16="http://schemas.microsoft.com/office/drawing/2014/main" id="{56994727-F7F9-449E-BF0E-2E94D8AD44D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46" y="453072"/>
            <a:ext cx="2443796" cy="14323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0107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2D9D2E-EB73-4164-9756-B3F9FE9FB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138" y="365125"/>
            <a:ext cx="10978662" cy="1325563"/>
          </a:xfrm>
        </p:spPr>
        <p:txBody>
          <a:bodyPr>
            <a:normAutofit/>
          </a:bodyPr>
          <a:lstStyle/>
          <a:p>
            <a:r>
              <a:rPr lang="sv-SE" sz="2600" dirty="0"/>
              <a:t>Laget före jaget, alla är lika viktiga och bidrar maximalt utifrån sina förutsättningar</a:t>
            </a:r>
          </a:p>
        </p:txBody>
      </p:sp>
      <p:pic>
        <p:nvPicPr>
          <p:cNvPr id="4" name="Picture 6" descr="C:\Users\thols\OneDrive - DFDS\Privat\Bilder\images.jpg">
            <a:extLst>
              <a:ext uri="{FF2B5EF4-FFF2-40B4-BE49-F238E27FC236}">
                <a16:creationId xmlns:a16="http://schemas.microsoft.com/office/drawing/2014/main" id="{E46C0E05-75F7-40EA-A311-0BF6E613907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51" y="5008879"/>
            <a:ext cx="2332599" cy="1483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BA9E15C7-D09D-461C-A743-5957059C5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88" y="1650999"/>
            <a:ext cx="5646812" cy="423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199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89F53C-EF35-4482-9602-5E632A1B0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				Innehåll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5E0E87C-FC14-4B5A-A57A-1864D07F1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273"/>
            <a:ext cx="10515600" cy="4351338"/>
          </a:xfrm>
        </p:spPr>
        <p:txBody>
          <a:bodyPr/>
          <a:lstStyle/>
          <a:p>
            <a:r>
              <a:rPr lang="sv-SE" dirty="0"/>
              <a:t>Träning 2020</a:t>
            </a:r>
          </a:p>
          <a:p>
            <a:r>
              <a:rPr lang="sv-SE" dirty="0"/>
              <a:t>Cuper och seriespel</a:t>
            </a:r>
          </a:p>
          <a:p>
            <a:r>
              <a:rPr lang="sv-SE" dirty="0"/>
              <a:t>Värdegrundsarbete</a:t>
            </a:r>
          </a:p>
          <a:p>
            <a:r>
              <a:rPr lang="sv-SE" dirty="0"/>
              <a:t>Mål 2020</a:t>
            </a:r>
          </a:p>
        </p:txBody>
      </p:sp>
      <p:pic>
        <p:nvPicPr>
          <p:cNvPr id="4" name="Picture 6" descr="C:\Users\thols\OneDrive - DFDS\Privat\Bilder\images.jpg">
            <a:extLst>
              <a:ext uri="{FF2B5EF4-FFF2-40B4-BE49-F238E27FC236}">
                <a16:creationId xmlns:a16="http://schemas.microsoft.com/office/drawing/2014/main" id="{FB83BE67-D8A2-4988-B014-EF20C6B1039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94" y="364143"/>
            <a:ext cx="2937408" cy="1655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az729104.vo.msecnd.net/1498273/8454922.jpeg;w=300;h=200;format=jpeg;mode=crop;scale=both;anchor=middlecenter;v=1">
            <a:hlinkClick r:id="rId3"/>
            <a:extLst>
              <a:ext uri="{FF2B5EF4-FFF2-40B4-BE49-F238E27FC236}">
                <a16:creationId xmlns:a16="http://schemas.microsoft.com/office/drawing/2014/main" id="{DE524DE3-A42A-4C90-9786-B359A5D89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1114306"/>
            <a:ext cx="3052444" cy="20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356045F0-71BA-4933-B72A-9F9BD61EA3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3911837"/>
            <a:ext cx="3176904" cy="211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981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750C0B-7627-42C4-B46A-6F71CC44E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				Träning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81627-B52C-4220-9545-BD956F8DB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720" y="2107179"/>
            <a:ext cx="10515600" cy="4351338"/>
          </a:xfrm>
        </p:spPr>
        <p:txBody>
          <a:bodyPr/>
          <a:lstStyle/>
          <a:p>
            <a:r>
              <a:rPr lang="sv-SE" dirty="0"/>
              <a:t>Tre fotbollstillfällen i veckan fördelat på sporthall, C 35 och konstgräs</a:t>
            </a:r>
          </a:p>
          <a:p>
            <a:r>
              <a:rPr lang="sv-SE" dirty="0"/>
              <a:t>Klubben kommer ha egen målvaktsträning</a:t>
            </a:r>
          </a:p>
          <a:p>
            <a:r>
              <a:rPr lang="sv-SE" dirty="0"/>
              <a:t>I februari är vi en gång/vecka i Varekil, start 16/2 </a:t>
            </a:r>
            <a:r>
              <a:rPr lang="sv-SE" dirty="0" err="1"/>
              <a:t>kl</a:t>
            </a:r>
            <a:r>
              <a:rPr lang="sv-SE" dirty="0"/>
              <a:t> 16:30</a:t>
            </a:r>
          </a:p>
          <a:p>
            <a:r>
              <a:rPr lang="sv-SE" dirty="0"/>
              <a:t>2 träningsmatcher: 7/3 Varekil mot Kungälv FF, </a:t>
            </a:r>
          </a:p>
          <a:p>
            <a:pPr marL="0" indent="0">
              <a:buNone/>
            </a:pPr>
            <a:r>
              <a:rPr lang="sv-SE" dirty="0"/>
              <a:t>4/4 borta mot Munkedal, 11 mannaspel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Thomas och Camilla </a:t>
            </a:r>
            <a:r>
              <a:rPr lang="sv-SE" dirty="0" err="1"/>
              <a:t>ev</a:t>
            </a:r>
            <a:r>
              <a:rPr lang="sv-SE" dirty="0"/>
              <a:t> Jimmy?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Picture 6" descr="C:\Users\thols\OneDrive - DFDS\Privat\Bilder\images.jpg">
            <a:extLst>
              <a:ext uri="{FF2B5EF4-FFF2-40B4-BE49-F238E27FC236}">
                <a16:creationId xmlns:a16="http://schemas.microsoft.com/office/drawing/2014/main" id="{0ADD8721-5692-4474-8667-316A2B314CB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2422"/>
            <a:ext cx="2305050" cy="1237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s://az729104.vo.msecnd.net/1489413/8421079.jpeg;w=300;h=200;format=jpeg;mode=crop;scale=both;anchor=middlecenter;v=1">
            <a:hlinkClick r:id="rId3"/>
            <a:extLst>
              <a:ext uri="{FF2B5EF4-FFF2-40B4-BE49-F238E27FC236}">
                <a16:creationId xmlns:a16="http://schemas.microsoft.com/office/drawing/2014/main" id="{CE901196-3B2C-41EA-951F-55C4C60C3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4" y="4187533"/>
            <a:ext cx="3571875" cy="239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309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16D298-6478-4828-95A6-BC11E0550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			Seriespel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3DC2AF8-9065-49B7-BF14-C6797D262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546" y="1885442"/>
            <a:ext cx="10515600" cy="4972557"/>
          </a:xfrm>
        </p:spPr>
        <p:txBody>
          <a:bodyPr>
            <a:noAutofit/>
          </a:bodyPr>
          <a:lstStyle/>
          <a:p>
            <a:r>
              <a:rPr lang="sv-SE" dirty="0"/>
              <a:t>F 15</a:t>
            </a:r>
          </a:p>
          <a:p>
            <a:r>
              <a:rPr lang="sv-SE" dirty="0"/>
              <a:t>Kommer spela 9 manna när vi inte har 13 spelare</a:t>
            </a:r>
          </a:p>
          <a:p>
            <a:r>
              <a:rPr lang="sv-SE" dirty="0"/>
              <a:t>Diskussion med </a:t>
            </a:r>
            <a:r>
              <a:rPr lang="sv-SE" dirty="0" err="1"/>
              <a:t>Bff</a:t>
            </a:r>
            <a:endParaRPr lang="sv-SE" dirty="0"/>
          </a:p>
          <a:p>
            <a:r>
              <a:rPr lang="sv-SE" dirty="0"/>
              <a:t>Bohuslän och Dalsland</a:t>
            </a:r>
          </a:p>
          <a:p>
            <a:r>
              <a:rPr lang="sv-SE" dirty="0"/>
              <a:t>Start mitten av april, 11 matcher vår</a:t>
            </a:r>
          </a:p>
          <a:p>
            <a:r>
              <a:rPr lang="sv-SE" dirty="0"/>
              <a:t>Rak serie med slutspel i A och </a:t>
            </a:r>
          </a:p>
          <a:p>
            <a:pPr marL="0" indent="0">
              <a:buNone/>
            </a:pPr>
            <a:r>
              <a:rPr lang="sv-SE" dirty="0"/>
              <a:t>B slutspel, 5 matcher höst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Picture 6" descr="C:\Users\thols\OneDrive - DFDS\Privat\Bilder\images.jpg">
            <a:extLst>
              <a:ext uri="{FF2B5EF4-FFF2-40B4-BE49-F238E27FC236}">
                <a16:creationId xmlns:a16="http://schemas.microsoft.com/office/drawing/2014/main" id="{56994727-F7F9-449E-BF0E-2E94D8AD44D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46" y="453072"/>
            <a:ext cx="2443796" cy="1432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E48FEB97-75D3-47C9-BED5-AA0686B80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573" y="3110430"/>
            <a:ext cx="4614573" cy="346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066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16D298-6478-4828-95A6-BC11E0550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			Cuper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3DC2AF8-9065-49B7-BF14-C6797D262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546" y="1938592"/>
            <a:ext cx="10515600" cy="4972557"/>
          </a:xfrm>
        </p:spPr>
        <p:txBody>
          <a:bodyPr>
            <a:noAutofit/>
          </a:bodyPr>
          <a:lstStyle/>
          <a:p>
            <a:r>
              <a:rPr lang="sv-SE" dirty="0"/>
              <a:t>Askengrens cup 25/1, 15-årsgrupp</a:t>
            </a:r>
          </a:p>
          <a:p>
            <a:r>
              <a:rPr lang="sv-SE" dirty="0"/>
              <a:t>Lilla </a:t>
            </a:r>
            <a:r>
              <a:rPr lang="sv-SE" dirty="0" err="1"/>
              <a:t>Rössöcup</a:t>
            </a:r>
            <a:r>
              <a:rPr lang="sv-SE" dirty="0"/>
              <a:t> 1/3, 13 – 14-årsgrupp, dispens</a:t>
            </a:r>
          </a:p>
          <a:p>
            <a:r>
              <a:rPr lang="sv-SE" dirty="0"/>
              <a:t>Åby cup 29/3 utomhus, 11 mannaspel, Mölndal</a:t>
            </a:r>
          </a:p>
          <a:p>
            <a:pPr marL="0" indent="0">
              <a:buNone/>
            </a:pPr>
            <a:r>
              <a:rPr lang="sv-SE" dirty="0"/>
              <a:t>15-årsgrupp</a:t>
            </a:r>
          </a:p>
          <a:p>
            <a:r>
              <a:rPr lang="sv-SE" dirty="0"/>
              <a:t>Gothia 13 – 18/7, Göteborg, 11 mannaspel, 15 årsgrupp (lånar in 2 </a:t>
            </a:r>
            <a:r>
              <a:rPr lang="sv-SE" dirty="0" err="1"/>
              <a:t>st</a:t>
            </a:r>
            <a:r>
              <a:rPr lang="sv-SE"/>
              <a:t>)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Eget boende och egen frukost. Köper lunch och middag på skola. </a:t>
            </a:r>
          </a:p>
          <a:p>
            <a:pPr marL="0" indent="0">
              <a:buNone/>
            </a:pPr>
            <a:r>
              <a:rPr lang="sv-SE" dirty="0"/>
              <a:t>Total kostnad 2 300 kr/person. Klubben betalar 1 400 kr/person samt anmälningsavgift. </a:t>
            </a:r>
          </a:p>
          <a:p>
            <a:pPr marL="0" indent="0">
              <a:buNone/>
            </a:pPr>
            <a:r>
              <a:rPr lang="sv-SE" dirty="0"/>
              <a:t>Egenavgift: 900kr/person samt fickpengar (köpa tröja, godis, glass </a:t>
            </a:r>
            <a:r>
              <a:rPr lang="sv-SE" dirty="0" err="1"/>
              <a:t>etc</a:t>
            </a:r>
            <a:r>
              <a:rPr lang="sv-SE" dirty="0"/>
              <a:t>)</a:t>
            </a:r>
          </a:p>
          <a:p>
            <a:pPr marL="0" indent="0">
              <a:buNone/>
            </a:pPr>
            <a:r>
              <a:rPr lang="sv-SE" dirty="0"/>
              <a:t>Majblomman eller stöd från föreningen</a:t>
            </a:r>
          </a:p>
        </p:txBody>
      </p:sp>
      <p:pic>
        <p:nvPicPr>
          <p:cNvPr id="4" name="Picture 6" descr="C:\Users\thols\OneDrive - DFDS\Privat\Bilder\images.jpg">
            <a:extLst>
              <a:ext uri="{FF2B5EF4-FFF2-40B4-BE49-F238E27FC236}">
                <a16:creationId xmlns:a16="http://schemas.microsoft.com/office/drawing/2014/main" id="{56994727-F7F9-449E-BF0E-2E94D8AD44D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46" y="453072"/>
            <a:ext cx="2443796" cy="1432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CFC2DF47-C8A0-4686-86A8-00EEE2825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922" y="534480"/>
            <a:ext cx="3344092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80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16D298-6478-4828-95A6-BC11E0550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			Hösten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3DC2AF8-9065-49B7-BF14-C6797D262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546" y="2343150"/>
            <a:ext cx="10515600" cy="4514849"/>
          </a:xfrm>
        </p:spPr>
        <p:txBody>
          <a:bodyPr>
            <a:noAutofit/>
          </a:bodyPr>
          <a:lstStyle/>
          <a:p>
            <a:r>
              <a:rPr lang="sv-SE" dirty="0" err="1"/>
              <a:t>Oddebollen</a:t>
            </a:r>
            <a:r>
              <a:rPr lang="sv-SE" dirty="0"/>
              <a:t>? 31/7 – 2/8, </a:t>
            </a:r>
          </a:p>
          <a:p>
            <a:pPr marL="0" indent="0">
              <a:buNone/>
            </a:pPr>
            <a:r>
              <a:rPr lang="sv-SE"/>
              <a:t>F 15 – 17 </a:t>
            </a:r>
            <a:endParaRPr lang="sv-SE" dirty="0"/>
          </a:p>
          <a:p>
            <a:r>
              <a:rPr lang="sv-SE" dirty="0" err="1"/>
              <a:t>Quality</a:t>
            </a:r>
            <a:r>
              <a:rPr lang="sv-SE" dirty="0"/>
              <a:t>? 16/10 – 18/10, F 15</a:t>
            </a:r>
          </a:p>
          <a:p>
            <a:r>
              <a:rPr lang="sv-SE" dirty="0"/>
              <a:t>Uddevallakannan? Ca 20/11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Picture 6" descr="C:\Users\thols\OneDrive - DFDS\Privat\Bilder\images.jpg">
            <a:extLst>
              <a:ext uri="{FF2B5EF4-FFF2-40B4-BE49-F238E27FC236}">
                <a16:creationId xmlns:a16="http://schemas.microsoft.com/office/drawing/2014/main" id="{56994727-F7F9-449E-BF0E-2E94D8AD44D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46" y="453072"/>
            <a:ext cx="2443796" cy="1432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https://az729104.vo.msecnd.net/1514044/8503666.jpeg;w=300;h=200;format=jpeg;mode=crop;scale=both;anchor=middlecenter;v=1">
            <a:hlinkClick r:id="rId3"/>
            <a:extLst>
              <a:ext uri="{FF2B5EF4-FFF2-40B4-BE49-F238E27FC236}">
                <a16:creationId xmlns:a16="http://schemas.microsoft.com/office/drawing/2014/main" id="{98EE6647-6C6F-401B-A263-65FA847E2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2205038"/>
            <a:ext cx="5468620" cy="366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716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C744AA-121C-479C-B040-E1B8B5F7E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			Värdegrund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5CF0E6D-319E-477F-BFB9-50E0D6A10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8636"/>
            <a:ext cx="10515600" cy="46672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800" b="1" dirty="0"/>
              <a:t>Värdegrund - Gemenskap – Glädje - Utbildande</a:t>
            </a:r>
            <a:endParaRPr lang="sv-SE" sz="1800" dirty="0"/>
          </a:p>
          <a:p>
            <a:r>
              <a:rPr lang="sv-SE" sz="1800" b="1" i="1" dirty="0"/>
              <a:t>Föreningsperspektiv</a:t>
            </a:r>
            <a:endParaRPr lang="sv-SE" sz="1800" dirty="0"/>
          </a:p>
          <a:p>
            <a:pPr lvl="0"/>
            <a:r>
              <a:rPr lang="sv-SE" sz="1800" dirty="0"/>
              <a:t>Hos Torp är alla välkomna, oavsett funktionsvariation, etnicitet, religion, sexuell läggning och socioekonomiska förutsättningar</a:t>
            </a:r>
          </a:p>
          <a:p>
            <a:pPr lvl="0"/>
            <a:r>
              <a:rPr lang="sv-SE" sz="1800" dirty="0"/>
              <a:t>Vi ser till att alla får spela</a:t>
            </a:r>
          </a:p>
          <a:p>
            <a:pPr lvl="0"/>
            <a:r>
              <a:rPr lang="sv-SE" sz="1800" dirty="0"/>
              <a:t>Vi tycker alla spelare är viktiga för laget</a:t>
            </a:r>
          </a:p>
          <a:p>
            <a:pPr lvl="0"/>
            <a:r>
              <a:rPr lang="sv-SE" sz="1800" dirty="0"/>
              <a:t>Vi ser till att alla spelare ges möjlighet att delta på cuper och träningsläger</a:t>
            </a:r>
          </a:p>
          <a:p>
            <a:pPr lvl="0"/>
            <a:r>
              <a:rPr lang="sv-SE" sz="1800" dirty="0"/>
              <a:t>Vi tänker på att spelare utvecklas olika fort</a:t>
            </a:r>
          </a:p>
          <a:p>
            <a:pPr lvl="0"/>
            <a:r>
              <a:rPr lang="sv-SE" sz="1800" dirty="0"/>
              <a:t>Vi hjälper varandra mellan åldersgrupperna</a:t>
            </a:r>
          </a:p>
          <a:p>
            <a:pPr lvl="0"/>
            <a:r>
              <a:rPr lang="sv-SE" sz="1800" dirty="0"/>
              <a:t>Vi har inga lagkassor</a:t>
            </a:r>
          </a:p>
          <a:p>
            <a:pPr lvl="0"/>
            <a:r>
              <a:rPr lang="sv-SE" sz="1800" dirty="0"/>
              <a:t>Vi har gemensam Bollskoj för flickor och pojkar mellan 5 – 7år</a:t>
            </a:r>
          </a:p>
          <a:p>
            <a:pPr lvl="0"/>
            <a:r>
              <a:rPr lang="sv-SE" sz="1800" dirty="0"/>
              <a:t>Vi delar på flickor och pojkar från 8 år </a:t>
            </a:r>
          </a:p>
          <a:p>
            <a:pPr lvl="0"/>
            <a:r>
              <a:rPr lang="sv-SE" sz="1800" dirty="0"/>
              <a:t>Vår verksamhet är utbildande och glädjefull</a:t>
            </a:r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</p:txBody>
      </p:sp>
      <p:pic>
        <p:nvPicPr>
          <p:cNvPr id="4" name="Picture 6" descr="C:\Users\thols\OneDrive - DFDS\Privat\Bilder\images.jpg">
            <a:extLst>
              <a:ext uri="{FF2B5EF4-FFF2-40B4-BE49-F238E27FC236}">
                <a16:creationId xmlns:a16="http://schemas.microsoft.com/office/drawing/2014/main" id="{CD5A0551-F544-4B90-BDCE-F4595DDDB4A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3073"/>
            <a:ext cx="2305050" cy="1237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https://az729104.vo.msecnd.net/1553972/8694645.jpeg;w=300;h=200;format=jpeg;mode=crop;scale=both;anchor=middlecenter;v=1">
            <a:hlinkClick r:id="rId3"/>
            <a:extLst>
              <a:ext uri="{FF2B5EF4-FFF2-40B4-BE49-F238E27FC236}">
                <a16:creationId xmlns:a16="http://schemas.microsoft.com/office/drawing/2014/main" id="{DA1A7745-7018-4B8C-BB76-7D1B2C08A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439" y="3900938"/>
            <a:ext cx="3543600" cy="237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528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2C4150-1F65-4360-96C4-394365C10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			 Värdegrund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1669DC3-C9E4-464D-9E61-45C9E1154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360" y="2141537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sv-SE" b="1" i="1" dirty="0"/>
              <a:t>Spelarperspektiv</a:t>
            </a:r>
            <a:endParaRPr lang="sv-SE" dirty="0"/>
          </a:p>
          <a:p>
            <a:pPr lvl="0"/>
            <a:r>
              <a:rPr lang="sv-SE" dirty="0"/>
              <a:t>Vi respekterar varandra, domare och motståndare</a:t>
            </a:r>
          </a:p>
          <a:p>
            <a:pPr lvl="0"/>
            <a:r>
              <a:rPr lang="sv-SE" dirty="0"/>
              <a:t>Vi har noll tolerans mot könsord, rasistiska uttalande och svordomar</a:t>
            </a:r>
          </a:p>
          <a:p>
            <a:pPr lvl="0"/>
            <a:r>
              <a:rPr lang="sv-SE" dirty="0"/>
              <a:t>Våra äldre spelarna är förebilder för dom yngre spelarna</a:t>
            </a:r>
          </a:p>
          <a:p>
            <a:pPr lvl="0"/>
            <a:r>
              <a:rPr lang="sv-SE" dirty="0"/>
              <a:t>Våra spelare utbildas i fotboll och i ett gott sportmanskap(uppförande)</a:t>
            </a:r>
          </a:p>
          <a:p>
            <a:pPr lvl="0"/>
            <a:r>
              <a:rPr lang="sv-SE" dirty="0"/>
              <a:t>Vi respekterar alltid domaren, oavsett situation. Utan domare, ingen match!</a:t>
            </a:r>
          </a:p>
          <a:p>
            <a:pPr lvl="0"/>
            <a:r>
              <a:rPr lang="sv-SE" dirty="0"/>
              <a:t>Vårt motståndarlag tränar oss i matchsituationer. Utan motståndare, ingen match!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Picture 6" descr="C:\Users\thols\OneDrive - DFDS\Privat\Bilder\images.jpg">
            <a:extLst>
              <a:ext uri="{FF2B5EF4-FFF2-40B4-BE49-F238E27FC236}">
                <a16:creationId xmlns:a16="http://schemas.microsoft.com/office/drawing/2014/main" id="{AEA84336-9DD9-4042-B7F3-B8D0CBDA40A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3073"/>
            <a:ext cx="2305050" cy="1237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az729104.vo.msecnd.net/1466326/8284830.jpeg;w=300;h=200;format=jpeg;mode=crop;scale=both;anchor=middlecenter;v=1">
            <a:hlinkClick r:id="rId3"/>
            <a:extLst>
              <a:ext uri="{FF2B5EF4-FFF2-40B4-BE49-F238E27FC236}">
                <a16:creationId xmlns:a16="http://schemas.microsoft.com/office/drawing/2014/main" id="{55C89A5E-CC96-4FA6-9DF4-34FF54080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440" y="535136"/>
            <a:ext cx="2976880" cy="199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08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A5B5AD-D0E3-4EFB-BB57-2B6E26A90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			 Värdegrund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0A5ADEF-5020-460C-8883-ADD71CCD3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26867"/>
          </a:xfrm>
        </p:spPr>
        <p:txBody>
          <a:bodyPr>
            <a:normAutofit fontScale="92500" lnSpcReduction="10000"/>
          </a:bodyPr>
          <a:lstStyle/>
          <a:p>
            <a:r>
              <a:rPr lang="sv-SE" sz="3000" b="1" i="1" dirty="0"/>
              <a:t>Ledarperspektiv</a:t>
            </a:r>
            <a:endParaRPr lang="sv-SE" sz="3000" dirty="0"/>
          </a:p>
          <a:p>
            <a:pPr lvl="0"/>
            <a:r>
              <a:rPr lang="sv-SE" sz="3000" dirty="0"/>
              <a:t>Våra ledare är förebilder för sina spelare</a:t>
            </a:r>
          </a:p>
          <a:p>
            <a:pPr lvl="0"/>
            <a:r>
              <a:rPr lang="sv-SE" sz="3000" dirty="0"/>
              <a:t>Våra ledare stöttar och hjälper spelarna i med och motgång</a:t>
            </a:r>
          </a:p>
          <a:p>
            <a:pPr lvl="0"/>
            <a:r>
              <a:rPr lang="sv-SE" sz="3000" dirty="0"/>
              <a:t>Våra ledare är utbildade i fotboll samt i att leda grupper</a:t>
            </a:r>
          </a:p>
          <a:p>
            <a:pPr lvl="0"/>
            <a:r>
              <a:rPr lang="sv-SE" sz="3000" dirty="0"/>
              <a:t>Våra ledare ser alla spelare i laget, berömmer och korrigerar när det behövs</a:t>
            </a:r>
          </a:p>
          <a:p>
            <a:pPr marL="0" lvl="0" indent="0">
              <a:buNone/>
            </a:pPr>
            <a:endParaRPr lang="sv-SE" sz="3000" dirty="0"/>
          </a:p>
          <a:p>
            <a:r>
              <a:rPr lang="sv-SE" sz="3000" b="1" i="1" dirty="0"/>
              <a:t>Föräldraperspektiv</a:t>
            </a:r>
            <a:endParaRPr lang="sv-SE" sz="3000" dirty="0"/>
          </a:p>
          <a:p>
            <a:pPr lvl="0"/>
            <a:r>
              <a:rPr lang="sv-SE" sz="3000" dirty="0"/>
              <a:t>Föräldrar stöttar sina barn och medverkar på träningar vid behov</a:t>
            </a:r>
          </a:p>
          <a:p>
            <a:pPr lvl="0"/>
            <a:r>
              <a:rPr lang="sv-SE" sz="3000" dirty="0"/>
              <a:t>Föräldrar berömmer och höjer våra spelare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Picture 6" descr="C:\Users\thols\OneDrive - DFDS\Privat\Bilder\images.jpg">
            <a:extLst>
              <a:ext uri="{FF2B5EF4-FFF2-40B4-BE49-F238E27FC236}">
                <a16:creationId xmlns:a16="http://schemas.microsoft.com/office/drawing/2014/main" id="{3FEF80D1-3F64-44B4-88FE-6975D9904EC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3073"/>
            <a:ext cx="2305050" cy="1237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D7838C2E-C80F-455E-8F98-069FD1B39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119" y="365125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88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780</Words>
  <Application>Microsoft Office PowerPoint</Application>
  <PresentationFormat>Bredbild</PresentationFormat>
  <Paragraphs>100</Paragraphs>
  <Slides>15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Office-tema</vt:lpstr>
      <vt:lpstr>SPELAR-OCH FÖRÄLDRAMÖTE</vt:lpstr>
      <vt:lpstr>    Innehåll</vt:lpstr>
      <vt:lpstr>    Träning</vt:lpstr>
      <vt:lpstr>   Seriespel</vt:lpstr>
      <vt:lpstr>   Cuper</vt:lpstr>
      <vt:lpstr>   Hösten</vt:lpstr>
      <vt:lpstr>   Värdegrund</vt:lpstr>
      <vt:lpstr>    Värdegrund</vt:lpstr>
      <vt:lpstr>    Värdegrund</vt:lpstr>
      <vt:lpstr>   Mål 2020</vt:lpstr>
      <vt:lpstr>   Mål 2020</vt:lpstr>
      <vt:lpstr>   Mål 2020 för varje spelare</vt:lpstr>
      <vt:lpstr>   Mål 2020 för varje spelare</vt:lpstr>
      <vt:lpstr>   Mål 2020 för varje spelare</vt:lpstr>
      <vt:lpstr>Laget före jaget, alla är lika viktiga och bidrar maximalt utifrån sina förutsättningar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SPELAR-OCH FÖRÄLDRAMÖTE</dc:title>
  <dc:creator>Camilla Blomqvist</dc:creator>
  <cp:lastModifiedBy>Camilla Blomqvist</cp:lastModifiedBy>
  <cp:revision>37</cp:revision>
  <dcterms:created xsi:type="dcterms:W3CDTF">2019-01-14T19:50:44Z</dcterms:created>
  <dcterms:modified xsi:type="dcterms:W3CDTF">2020-01-31T21:05:58Z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2458218-87f2-45e0-bab0-e659c30d0ebd_Enabled">
    <vt:lpwstr>True</vt:lpwstr>
  </property>
  <property fmtid="{D5CDD505-2E9C-101B-9397-08002B2CF9AE}" pid="3" name="MSIP_Label_c2458218-87f2-45e0-bab0-e659c30d0ebd_SiteId">
    <vt:lpwstr>73a99466-ad05-4221-9f90-e7142aa2f6c1</vt:lpwstr>
  </property>
  <property fmtid="{D5CDD505-2E9C-101B-9397-08002B2CF9AE}" pid="4" name="MSIP_Label_c2458218-87f2-45e0-bab0-e659c30d0ebd_Owner">
    <vt:lpwstr>thols@DFDS.COM</vt:lpwstr>
  </property>
  <property fmtid="{D5CDD505-2E9C-101B-9397-08002B2CF9AE}" pid="5" name="MSIP_Label_c2458218-87f2-45e0-bab0-e659c30d0ebd_SetDate">
    <vt:lpwstr>2019-01-15T14:32:19.1889859Z</vt:lpwstr>
  </property>
  <property fmtid="{D5CDD505-2E9C-101B-9397-08002B2CF9AE}" pid="6" name="MSIP_Label_c2458218-87f2-45e0-bab0-e659c30d0ebd_Name">
    <vt:lpwstr>Public</vt:lpwstr>
  </property>
  <property fmtid="{D5CDD505-2E9C-101B-9397-08002B2CF9AE}" pid="7" name="MSIP_Label_c2458218-87f2-45e0-bab0-e659c30d0ebd_Application">
    <vt:lpwstr>Microsoft Azure Information Protection</vt:lpwstr>
  </property>
  <property fmtid="{D5CDD505-2E9C-101B-9397-08002B2CF9AE}" pid="8" name="MSIP_Label_c2458218-87f2-45e0-bab0-e659c30d0ebd_Extended_MSFT_Method">
    <vt:lpwstr>Automatic</vt:lpwstr>
  </property>
  <property fmtid="{D5CDD505-2E9C-101B-9397-08002B2CF9AE}" pid="9" name="Sensitivity">
    <vt:lpwstr>Public</vt:lpwstr>
  </property>
</Properties>
</file>