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7" r:id="rId2"/>
    <p:sldId id="260" r:id="rId3"/>
    <p:sldId id="258" r:id="rId4"/>
    <p:sldId id="259" r:id="rId5"/>
    <p:sldId id="262" r:id="rId6"/>
    <p:sldId id="261" r:id="rId7"/>
  </p:sldIdLst>
  <p:sldSz cx="12192000" cy="6858000"/>
  <p:notesSz cx="6858000" cy="9144000"/>
  <p:defaultTextStyle>
    <a:defPPr>
      <a:defRPr lang="sv-S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4995" autoAdjust="0"/>
    <p:restoredTop sz="94660"/>
  </p:normalViewPr>
  <p:slideViewPr>
    <p:cSldViewPr snapToGrid="0">
      <p:cViewPr varScale="1">
        <p:scale>
          <a:sx n="67" d="100"/>
          <a:sy n="67" d="100"/>
        </p:scale>
        <p:origin x="644" y="4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-1050"/>
    </p:cViewPr>
  </p:sorter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Rubrikbil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AB5B038-5CE9-4AD7-978E-6DC6B9088C30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Underrubrik 2">
            <a:extLst>
              <a:ext uri="{FF2B5EF4-FFF2-40B4-BE49-F238E27FC236}">
                <a16:creationId xmlns:a16="http://schemas.microsoft.com/office/drawing/2014/main" id="{91FBEA7E-361F-4B41-BDF4-3A2101CD1390}"/>
              </a:ext>
            </a:extLst>
          </p:cNvPr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sv-SE"/>
              <a:t>Klicka här för att ändra mall för underrubrikformat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7D27DEBB-46A7-4174-B33F-F0BF17D979E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10142-8EC3-4B2D-ADB9-4467C8C5BDD0}" type="datetimeFigureOut">
              <a:rPr lang="sv-SE" smtClean="0"/>
              <a:t>2019-10-14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B53027E5-1CD8-4370-B6EB-12086B65AC0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7235510D-F9E4-4927-9028-C5E956644BE2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7AD0F-5827-409D-9E32-2A10214F092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404731487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Rubrik och lodrät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27593A54-8FF0-429C-8E95-E3086DC3E6E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614A9E28-C36F-4013-A580-EFB2E35C944A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CED6582A-AF2D-4569-A27D-D296ECC3F26A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10142-8EC3-4B2D-ADB9-4467C8C5BDD0}" type="datetimeFigureOut">
              <a:rPr lang="sv-SE" smtClean="0"/>
              <a:t>2019-10-14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C6679C0-3B19-4ADA-AA29-171EB756EED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FFA7942-B9F9-427A-9C88-73638E629A2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7AD0F-5827-409D-9E32-2A10214F092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91665398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Lodrät rubrik och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Lodrät rubrik 1">
            <a:extLst>
              <a:ext uri="{FF2B5EF4-FFF2-40B4-BE49-F238E27FC236}">
                <a16:creationId xmlns:a16="http://schemas.microsoft.com/office/drawing/2014/main" id="{3872755E-DB6F-4772-B6B9-A1D111DFEAE3}"/>
              </a:ext>
            </a:extLst>
          </p:cNvPr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lodrät text 2">
            <a:extLst>
              <a:ext uri="{FF2B5EF4-FFF2-40B4-BE49-F238E27FC236}">
                <a16:creationId xmlns:a16="http://schemas.microsoft.com/office/drawing/2014/main" id="{A23FC774-5E1E-4E42-B83D-E79338C7CAAB}"/>
              </a:ext>
            </a:extLst>
          </p:cNvPr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DD67F76A-BC9D-4C50-B61E-5F01A32EEB6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10142-8EC3-4B2D-ADB9-4467C8C5BDD0}" type="datetimeFigureOut">
              <a:rPr lang="sv-SE" smtClean="0"/>
              <a:t>2019-10-14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47DC0804-2663-4209-8F11-F072DA4FDD9D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CF337CC1-5794-484B-9CFF-CE401FC8180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7AD0F-5827-409D-9E32-2A10214F092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5812131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Rubrik och innehål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7EEBB727-075A-427A-99E7-8481D61E27BD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4E42901E-AE93-4306-B0CE-DB6F2A0ADC6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2DBC0A53-0D06-4009-9DB4-406C34AEE1D2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10142-8EC3-4B2D-ADB9-4467C8C5BDD0}" type="datetimeFigureOut">
              <a:rPr lang="sv-SE" smtClean="0"/>
              <a:t>2019-10-14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3008D3A9-5D2A-4D36-82BA-9799C435354B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3FDBF011-3890-4A8C-AED6-78E2B5051BC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7AD0F-5827-409D-9E32-2A10214F092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7112912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vsnitts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24A4E5D-81A6-44C8-A3B8-A177BC83E475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E318A8F9-5F65-4C46-9CDC-E33454735D4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4FC9A2A2-9190-497A-9902-3CF62C67892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10142-8EC3-4B2D-ADB9-4467C8C5BDD0}" type="datetimeFigureOut">
              <a:rPr lang="sv-SE" smtClean="0"/>
              <a:t>2019-10-14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1450CFCA-0182-47CD-95F5-D42B8062E2D3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932AA8F4-B209-49A9-9D03-4C07B10B0AA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7AD0F-5827-409D-9E32-2A10214F092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927416034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vå dela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D04AFF86-D308-4C9C-8E76-CC17A30D9576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92B2249-18D8-46E0-8119-75F80DF3CBFF}"/>
              </a:ext>
            </a:extLst>
          </p:cNvPr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046F81DD-4302-4A0E-9AAC-16A30059309D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32DB4778-7736-4D95-AD32-3D177B7CEE08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10142-8EC3-4B2D-ADB9-4467C8C5BDD0}" type="datetimeFigureOut">
              <a:rPr lang="sv-SE" smtClean="0"/>
              <a:t>2019-10-14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1853E6CB-BD8E-4F7D-ABAD-6C15A92868B8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4E944868-CA58-409D-ACA4-862BF9E7B61D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7AD0F-5827-409D-9E32-2A10214F092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03297796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Jämföre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067ED336-0886-4A84-BE60-14E2FB325AA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DB55CC47-3037-4739-903B-717662EE79AF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4" name="Platshållare för innehåll 3">
            <a:extLst>
              <a:ext uri="{FF2B5EF4-FFF2-40B4-BE49-F238E27FC236}">
                <a16:creationId xmlns:a16="http://schemas.microsoft.com/office/drawing/2014/main" id="{AD044EBF-479C-4E79-8286-4DDCCA3FFD64}"/>
              </a:ext>
            </a:extLst>
          </p:cNvPr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5" name="Platshållare för text 4">
            <a:extLst>
              <a:ext uri="{FF2B5EF4-FFF2-40B4-BE49-F238E27FC236}">
                <a16:creationId xmlns:a16="http://schemas.microsoft.com/office/drawing/2014/main" id="{1F920315-1586-4B5C-822C-55A48B5AF91B}"/>
              </a:ext>
            </a:extLst>
          </p:cNvPr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6" name="Platshållare för innehåll 5">
            <a:extLst>
              <a:ext uri="{FF2B5EF4-FFF2-40B4-BE49-F238E27FC236}">
                <a16:creationId xmlns:a16="http://schemas.microsoft.com/office/drawing/2014/main" id="{E53171B6-44F1-432C-BED0-2B22FEC285FA}"/>
              </a:ext>
            </a:extLst>
          </p:cNvPr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7" name="Platshållare för datum 6">
            <a:extLst>
              <a:ext uri="{FF2B5EF4-FFF2-40B4-BE49-F238E27FC236}">
                <a16:creationId xmlns:a16="http://schemas.microsoft.com/office/drawing/2014/main" id="{F120DA46-2342-4673-AE10-F9CCBB5A52D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10142-8EC3-4B2D-ADB9-4467C8C5BDD0}" type="datetimeFigureOut">
              <a:rPr lang="sv-SE" smtClean="0"/>
              <a:t>2019-10-14</a:t>
            </a:fld>
            <a:endParaRPr lang="sv-SE"/>
          </a:p>
        </p:txBody>
      </p:sp>
      <p:sp>
        <p:nvSpPr>
          <p:cNvPr id="8" name="Platshållare för sidfot 7">
            <a:extLst>
              <a:ext uri="{FF2B5EF4-FFF2-40B4-BE49-F238E27FC236}">
                <a16:creationId xmlns:a16="http://schemas.microsoft.com/office/drawing/2014/main" id="{BC121D55-768E-4073-B751-7730372C09AF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9" name="Platshållare för bildnummer 8">
            <a:extLst>
              <a:ext uri="{FF2B5EF4-FFF2-40B4-BE49-F238E27FC236}">
                <a16:creationId xmlns:a16="http://schemas.microsoft.com/office/drawing/2014/main" id="{65BE8550-69B9-4BFE-B213-31433A0C1DEA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7AD0F-5827-409D-9E32-2A10214F092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348840401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Endast rubri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A2B89275-F61C-4A1C-A56C-E142997ADC14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datum 2">
            <a:extLst>
              <a:ext uri="{FF2B5EF4-FFF2-40B4-BE49-F238E27FC236}">
                <a16:creationId xmlns:a16="http://schemas.microsoft.com/office/drawing/2014/main" id="{E42C37AB-4561-41AA-9AA9-0F12F7F14ACB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10142-8EC3-4B2D-ADB9-4467C8C5BDD0}" type="datetimeFigureOut">
              <a:rPr lang="sv-SE" smtClean="0"/>
              <a:t>2019-10-14</a:t>
            </a:fld>
            <a:endParaRPr lang="sv-SE"/>
          </a:p>
        </p:txBody>
      </p:sp>
      <p:sp>
        <p:nvSpPr>
          <p:cNvPr id="4" name="Platshållare för sidfot 3">
            <a:extLst>
              <a:ext uri="{FF2B5EF4-FFF2-40B4-BE49-F238E27FC236}">
                <a16:creationId xmlns:a16="http://schemas.microsoft.com/office/drawing/2014/main" id="{9FD22B53-49B0-47BF-9F65-157496C4B016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5" name="Platshållare för bildnummer 4">
            <a:extLst>
              <a:ext uri="{FF2B5EF4-FFF2-40B4-BE49-F238E27FC236}">
                <a16:creationId xmlns:a16="http://schemas.microsoft.com/office/drawing/2014/main" id="{BC25F239-2333-414F-B815-28070341AA49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7AD0F-5827-409D-9E32-2A10214F092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07682952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To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datum 1">
            <a:extLst>
              <a:ext uri="{FF2B5EF4-FFF2-40B4-BE49-F238E27FC236}">
                <a16:creationId xmlns:a16="http://schemas.microsoft.com/office/drawing/2014/main" id="{DA0E17C0-667D-46FB-BAD4-0B1DE843F95E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10142-8EC3-4B2D-ADB9-4467C8C5BDD0}" type="datetimeFigureOut">
              <a:rPr lang="sv-SE" smtClean="0"/>
              <a:t>2019-10-14</a:t>
            </a:fld>
            <a:endParaRPr lang="sv-SE"/>
          </a:p>
        </p:txBody>
      </p:sp>
      <p:sp>
        <p:nvSpPr>
          <p:cNvPr id="3" name="Platshållare för sidfot 2">
            <a:extLst>
              <a:ext uri="{FF2B5EF4-FFF2-40B4-BE49-F238E27FC236}">
                <a16:creationId xmlns:a16="http://schemas.microsoft.com/office/drawing/2014/main" id="{9E400B9C-0B06-44B5-8B21-B4167D14CB91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4" name="Platshållare för bildnummer 3">
            <a:extLst>
              <a:ext uri="{FF2B5EF4-FFF2-40B4-BE49-F238E27FC236}">
                <a16:creationId xmlns:a16="http://schemas.microsoft.com/office/drawing/2014/main" id="{3948E720-0D02-4D75-A0D3-3E331820FDD7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7AD0F-5827-409D-9E32-2A10214F092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073577356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Text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CC2579B4-C106-4082-83CC-2417E51E54B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82470140-060D-433C-9184-6EAC46B523AB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2C58CC62-56D0-4B3C-A9E2-F9EAEEDC7EC2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6434EFB-3DB1-4474-9A9C-878D34A7B0F4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10142-8EC3-4B2D-ADB9-4467C8C5BDD0}" type="datetimeFigureOut">
              <a:rPr lang="sv-SE" smtClean="0"/>
              <a:t>2019-10-14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AE874FD-6469-4C49-BBC9-F68572FCC14C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1B2A4DCA-C85D-44BB-9D0A-712231E1A55F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7AD0F-5827-409D-9E32-2A10214F092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2564158375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ed bild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A63F26E-2B68-476A-BD3B-2AFC82A5FE54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bild 2">
            <a:extLst>
              <a:ext uri="{FF2B5EF4-FFF2-40B4-BE49-F238E27FC236}">
                <a16:creationId xmlns:a16="http://schemas.microsoft.com/office/drawing/2014/main" id="{B37D591D-FD53-4D96-9F5D-9371855911CA}"/>
              </a:ext>
            </a:extLst>
          </p:cNvPr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sv-SE"/>
          </a:p>
        </p:txBody>
      </p:sp>
      <p:sp>
        <p:nvSpPr>
          <p:cNvPr id="4" name="Platshållare för text 3">
            <a:extLst>
              <a:ext uri="{FF2B5EF4-FFF2-40B4-BE49-F238E27FC236}">
                <a16:creationId xmlns:a16="http://schemas.microsoft.com/office/drawing/2014/main" id="{4FC75E8D-5FC2-491F-A2A5-7763EACF6C3F}"/>
              </a:ext>
            </a:extLst>
          </p:cNvPr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sv-SE"/>
              <a:t>Klicka här för att ändra format på bakgrundstexten</a:t>
            </a:r>
          </a:p>
        </p:txBody>
      </p:sp>
      <p:sp>
        <p:nvSpPr>
          <p:cNvPr id="5" name="Platshållare för datum 4">
            <a:extLst>
              <a:ext uri="{FF2B5EF4-FFF2-40B4-BE49-F238E27FC236}">
                <a16:creationId xmlns:a16="http://schemas.microsoft.com/office/drawing/2014/main" id="{AB4D37A3-2C93-4719-B4BF-0B61C3006BCD}"/>
              </a:ext>
            </a:extLst>
          </p:cNvPr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EC210142-8EC3-4B2D-ADB9-4467C8C5BDD0}" type="datetimeFigureOut">
              <a:rPr lang="sv-SE" smtClean="0"/>
              <a:t>2019-10-14</a:t>
            </a:fld>
            <a:endParaRPr lang="sv-SE"/>
          </a:p>
        </p:txBody>
      </p:sp>
      <p:sp>
        <p:nvSpPr>
          <p:cNvPr id="6" name="Platshållare för sidfot 5">
            <a:extLst>
              <a:ext uri="{FF2B5EF4-FFF2-40B4-BE49-F238E27FC236}">
                <a16:creationId xmlns:a16="http://schemas.microsoft.com/office/drawing/2014/main" id="{2C5B00A8-A42E-48CE-8A00-2AD80EB02CD9}"/>
              </a:ext>
            </a:extLst>
          </p:cNvPr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sv-SE"/>
          </a:p>
        </p:txBody>
      </p:sp>
      <p:sp>
        <p:nvSpPr>
          <p:cNvPr id="7" name="Platshållare för bildnummer 6">
            <a:extLst>
              <a:ext uri="{FF2B5EF4-FFF2-40B4-BE49-F238E27FC236}">
                <a16:creationId xmlns:a16="http://schemas.microsoft.com/office/drawing/2014/main" id="{582BDD03-55A7-4A29-9401-8E8DFC8676FC}"/>
              </a:ext>
            </a:extLst>
          </p:cNvPr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E27AD0F-5827-409D-9E32-2A10214F092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46155435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Platshållare för rubrik 1">
            <a:extLst>
              <a:ext uri="{FF2B5EF4-FFF2-40B4-BE49-F238E27FC236}">
                <a16:creationId xmlns:a16="http://schemas.microsoft.com/office/drawing/2014/main" id="{1BFF16F4-ADBC-4C39-A182-866EB52ADF06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sv-SE"/>
              <a:t>Klicka här för att ändra mall för rubrikformat</a:t>
            </a:r>
          </a:p>
        </p:txBody>
      </p:sp>
      <p:sp>
        <p:nvSpPr>
          <p:cNvPr id="3" name="Platshållare för text 2">
            <a:extLst>
              <a:ext uri="{FF2B5EF4-FFF2-40B4-BE49-F238E27FC236}">
                <a16:creationId xmlns:a16="http://schemas.microsoft.com/office/drawing/2014/main" id="{6031DE88-5328-43C2-98C6-C0D20A193EDA}"/>
              </a:ext>
            </a:extLst>
          </p:cNvPr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sv-SE"/>
              <a:t>Klicka här för att ändra format på bakgrundstexten</a:t>
            </a:r>
          </a:p>
          <a:p>
            <a:pPr lvl="1"/>
            <a:r>
              <a:rPr lang="sv-SE"/>
              <a:t>Nivå två</a:t>
            </a:r>
          </a:p>
          <a:p>
            <a:pPr lvl="2"/>
            <a:r>
              <a:rPr lang="sv-SE"/>
              <a:t>Nivå tre</a:t>
            </a:r>
          </a:p>
          <a:p>
            <a:pPr lvl="3"/>
            <a:r>
              <a:rPr lang="sv-SE"/>
              <a:t>Nivå fyra</a:t>
            </a:r>
          </a:p>
          <a:p>
            <a:pPr lvl="4"/>
            <a:r>
              <a:rPr lang="sv-SE"/>
              <a:t>Nivå fem</a:t>
            </a:r>
          </a:p>
        </p:txBody>
      </p:sp>
      <p:sp>
        <p:nvSpPr>
          <p:cNvPr id="4" name="Platshållare för datum 3">
            <a:extLst>
              <a:ext uri="{FF2B5EF4-FFF2-40B4-BE49-F238E27FC236}">
                <a16:creationId xmlns:a16="http://schemas.microsoft.com/office/drawing/2014/main" id="{8ED8278F-1185-4575-BE65-FAD3E9088EB6}"/>
              </a:ext>
            </a:extLst>
          </p:cNvPr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EC210142-8EC3-4B2D-ADB9-4467C8C5BDD0}" type="datetimeFigureOut">
              <a:rPr lang="sv-SE" smtClean="0"/>
              <a:t>2019-10-14</a:t>
            </a:fld>
            <a:endParaRPr lang="sv-SE"/>
          </a:p>
        </p:txBody>
      </p:sp>
      <p:sp>
        <p:nvSpPr>
          <p:cNvPr id="5" name="Platshållare för sidfot 4">
            <a:extLst>
              <a:ext uri="{FF2B5EF4-FFF2-40B4-BE49-F238E27FC236}">
                <a16:creationId xmlns:a16="http://schemas.microsoft.com/office/drawing/2014/main" id="{0FCB286A-E9FC-4F2F-BA60-79E3E80A79FF}"/>
              </a:ext>
            </a:extLst>
          </p:cNvPr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sv-SE"/>
          </a:p>
        </p:txBody>
      </p:sp>
      <p:sp>
        <p:nvSpPr>
          <p:cNvPr id="6" name="Platshållare för bildnummer 5">
            <a:extLst>
              <a:ext uri="{FF2B5EF4-FFF2-40B4-BE49-F238E27FC236}">
                <a16:creationId xmlns:a16="http://schemas.microsoft.com/office/drawing/2014/main" id="{A96E48EA-AFC0-4F54-AEEE-272F9DF0ED56}"/>
              </a:ext>
            </a:extLst>
          </p:cNvPr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DE27AD0F-5827-409D-9E32-2A10214F0929}" type="slidenum">
              <a:rPr lang="sv-SE" smtClean="0"/>
              <a:t>‹#›</a:t>
            </a:fld>
            <a:endParaRPr lang="sv-SE"/>
          </a:p>
        </p:txBody>
      </p:sp>
    </p:spTree>
    <p:extLst>
      <p:ext uri="{BB962C8B-B14F-4D97-AF65-F5344CB8AC3E}">
        <p14:creationId xmlns:p14="http://schemas.microsoft.com/office/powerpoint/2010/main" val="185221603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sv-S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4EBD42CA-DF1A-4847-89F0-B17D4D95C51A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Vårt lag är bra på…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2DEE225-9A15-4161-B294-4AF7049E1E6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Lyfta fram positiva saker</a:t>
            </a:r>
          </a:p>
          <a:p>
            <a:r>
              <a:rPr lang="sv-SE" dirty="0"/>
              <a:t>Ser till att ingen är ensam</a:t>
            </a:r>
          </a:p>
          <a:p>
            <a:r>
              <a:rPr lang="sv-SE" dirty="0"/>
              <a:t>Att vara snälla, trevliga och skratta ihop</a:t>
            </a:r>
          </a:p>
          <a:p>
            <a:r>
              <a:rPr lang="sv-SE" dirty="0"/>
              <a:t>Att dribbla, springa, passa och sätta skott</a:t>
            </a:r>
          </a:p>
          <a:p>
            <a:pPr marL="0" indent="0">
              <a:buNone/>
            </a:pPr>
            <a:endParaRPr lang="sv-SE" dirty="0"/>
          </a:p>
          <a:p>
            <a:pPr marL="0" indent="0">
              <a:buNone/>
            </a:pPr>
            <a:r>
              <a:rPr lang="sv-SE" dirty="0"/>
              <a:t>Vi stöttar varandra genom att…</a:t>
            </a:r>
          </a:p>
          <a:p>
            <a:r>
              <a:rPr lang="sv-SE" dirty="0"/>
              <a:t>Uppmana att kämpa, komma igen, allt bra</a:t>
            </a:r>
          </a:p>
          <a:p>
            <a:r>
              <a:rPr lang="sv-SE" dirty="0"/>
              <a:t>Ge positiv feedback</a:t>
            </a:r>
          </a:p>
        </p:txBody>
      </p:sp>
    </p:spTree>
    <p:extLst>
      <p:ext uri="{BB962C8B-B14F-4D97-AF65-F5344CB8AC3E}">
        <p14:creationId xmlns:p14="http://schemas.microsoft.com/office/powerpoint/2010/main" val="2195769131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165C4844-E82E-4E03-9A01-2D63CB146939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Alla är lika viktiga i vårt lag och det märks genom att…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BE67D5DC-45F4-4550-8C06-1CA815E3579F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Vi pratar, skojar och ger komplimanger till alla</a:t>
            </a:r>
          </a:p>
          <a:p>
            <a:r>
              <a:rPr lang="sv-SE" dirty="0"/>
              <a:t>Alla behövs</a:t>
            </a:r>
          </a:p>
          <a:p>
            <a:r>
              <a:rPr lang="sv-SE" dirty="0"/>
              <a:t>Alla bjuds in</a:t>
            </a:r>
          </a:p>
          <a:p>
            <a:pPr marL="0" indent="0">
              <a:buNone/>
            </a:pPr>
            <a:r>
              <a:rPr lang="sv-SE" dirty="0"/>
              <a:t>Vi är bra förebilder därför att…</a:t>
            </a:r>
          </a:p>
          <a:p>
            <a:r>
              <a:rPr lang="sv-SE" dirty="0"/>
              <a:t>Vi är trevliga, snälla, positiva och har ett bra språk</a:t>
            </a:r>
          </a:p>
          <a:p>
            <a:r>
              <a:rPr lang="sv-SE" dirty="0"/>
              <a:t>Vi följer regler, stöttar alla och gör inga dumma saker</a:t>
            </a:r>
          </a:p>
        </p:txBody>
      </p:sp>
    </p:spTree>
    <p:extLst>
      <p:ext uri="{BB962C8B-B14F-4D97-AF65-F5344CB8AC3E}">
        <p14:creationId xmlns:p14="http://schemas.microsoft.com/office/powerpoint/2010/main" val="396741926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948BDCBB-34AD-45EC-BCE1-494E646E81F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Hur kan vi förbättra lagkänslan?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1F8F3BC2-8865-4A6A-B904-4EB759E9737B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Blanda 05 och 06:or</a:t>
            </a:r>
          </a:p>
          <a:p>
            <a:r>
              <a:rPr lang="sv-SE" dirty="0"/>
              <a:t>Fortsätta att peppa varandra, säga snälla saker, ge positiv energi</a:t>
            </a:r>
          </a:p>
          <a:p>
            <a:r>
              <a:rPr lang="sv-SE" dirty="0"/>
              <a:t>Vara med alla</a:t>
            </a:r>
          </a:p>
          <a:p>
            <a:r>
              <a:rPr lang="sv-SE" dirty="0"/>
              <a:t>Fokusera på laget</a:t>
            </a:r>
          </a:p>
          <a:p>
            <a:r>
              <a:rPr lang="sv-SE" dirty="0"/>
              <a:t>Göra andra saker än fotboll ihop</a:t>
            </a:r>
          </a:p>
        </p:txBody>
      </p:sp>
    </p:spTree>
    <p:extLst>
      <p:ext uri="{BB962C8B-B14F-4D97-AF65-F5344CB8AC3E}">
        <p14:creationId xmlns:p14="http://schemas.microsoft.com/office/powerpoint/2010/main" val="71812366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51E7C967-9BCC-4A56-8F83-3665C527B69B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Hur ska vi bli ännu bättre i fotboll?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2066449-1938-4BB0-AE4A-0E70CFEAF0D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Öva på anfall, passningar, markeringar, finter och mer teknik</a:t>
            </a:r>
          </a:p>
          <a:p>
            <a:r>
              <a:rPr lang="sv-SE" dirty="0"/>
              <a:t>Möta boll, ta löpningar, speed och ta beslut</a:t>
            </a:r>
          </a:p>
          <a:p>
            <a:r>
              <a:rPr lang="sv-SE" dirty="0"/>
              <a:t>Vara på träningar, ge järnet på matcher och träningar, tagga upp inför match</a:t>
            </a:r>
          </a:p>
        </p:txBody>
      </p:sp>
    </p:spTree>
    <p:extLst>
      <p:ext uri="{BB962C8B-B14F-4D97-AF65-F5344CB8AC3E}">
        <p14:creationId xmlns:p14="http://schemas.microsoft.com/office/powerpoint/2010/main" val="259456414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6BCA396F-234B-45F9-82B0-E38B41183840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Ge järnet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DF40F46F-EF03-432D-B622-93AC652F54A1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10 av 16 gör det alltid</a:t>
            </a:r>
          </a:p>
          <a:p>
            <a:r>
              <a:rPr lang="sv-SE" dirty="0"/>
              <a:t>6 gör det ibland och orsaken är trött i ben, mindre energi, har ont, är inte taggad eller har en dålig dag. </a:t>
            </a:r>
          </a:p>
        </p:txBody>
      </p:sp>
    </p:spTree>
    <p:extLst>
      <p:ext uri="{BB962C8B-B14F-4D97-AF65-F5344CB8AC3E}">
        <p14:creationId xmlns:p14="http://schemas.microsoft.com/office/powerpoint/2010/main" val="3625429648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ubrik 1">
            <a:extLst>
              <a:ext uri="{FF2B5EF4-FFF2-40B4-BE49-F238E27FC236}">
                <a16:creationId xmlns:a16="http://schemas.microsoft.com/office/drawing/2014/main" id="{81AE740F-C346-4AC4-9C64-6953741EF438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sv-SE" dirty="0"/>
              <a:t>Det bästa med vårt lag är….</a:t>
            </a:r>
          </a:p>
        </p:txBody>
      </p:sp>
      <p:sp>
        <p:nvSpPr>
          <p:cNvPr id="3" name="Platshållare för innehåll 2">
            <a:extLst>
              <a:ext uri="{FF2B5EF4-FFF2-40B4-BE49-F238E27FC236}">
                <a16:creationId xmlns:a16="http://schemas.microsoft.com/office/drawing/2014/main" id="{5677AC22-23D4-49CE-B2E4-13E8613CBB1E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sv-SE" dirty="0"/>
              <a:t>Att vi utvecklas tillsammans</a:t>
            </a:r>
          </a:p>
          <a:p>
            <a:r>
              <a:rPr lang="sv-SE" dirty="0"/>
              <a:t>Gör varandra bättre</a:t>
            </a:r>
          </a:p>
          <a:p>
            <a:r>
              <a:rPr lang="sv-SE" dirty="0"/>
              <a:t>Vår sammanhållning</a:t>
            </a:r>
          </a:p>
          <a:p>
            <a:r>
              <a:rPr lang="sv-SE" dirty="0"/>
              <a:t>Vi har kul, skrattar, kämpar, positiva ihop</a:t>
            </a:r>
          </a:p>
          <a:p>
            <a:endParaRPr lang="sv-SE" dirty="0"/>
          </a:p>
        </p:txBody>
      </p:sp>
    </p:spTree>
    <p:extLst>
      <p:ext uri="{BB962C8B-B14F-4D97-AF65-F5344CB8AC3E}">
        <p14:creationId xmlns:p14="http://schemas.microsoft.com/office/powerpoint/2010/main" val="2001400856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-tema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4472C4"/>
      </a:accent1>
      <a:accent2>
        <a:srgbClr val="ED7D31"/>
      </a:accent2>
      <a:accent3>
        <a:srgbClr val="A5A5A5"/>
      </a:accent3>
      <a:accent4>
        <a:srgbClr val="FFC000"/>
      </a:accent4>
      <a:accent5>
        <a:srgbClr val="5B9BD5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250</Words>
  <Application>Microsoft Office PowerPoint</Application>
  <PresentationFormat>Bredbild</PresentationFormat>
  <Paragraphs>34</Paragraphs>
  <Slides>6</Slides>
  <Notes>0</Notes>
  <HiddenSlides>0</HiddenSlides>
  <MMClips>0</MMClips>
  <ScaleCrop>false</ScaleCrop>
  <HeadingPairs>
    <vt:vector size="6" baseType="variant">
      <vt:variant>
        <vt:lpstr>Använt teckensnitt</vt:lpstr>
      </vt:variant>
      <vt:variant>
        <vt:i4>3</vt:i4>
      </vt:variant>
      <vt:variant>
        <vt:lpstr>Tema</vt:lpstr>
      </vt:variant>
      <vt:variant>
        <vt:i4>1</vt:i4>
      </vt:variant>
      <vt:variant>
        <vt:lpstr>Bildrubriker</vt:lpstr>
      </vt:variant>
      <vt:variant>
        <vt:i4>6</vt:i4>
      </vt:variant>
    </vt:vector>
  </HeadingPairs>
  <TitlesOfParts>
    <vt:vector size="10" baseType="lpstr">
      <vt:lpstr>Arial</vt:lpstr>
      <vt:lpstr>Calibri</vt:lpstr>
      <vt:lpstr>Calibri Light</vt:lpstr>
      <vt:lpstr>Office-tema</vt:lpstr>
      <vt:lpstr>Vårt lag är bra på…</vt:lpstr>
      <vt:lpstr>Alla är lika viktiga i vårt lag och det märks genom att…</vt:lpstr>
      <vt:lpstr>Hur kan vi förbättra lagkänslan?</vt:lpstr>
      <vt:lpstr>Hur ska vi bli ännu bättre i fotboll?</vt:lpstr>
      <vt:lpstr>Ge järnet</vt:lpstr>
      <vt:lpstr>Det bästa med vårt lag är….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PowerPoint-presentation</dc:title>
  <dc:creator>Camilla Blomqvist</dc:creator>
  <cp:lastModifiedBy>Camilla Blomqvist</cp:lastModifiedBy>
  <cp:revision>3</cp:revision>
  <dcterms:created xsi:type="dcterms:W3CDTF">2019-10-12T18:23:19Z</dcterms:created>
  <dcterms:modified xsi:type="dcterms:W3CDTF">2019-10-14T19:46:30Z</dcterms:modified>
</cp:coreProperties>
</file>