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7" r:id="rId3"/>
    <p:sldId id="259" r:id="rId4"/>
    <p:sldId id="258" r:id="rId5"/>
    <p:sldId id="263" r:id="rId6"/>
    <p:sldId id="261" r:id="rId7"/>
    <p:sldId id="260" r:id="rId8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FF43F-0BFD-4329-80F6-C7F81B350A77}" type="datetimeFigureOut">
              <a:rPr lang="sv-SE" smtClean="0"/>
              <a:t>2018-01-11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13C15-E2D7-492A-B192-73DED9F86D2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51256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FF43F-0BFD-4329-80F6-C7F81B350A77}" type="datetimeFigureOut">
              <a:rPr lang="sv-SE" smtClean="0"/>
              <a:t>2018-01-11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13C15-E2D7-492A-B192-73DED9F86D2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356012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FF43F-0BFD-4329-80F6-C7F81B350A77}" type="datetimeFigureOut">
              <a:rPr lang="sv-SE" smtClean="0"/>
              <a:t>2018-01-11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13C15-E2D7-492A-B192-73DED9F86D2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941849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FF43F-0BFD-4329-80F6-C7F81B350A77}" type="datetimeFigureOut">
              <a:rPr lang="sv-SE" smtClean="0"/>
              <a:t>2018-01-11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13C15-E2D7-492A-B192-73DED9F86D2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090222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FF43F-0BFD-4329-80F6-C7F81B350A77}" type="datetimeFigureOut">
              <a:rPr lang="sv-SE" smtClean="0"/>
              <a:t>2018-01-11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13C15-E2D7-492A-B192-73DED9F86D2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200735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FF43F-0BFD-4329-80F6-C7F81B350A77}" type="datetimeFigureOut">
              <a:rPr lang="sv-SE" smtClean="0"/>
              <a:t>2018-01-11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13C15-E2D7-492A-B192-73DED9F86D2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648817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FF43F-0BFD-4329-80F6-C7F81B350A77}" type="datetimeFigureOut">
              <a:rPr lang="sv-SE" smtClean="0"/>
              <a:t>2018-01-11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13C15-E2D7-492A-B192-73DED9F86D2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954421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FF43F-0BFD-4329-80F6-C7F81B350A77}" type="datetimeFigureOut">
              <a:rPr lang="sv-SE" smtClean="0"/>
              <a:t>2018-01-11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13C15-E2D7-492A-B192-73DED9F86D2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656318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FF43F-0BFD-4329-80F6-C7F81B350A77}" type="datetimeFigureOut">
              <a:rPr lang="sv-SE" smtClean="0"/>
              <a:t>2018-01-11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13C15-E2D7-492A-B192-73DED9F86D2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1755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FF43F-0BFD-4329-80F6-C7F81B350A77}" type="datetimeFigureOut">
              <a:rPr lang="sv-SE" smtClean="0"/>
              <a:t>2018-01-11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13C15-E2D7-492A-B192-73DED9F86D2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690874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FF43F-0BFD-4329-80F6-C7F81B350A77}" type="datetimeFigureOut">
              <a:rPr lang="sv-SE" smtClean="0"/>
              <a:t>2018-01-11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13C15-E2D7-492A-B192-73DED9F86D2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884410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2FF43F-0BFD-4329-80F6-C7F81B350A77}" type="datetimeFigureOut">
              <a:rPr lang="sv-SE" smtClean="0"/>
              <a:t>2018-01-11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E13C15-E2D7-492A-B192-73DED9F86D2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686610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latshållare för innehåll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2531" y="2461572"/>
            <a:ext cx="4673459" cy="2579985"/>
          </a:xfrm>
        </p:spPr>
      </p:pic>
      <p:sp>
        <p:nvSpPr>
          <p:cNvPr id="4" name="Rubrik 1"/>
          <p:cNvSpPr>
            <a:spLocks noGrp="1"/>
          </p:cNvSpPr>
          <p:nvPr>
            <p:ph type="title"/>
          </p:nvPr>
        </p:nvSpPr>
        <p:spPr>
          <a:xfrm>
            <a:off x="2965622" y="365125"/>
            <a:ext cx="8388178" cy="1537816"/>
          </a:xfrm>
        </p:spPr>
        <p:txBody>
          <a:bodyPr/>
          <a:lstStyle/>
          <a:p>
            <a:r>
              <a:rPr lang="sv-SE" b="1" dirty="0" smtClean="0"/>
              <a:t>Säsong F 05 – 06 2018</a:t>
            </a:r>
            <a:endParaRPr lang="sv-SE" b="1" dirty="0"/>
          </a:p>
        </p:txBody>
      </p:sp>
    </p:spTree>
    <p:extLst>
      <p:ext uri="{BB962C8B-B14F-4D97-AF65-F5344CB8AC3E}">
        <p14:creationId xmlns:p14="http://schemas.microsoft.com/office/powerpoint/2010/main" val="907309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 smtClean="0"/>
              <a:t>Säsong F 05 – 06 2018</a:t>
            </a:r>
            <a:endParaRPr lang="sv-SE" b="1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v-SE" dirty="0" smtClean="0"/>
              <a:t>Ledare: 		Thomas Olson – huvudtränare</a:t>
            </a:r>
          </a:p>
          <a:p>
            <a:pPr marL="0" indent="0">
              <a:buNone/>
            </a:pPr>
            <a:r>
              <a:rPr lang="sv-SE" dirty="0"/>
              <a:t>	</a:t>
            </a:r>
            <a:r>
              <a:rPr lang="sv-SE" dirty="0" smtClean="0"/>
              <a:t>		Jimmy Ekström Skoog – målvaktstränare, ass </a:t>
            </a:r>
            <a:r>
              <a:rPr lang="sv-SE" dirty="0" err="1" smtClean="0"/>
              <a:t>tr</a:t>
            </a:r>
            <a:endParaRPr lang="sv-SE" dirty="0" smtClean="0"/>
          </a:p>
          <a:p>
            <a:pPr marL="0" indent="0">
              <a:buNone/>
            </a:pPr>
            <a:r>
              <a:rPr lang="sv-SE" dirty="0"/>
              <a:t>	</a:t>
            </a:r>
            <a:r>
              <a:rPr lang="sv-SE" dirty="0" smtClean="0"/>
              <a:t>		Camilla Blomqvist – lagledare, ass </a:t>
            </a:r>
            <a:r>
              <a:rPr lang="sv-SE" dirty="0" err="1" smtClean="0"/>
              <a:t>tr</a:t>
            </a:r>
            <a:endParaRPr lang="sv-SE" dirty="0" smtClean="0"/>
          </a:p>
          <a:p>
            <a:r>
              <a:rPr lang="sv-SE" dirty="0" smtClean="0"/>
              <a:t>Laget.se är vårt arbetsverktyg</a:t>
            </a:r>
          </a:p>
          <a:p>
            <a:pPr>
              <a:buFontTx/>
              <a:buChar char="-"/>
            </a:pPr>
            <a:r>
              <a:rPr lang="sv-SE" dirty="0" smtClean="0"/>
              <a:t>Träningar</a:t>
            </a:r>
          </a:p>
          <a:p>
            <a:pPr>
              <a:buFontTx/>
              <a:buChar char="-"/>
            </a:pPr>
            <a:r>
              <a:rPr lang="sv-SE" dirty="0" smtClean="0"/>
              <a:t>Cuper</a:t>
            </a:r>
          </a:p>
          <a:p>
            <a:pPr>
              <a:buFontTx/>
              <a:buChar char="-"/>
            </a:pPr>
            <a:r>
              <a:rPr lang="sv-SE" dirty="0" smtClean="0"/>
              <a:t>Matcher</a:t>
            </a:r>
          </a:p>
          <a:p>
            <a:pPr>
              <a:buFontTx/>
              <a:buChar char="-"/>
            </a:pPr>
            <a:r>
              <a:rPr lang="sv-SE" dirty="0" smtClean="0"/>
              <a:t>Anmälan till matcher i gästbok</a:t>
            </a:r>
          </a:p>
          <a:p>
            <a:pPr>
              <a:buFontTx/>
              <a:buChar char="-"/>
            </a:pPr>
            <a:r>
              <a:rPr lang="sv-SE" dirty="0" smtClean="0"/>
              <a:t>Mobilnummer in på laget</a:t>
            </a:r>
          </a:p>
          <a:p>
            <a:pPr>
              <a:buFontTx/>
              <a:buChar char="-"/>
            </a:pPr>
            <a:r>
              <a:rPr lang="sv-SE" dirty="0" smtClean="0"/>
              <a:t>Foton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36808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 smtClean="0"/>
              <a:t>F05 06</a:t>
            </a:r>
            <a:endParaRPr lang="sv-SE" b="1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v-SE" dirty="0" smtClean="0"/>
              <a:t>Ett lag</a:t>
            </a:r>
          </a:p>
          <a:p>
            <a:r>
              <a:rPr lang="sv-SE" dirty="0" smtClean="0"/>
              <a:t>Laget före jaget – hjälpa varandra att göra bra ifrån sig så att laget </a:t>
            </a:r>
            <a:r>
              <a:rPr lang="sv-SE" dirty="0" smtClean="0"/>
              <a:t>lyckas</a:t>
            </a:r>
            <a:endParaRPr lang="sv-SE" dirty="0" smtClean="0"/>
          </a:p>
          <a:p>
            <a:r>
              <a:rPr lang="sv-SE" dirty="0" smtClean="0"/>
              <a:t>Uppmuntra, uppskatta varandra och hålla ihop</a:t>
            </a:r>
          </a:p>
          <a:p>
            <a:r>
              <a:rPr lang="sv-SE" dirty="0" smtClean="0"/>
              <a:t>Ledare korrigerar</a:t>
            </a:r>
          </a:p>
          <a:p>
            <a:r>
              <a:rPr lang="sv-SE" dirty="0" smtClean="0"/>
              <a:t>Det vi övar blir vi bra på</a:t>
            </a:r>
          </a:p>
          <a:p>
            <a:r>
              <a:rPr lang="sv-SE" dirty="0" smtClean="0"/>
              <a:t>Fokus på att använda alla lagdelar</a:t>
            </a:r>
          </a:p>
          <a:p>
            <a:r>
              <a:rPr lang="sv-SE" dirty="0" smtClean="0"/>
              <a:t>Bäst på passningsspel och mest tekniska i  hela serien</a:t>
            </a:r>
          </a:p>
          <a:p>
            <a:r>
              <a:rPr lang="sv-SE" dirty="0" smtClean="0"/>
              <a:t>Målarbete med tjejerna 19/1</a:t>
            </a:r>
          </a:p>
          <a:p>
            <a:endParaRPr lang="sv-SE" dirty="0" smtClean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73166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 smtClean="0"/>
              <a:t>Säsong F 05 – 06 2018</a:t>
            </a:r>
            <a:endParaRPr lang="sv-SE" b="1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Två  - tre fotbollstillfällen/vecka</a:t>
            </a:r>
          </a:p>
          <a:p>
            <a:r>
              <a:rPr lang="sv-SE" dirty="0" smtClean="0"/>
              <a:t>Egen målvaktsträning</a:t>
            </a:r>
          </a:p>
          <a:p>
            <a:r>
              <a:rPr lang="sv-SE" dirty="0" smtClean="0"/>
              <a:t>Fredagar 17:30 i C 35 (kolla alltid i kalendern. Kan bli ändringar)</a:t>
            </a:r>
          </a:p>
          <a:p>
            <a:r>
              <a:rPr lang="sv-SE" dirty="0" smtClean="0"/>
              <a:t>Söndagar i sporthall (kolla alltid i kalendern. Kan bli ändringar)</a:t>
            </a:r>
          </a:p>
          <a:p>
            <a:r>
              <a:rPr lang="sv-SE" dirty="0" smtClean="0"/>
              <a:t>Träningsmatcher </a:t>
            </a:r>
            <a:r>
              <a:rPr lang="sv-SE" dirty="0" smtClean="0"/>
              <a:t>feb </a:t>
            </a:r>
            <a:r>
              <a:rPr lang="sv-SE" dirty="0" smtClean="0"/>
              <a:t>– </a:t>
            </a:r>
            <a:r>
              <a:rPr lang="sv-SE" dirty="0" smtClean="0"/>
              <a:t>april</a:t>
            </a:r>
          </a:p>
          <a:p>
            <a:pPr marL="0" indent="0">
              <a:buNone/>
            </a:pPr>
            <a:r>
              <a:rPr lang="sv-SE" dirty="0" smtClean="0"/>
              <a:t>- 25/2 Kode m </a:t>
            </a:r>
            <a:r>
              <a:rPr lang="sv-SE" dirty="0" err="1" smtClean="0"/>
              <a:t>fl</a:t>
            </a:r>
            <a:endParaRPr lang="sv-SE" dirty="0" smtClean="0"/>
          </a:p>
        </p:txBody>
      </p:sp>
    </p:spTree>
    <p:extLst>
      <p:ext uri="{BB962C8B-B14F-4D97-AF65-F5344CB8AC3E}">
        <p14:creationId xmlns:p14="http://schemas.microsoft.com/office/powerpoint/2010/main" val="1642819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/>
              <a:t>Säsong F 05 – 06 2018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Cuper</a:t>
            </a:r>
          </a:p>
          <a:p>
            <a:pPr>
              <a:buFontTx/>
              <a:buChar char="-"/>
            </a:pPr>
            <a:r>
              <a:rPr lang="sv-SE" dirty="0" err="1"/>
              <a:t>Vallacup</a:t>
            </a:r>
            <a:r>
              <a:rPr lang="sv-SE" dirty="0"/>
              <a:t> 21/1 samt 4/2 Tjörn</a:t>
            </a:r>
          </a:p>
          <a:p>
            <a:pPr>
              <a:buFontTx/>
              <a:buChar char="-"/>
            </a:pPr>
            <a:r>
              <a:rPr lang="sv-SE" dirty="0"/>
              <a:t>Boströms cup 23 – 25/3 Lilla Edet</a:t>
            </a:r>
          </a:p>
          <a:p>
            <a:pPr>
              <a:buFontTx/>
              <a:buChar char="-"/>
            </a:pPr>
            <a:r>
              <a:rPr lang="sv-SE" dirty="0"/>
              <a:t>Kallecupen 28/6 – 1/7 </a:t>
            </a:r>
            <a:r>
              <a:rPr lang="sv-SE" dirty="0" smtClean="0"/>
              <a:t>Kungshamn, övernattning i klassrum</a:t>
            </a:r>
            <a:endParaRPr lang="sv-SE" dirty="0"/>
          </a:p>
          <a:p>
            <a:pPr>
              <a:buFontTx/>
              <a:buChar char="-"/>
            </a:pPr>
            <a:r>
              <a:rPr lang="sv-SE" dirty="0" err="1" smtClean="0"/>
              <a:t>Avslutningscup</a:t>
            </a:r>
            <a:r>
              <a:rPr lang="sv-SE" dirty="0" smtClean="0"/>
              <a:t> </a:t>
            </a:r>
            <a:r>
              <a:rPr lang="sv-SE" dirty="0"/>
              <a:t>efter serieslut</a:t>
            </a:r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57784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 smtClean="0"/>
              <a:t>Säsong F 05 – 06 2018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Seriespel</a:t>
            </a:r>
          </a:p>
          <a:p>
            <a:pPr>
              <a:buFontTx/>
              <a:buChar char="-"/>
            </a:pPr>
            <a:r>
              <a:rPr lang="sv-SE" dirty="0" smtClean="0"/>
              <a:t>9 manna</a:t>
            </a:r>
          </a:p>
          <a:p>
            <a:pPr>
              <a:buFontTx/>
              <a:buChar char="-"/>
            </a:pPr>
            <a:r>
              <a:rPr lang="sv-SE" dirty="0" smtClean="0"/>
              <a:t>3 </a:t>
            </a:r>
            <a:r>
              <a:rPr lang="sv-SE" dirty="0" smtClean="0"/>
              <a:t>x 25 </a:t>
            </a:r>
            <a:r>
              <a:rPr lang="sv-SE" dirty="0" smtClean="0"/>
              <a:t>min</a:t>
            </a:r>
          </a:p>
          <a:p>
            <a:pPr>
              <a:buFontTx/>
              <a:buChar char="-"/>
            </a:pPr>
            <a:r>
              <a:rPr lang="sv-SE" dirty="0" smtClean="0"/>
              <a:t>Fria byten</a:t>
            </a:r>
          </a:p>
          <a:p>
            <a:pPr>
              <a:buFontTx/>
              <a:buChar char="-"/>
            </a:pPr>
            <a:r>
              <a:rPr lang="sv-SE" dirty="0" smtClean="0"/>
              <a:t>Trolig start i maj</a:t>
            </a:r>
          </a:p>
          <a:p>
            <a:pPr>
              <a:buFontTx/>
              <a:buChar char="-"/>
            </a:pPr>
            <a:r>
              <a:rPr lang="sv-SE" dirty="0" smtClean="0"/>
              <a:t>Spelordningsmöte på BFF i början av mars</a:t>
            </a:r>
            <a:endParaRPr lang="sv-SE" dirty="0" smtClean="0"/>
          </a:p>
          <a:p>
            <a:pPr marL="0" indent="0">
              <a:buNone/>
            </a:pPr>
            <a:endParaRPr lang="sv-SE" dirty="0" smtClean="0"/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5855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Mål 2018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 smtClean="0"/>
              <a:t>Detta tar vi med tjejerna på fredagsträningen:</a:t>
            </a:r>
          </a:p>
          <a:p>
            <a:endParaRPr lang="sv-SE" dirty="0"/>
          </a:p>
          <a:p>
            <a:r>
              <a:rPr lang="sv-SE" dirty="0" smtClean="0"/>
              <a:t>Mål i serien?</a:t>
            </a:r>
          </a:p>
          <a:p>
            <a:r>
              <a:rPr lang="sv-SE" dirty="0" smtClean="0"/>
              <a:t>Hur vill vi att vi ska vara mot varandra i laget?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8434727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200</Words>
  <Application>Microsoft Office PowerPoint</Application>
  <PresentationFormat>Bredbild</PresentationFormat>
  <Paragraphs>46</Paragraphs>
  <Slides>7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Office-tema</vt:lpstr>
      <vt:lpstr>Säsong F 05 – 06 2018</vt:lpstr>
      <vt:lpstr>Säsong F 05 – 06 2018</vt:lpstr>
      <vt:lpstr>F05 06</vt:lpstr>
      <vt:lpstr>Säsong F 05 – 06 2018</vt:lpstr>
      <vt:lpstr>Säsong F 05 – 06 2018</vt:lpstr>
      <vt:lpstr>Säsong F 05 – 06 2018</vt:lpstr>
      <vt:lpstr>Mål 2018</vt:lpstr>
    </vt:vector>
  </TitlesOfParts>
  <Company>Stenungsunds kommun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Säsong F 05 – 06 2018</dc:title>
  <dc:creator>Camilla Blomqvist</dc:creator>
  <cp:lastModifiedBy>Camilla Blomqvist</cp:lastModifiedBy>
  <cp:revision>8</cp:revision>
  <dcterms:created xsi:type="dcterms:W3CDTF">2018-01-10T15:08:52Z</dcterms:created>
  <dcterms:modified xsi:type="dcterms:W3CDTF">2018-01-11T19:18:53Z</dcterms:modified>
</cp:coreProperties>
</file>