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77" r:id="rId3"/>
    <p:sldId id="268" r:id="rId4"/>
    <p:sldId id="271" r:id="rId5"/>
    <p:sldId id="269" r:id="rId6"/>
    <p:sldId id="272" r:id="rId7"/>
    <p:sldId id="274" r:id="rId8"/>
    <p:sldId id="276" r:id="rId9"/>
    <p:sldId id="275" r:id="rId10"/>
    <p:sldId id="278" r:id="rId11"/>
    <p:sldId id="270" r:id="rId12"/>
    <p:sldId id="279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80C46-BDF3-4025-8D5C-DAF43F12AE4B}" v="2023" dt="2019-03-12T09:48:17.049"/>
    <p1510:client id="{01C8BADB-4393-429A-BAC9-E9B8E924D576}" v="27" dt="2019-03-12T09:50:37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1" autoAdjust="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Edvardsson" userId="a9500c2d-1bce-4eed-8d01-173878084301" providerId="ADAL" clId="{58580C46-BDF3-4025-8D5C-DAF43F12AE4B}"/>
    <pc:docChg chg="custSel addSld delSld modSld sldOrd">
      <pc:chgData name="Veronica Edvardsson" userId="a9500c2d-1bce-4eed-8d01-173878084301" providerId="ADAL" clId="{58580C46-BDF3-4025-8D5C-DAF43F12AE4B}" dt="2019-03-12T09:48:17.049" v="2022" actId="404"/>
      <pc:docMkLst>
        <pc:docMk/>
      </pc:docMkLst>
      <pc:sldChg chg="addSp delSp modSp">
        <pc:chgData name="Veronica Edvardsson" userId="a9500c2d-1bce-4eed-8d01-173878084301" providerId="ADAL" clId="{58580C46-BDF3-4025-8D5C-DAF43F12AE4B}" dt="2019-03-12T09:13:14.560" v="679" actId="1076"/>
        <pc:sldMkLst>
          <pc:docMk/>
          <pc:sldMk cId="0" sldId="256"/>
        </pc:sldMkLst>
        <pc:spChg chg="del">
          <ac:chgData name="Veronica Edvardsson" userId="a9500c2d-1bce-4eed-8d01-173878084301" providerId="ADAL" clId="{58580C46-BDF3-4025-8D5C-DAF43F12AE4B}" dt="2019-03-12T08:46:11.931" v="0" actId="478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Veronica Edvardsson" userId="a9500c2d-1bce-4eed-8d01-173878084301" providerId="ADAL" clId="{58580C46-BDF3-4025-8D5C-DAF43F12AE4B}" dt="2019-03-12T09:09:33.845" v="620" actId="478"/>
          <ac:spMkLst>
            <pc:docMk/>
            <pc:sldMk cId="0" sldId="256"/>
            <ac:spMk id="5" creationId="{F33C68ED-9C99-43C3-9510-4DB1B6D619C3}"/>
          </ac:spMkLst>
        </pc:spChg>
        <pc:spChg chg="add mod">
          <ac:chgData name="Veronica Edvardsson" userId="a9500c2d-1bce-4eed-8d01-173878084301" providerId="ADAL" clId="{58580C46-BDF3-4025-8D5C-DAF43F12AE4B}" dt="2019-03-12T09:12:37.647" v="664" actId="1076"/>
          <ac:spMkLst>
            <pc:docMk/>
            <pc:sldMk cId="0" sldId="256"/>
            <ac:spMk id="9" creationId="{C370B92F-95C1-40A8-8EEA-8480A1B93079}"/>
          </ac:spMkLst>
        </pc:spChg>
        <pc:picChg chg="mod">
          <ac:chgData name="Veronica Edvardsson" userId="a9500c2d-1bce-4eed-8d01-173878084301" providerId="ADAL" clId="{58580C46-BDF3-4025-8D5C-DAF43F12AE4B}" dt="2019-03-12T09:13:05.956" v="674" actId="1076"/>
          <ac:picMkLst>
            <pc:docMk/>
            <pc:sldMk cId="0" sldId="256"/>
            <ac:picMk id="4" creationId="{00000000-0000-0000-0000-000000000000}"/>
          </ac:picMkLst>
        </pc:picChg>
        <pc:picChg chg="add mod">
          <ac:chgData name="Veronica Edvardsson" userId="a9500c2d-1bce-4eed-8d01-173878084301" providerId="ADAL" clId="{58580C46-BDF3-4025-8D5C-DAF43F12AE4B}" dt="2019-03-12T09:13:12.841" v="678" actId="1076"/>
          <ac:picMkLst>
            <pc:docMk/>
            <pc:sldMk cId="0" sldId="256"/>
            <ac:picMk id="6" creationId="{4FDE87A3-1F26-4753-9542-3B191552F41E}"/>
          </ac:picMkLst>
        </pc:picChg>
        <pc:picChg chg="add mod">
          <ac:chgData name="Veronica Edvardsson" userId="a9500c2d-1bce-4eed-8d01-173878084301" providerId="ADAL" clId="{58580C46-BDF3-4025-8D5C-DAF43F12AE4B}" dt="2019-03-12T09:13:14.560" v="679" actId="1076"/>
          <ac:picMkLst>
            <pc:docMk/>
            <pc:sldMk cId="0" sldId="256"/>
            <ac:picMk id="7" creationId="{1E87B28E-D091-4680-A25F-6FAE1993ED40}"/>
          </ac:picMkLst>
        </pc:picChg>
        <pc:picChg chg="add mod">
          <ac:chgData name="Veronica Edvardsson" userId="a9500c2d-1bce-4eed-8d01-173878084301" providerId="ADAL" clId="{58580C46-BDF3-4025-8D5C-DAF43F12AE4B}" dt="2019-03-12T09:13:11.497" v="677" actId="1076"/>
          <ac:picMkLst>
            <pc:docMk/>
            <pc:sldMk cId="0" sldId="256"/>
            <ac:picMk id="8" creationId="{7D7DC823-52F3-49DF-AB99-059EB5990A59}"/>
          </ac:picMkLst>
        </pc:picChg>
      </pc:sldChg>
      <pc:sldChg chg="modSp">
        <pc:chgData name="Veronica Edvardsson" userId="a9500c2d-1bce-4eed-8d01-173878084301" providerId="ADAL" clId="{58580C46-BDF3-4025-8D5C-DAF43F12AE4B}" dt="2019-03-12T09:44:07.954" v="2002" actId="14100"/>
        <pc:sldMkLst>
          <pc:docMk/>
          <pc:sldMk cId="0" sldId="257"/>
        </pc:sldMkLst>
        <pc:spChg chg="mod">
          <ac:chgData name="Veronica Edvardsson" userId="a9500c2d-1bce-4eed-8d01-173878084301" providerId="ADAL" clId="{58580C46-BDF3-4025-8D5C-DAF43F12AE4B}" dt="2019-03-12T09:44:07.954" v="2002" actId="14100"/>
          <ac:spMkLst>
            <pc:docMk/>
            <pc:sldMk cId="0" sldId="257"/>
            <ac:spMk id="3" creationId="{00000000-0000-0000-0000-000000000000}"/>
          </ac:spMkLst>
        </pc:spChg>
      </pc:sldChg>
      <pc:sldChg chg="addSp delSp modSp">
        <pc:chgData name="Veronica Edvardsson" userId="a9500c2d-1bce-4eed-8d01-173878084301" providerId="ADAL" clId="{58580C46-BDF3-4025-8D5C-DAF43F12AE4B}" dt="2019-03-12T09:43:53.682" v="1990" actId="14100"/>
        <pc:sldMkLst>
          <pc:docMk/>
          <pc:sldMk cId="0" sldId="258"/>
        </pc:sldMkLst>
        <pc:spChg chg="del">
          <ac:chgData name="Veronica Edvardsson" userId="a9500c2d-1bce-4eed-8d01-173878084301" providerId="ADAL" clId="{58580C46-BDF3-4025-8D5C-DAF43F12AE4B}" dt="2019-03-12T08:48:42.723" v="52" actId="478"/>
          <ac:spMkLst>
            <pc:docMk/>
            <pc:sldMk cId="0" sldId="258"/>
            <ac:spMk id="3" creationId="{00000000-0000-0000-0000-000000000000}"/>
          </ac:spMkLst>
        </pc:spChg>
        <pc:spChg chg="add del mod">
          <ac:chgData name="Veronica Edvardsson" userId="a9500c2d-1bce-4eed-8d01-173878084301" providerId="ADAL" clId="{58580C46-BDF3-4025-8D5C-DAF43F12AE4B}" dt="2019-03-12T08:48:45.035" v="53" actId="478"/>
          <ac:spMkLst>
            <pc:docMk/>
            <pc:sldMk cId="0" sldId="258"/>
            <ac:spMk id="6" creationId="{50887ADE-3C22-43F2-9857-F19693B8539F}"/>
          </ac:spMkLst>
        </pc:spChg>
        <pc:spChg chg="add mod">
          <ac:chgData name="Veronica Edvardsson" userId="a9500c2d-1bce-4eed-8d01-173878084301" providerId="ADAL" clId="{58580C46-BDF3-4025-8D5C-DAF43F12AE4B}" dt="2019-03-12T08:50:33.873" v="77" actId="1076"/>
          <ac:spMkLst>
            <pc:docMk/>
            <pc:sldMk cId="0" sldId="258"/>
            <ac:spMk id="11" creationId="{4E91032C-658A-43F3-9A4A-184ADF13A15A}"/>
          </ac:spMkLst>
        </pc:spChg>
        <pc:spChg chg="add mod">
          <ac:chgData name="Veronica Edvardsson" userId="a9500c2d-1bce-4eed-8d01-173878084301" providerId="ADAL" clId="{58580C46-BDF3-4025-8D5C-DAF43F12AE4B}" dt="2019-03-12T08:50:37.296" v="78" actId="1076"/>
          <ac:spMkLst>
            <pc:docMk/>
            <pc:sldMk cId="0" sldId="258"/>
            <ac:spMk id="12" creationId="{DAB30B1E-91DB-45C6-9AF3-496899D76B00}"/>
          </ac:spMkLst>
        </pc:spChg>
        <pc:spChg chg="add mod">
          <ac:chgData name="Veronica Edvardsson" userId="a9500c2d-1bce-4eed-8d01-173878084301" providerId="ADAL" clId="{58580C46-BDF3-4025-8D5C-DAF43F12AE4B}" dt="2019-03-12T08:50:40.118" v="79" actId="1076"/>
          <ac:spMkLst>
            <pc:docMk/>
            <pc:sldMk cId="0" sldId="258"/>
            <ac:spMk id="13" creationId="{110DD0DC-80AE-4AEA-956F-3BD2905D6209}"/>
          </ac:spMkLst>
        </pc:spChg>
        <pc:spChg chg="add mod">
          <ac:chgData name="Veronica Edvardsson" userId="a9500c2d-1bce-4eed-8d01-173878084301" providerId="ADAL" clId="{58580C46-BDF3-4025-8D5C-DAF43F12AE4B}" dt="2019-03-12T08:50:54.813" v="83" actId="1076"/>
          <ac:spMkLst>
            <pc:docMk/>
            <pc:sldMk cId="0" sldId="258"/>
            <ac:spMk id="14" creationId="{D44C1560-7B79-4633-B1C4-39E79A24590A}"/>
          </ac:spMkLst>
        </pc:spChg>
        <pc:spChg chg="add mod">
          <ac:chgData name="Veronica Edvardsson" userId="a9500c2d-1bce-4eed-8d01-173878084301" providerId="ADAL" clId="{58580C46-BDF3-4025-8D5C-DAF43F12AE4B}" dt="2019-03-12T08:53:22.454" v="127" actId="20577"/>
          <ac:spMkLst>
            <pc:docMk/>
            <pc:sldMk cId="0" sldId="258"/>
            <ac:spMk id="16" creationId="{1CEB413E-CFA1-40FE-AA09-676AE0F729A5}"/>
          </ac:spMkLst>
        </pc:spChg>
        <pc:spChg chg="add mod">
          <ac:chgData name="Veronica Edvardsson" userId="a9500c2d-1bce-4eed-8d01-173878084301" providerId="ADAL" clId="{58580C46-BDF3-4025-8D5C-DAF43F12AE4B}" dt="2019-03-12T08:54:36.656" v="136" actId="20577"/>
          <ac:spMkLst>
            <pc:docMk/>
            <pc:sldMk cId="0" sldId="258"/>
            <ac:spMk id="18" creationId="{5C65507A-55B4-4F24-9909-FDB8F61F91BE}"/>
          </ac:spMkLst>
        </pc:spChg>
        <pc:picChg chg="add mod">
          <ac:chgData name="Veronica Edvardsson" userId="a9500c2d-1bce-4eed-8d01-173878084301" providerId="ADAL" clId="{58580C46-BDF3-4025-8D5C-DAF43F12AE4B}" dt="2019-03-12T08:50:49.427" v="82" actId="14100"/>
          <ac:picMkLst>
            <pc:docMk/>
            <pc:sldMk cId="0" sldId="258"/>
            <ac:picMk id="7" creationId="{56B6807C-4D1B-4941-8EBD-E467529ED684}"/>
          </ac:picMkLst>
        </pc:picChg>
        <pc:picChg chg="add mod">
          <ac:chgData name="Veronica Edvardsson" userId="a9500c2d-1bce-4eed-8d01-173878084301" providerId="ADAL" clId="{58580C46-BDF3-4025-8D5C-DAF43F12AE4B}" dt="2019-03-12T08:50:28.411" v="74" actId="1076"/>
          <ac:picMkLst>
            <pc:docMk/>
            <pc:sldMk cId="0" sldId="258"/>
            <ac:picMk id="8" creationId="{8DFC8413-8833-44FA-9822-0A9130915949}"/>
          </ac:picMkLst>
        </pc:picChg>
        <pc:picChg chg="add mod">
          <ac:chgData name="Veronica Edvardsson" userId="a9500c2d-1bce-4eed-8d01-173878084301" providerId="ADAL" clId="{58580C46-BDF3-4025-8D5C-DAF43F12AE4B}" dt="2019-03-12T09:43:53.682" v="1990" actId="14100"/>
          <ac:picMkLst>
            <pc:docMk/>
            <pc:sldMk cId="0" sldId="258"/>
            <ac:picMk id="9" creationId="{D026228A-D85A-411E-8B89-EE01B8AD7769}"/>
          </ac:picMkLst>
        </pc:picChg>
        <pc:picChg chg="add mod">
          <ac:chgData name="Veronica Edvardsson" userId="a9500c2d-1bce-4eed-8d01-173878084301" providerId="ADAL" clId="{58580C46-BDF3-4025-8D5C-DAF43F12AE4B}" dt="2019-03-12T08:50:26.686" v="73" actId="1076"/>
          <ac:picMkLst>
            <pc:docMk/>
            <pc:sldMk cId="0" sldId="258"/>
            <ac:picMk id="10" creationId="{793E152F-B0FB-43C6-AF41-C09B2C3F1294}"/>
          </ac:picMkLst>
        </pc:picChg>
        <pc:picChg chg="add mod modCrop">
          <ac:chgData name="Veronica Edvardsson" userId="a9500c2d-1bce-4eed-8d01-173878084301" providerId="ADAL" clId="{58580C46-BDF3-4025-8D5C-DAF43F12AE4B}" dt="2019-03-12T08:52:50.784" v="92" actId="1440"/>
          <ac:picMkLst>
            <pc:docMk/>
            <pc:sldMk cId="0" sldId="258"/>
            <ac:picMk id="15" creationId="{FE2C7B7C-B9BD-4B2D-AA28-365955647790}"/>
          </ac:picMkLst>
        </pc:picChg>
        <pc:picChg chg="add mod">
          <ac:chgData name="Veronica Edvardsson" userId="a9500c2d-1bce-4eed-8d01-173878084301" providerId="ADAL" clId="{58580C46-BDF3-4025-8D5C-DAF43F12AE4B}" dt="2019-03-12T08:54:25.805" v="131" actId="14100"/>
          <ac:picMkLst>
            <pc:docMk/>
            <pc:sldMk cId="0" sldId="258"/>
            <ac:picMk id="17" creationId="{8F7C60D0-B30E-4425-BB3B-82EF924E7D05}"/>
          </ac:picMkLst>
        </pc:picChg>
      </pc:sldChg>
      <pc:sldChg chg="addSp modSp">
        <pc:chgData name="Veronica Edvardsson" userId="a9500c2d-1bce-4eed-8d01-173878084301" providerId="ADAL" clId="{58580C46-BDF3-4025-8D5C-DAF43F12AE4B}" dt="2019-03-12T08:55:35.656" v="158" actId="2711"/>
        <pc:sldMkLst>
          <pc:docMk/>
          <pc:sldMk cId="0" sldId="259"/>
        </pc:sldMkLst>
        <pc:spChg chg="mod">
          <ac:chgData name="Veronica Edvardsson" userId="a9500c2d-1bce-4eed-8d01-173878084301" providerId="ADAL" clId="{58580C46-BDF3-4025-8D5C-DAF43F12AE4B}" dt="2019-03-12T08:55:09.418" v="150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Veronica Edvardsson" userId="a9500c2d-1bce-4eed-8d01-173878084301" providerId="ADAL" clId="{58580C46-BDF3-4025-8D5C-DAF43F12AE4B}" dt="2019-03-12T08:54:57.009" v="137" actId="20577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Veronica Edvardsson" userId="a9500c2d-1bce-4eed-8d01-173878084301" providerId="ADAL" clId="{58580C46-BDF3-4025-8D5C-DAF43F12AE4B}" dt="2019-03-12T08:55:35.656" v="158" actId="2711"/>
          <ac:spMkLst>
            <pc:docMk/>
            <pc:sldMk cId="0" sldId="259"/>
            <ac:spMk id="5" creationId="{6A4C2AB5-FE24-4028-AC84-C9AEDCDFE3B0}"/>
          </ac:spMkLst>
        </pc:spChg>
      </pc:sldChg>
      <pc:sldChg chg="addSp delSp modSp">
        <pc:chgData name="Veronica Edvardsson" userId="a9500c2d-1bce-4eed-8d01-173878084301" providerId="ADAL" clId="{58580C46-BDF3-4025-8D5C-DAF43F12AE4B}" dt="2019-03-12T09:02:14.203" v="500" actId="27636"/>
        <pc:sldMkLst>
          <pc:docMk/>
          <pc:sldMk cId="0" sldId="260"/>
        </pc:sldMkLst>
        <pc:spChg chg="mod">
          <ac:chgData name="Veronica Edvardsson" userId="a9500c2d-1bce-4eed-8d01-173878084301" providerId="ADAL" clId="{58580C46-BDF3-4025-8D5C-DAF43F12AE4B}" dt="2019-03-12T08:56:12.513" v="184" actId="20577"/>
          <ac:spMkLst>
            <pc:docMk/>
            <pc:sldMk cId="0" sldId="260"/>
            <ac:spMk id="2" creationId="{00000000-0000-0000-0000-000000000000}"/>
          </ac:spMkLst>
        </pc:spChg>
        <pc:spChg chg="del">
          <ac:chgData name="Veronica Edvardsson" userId="a9500c2d-1bce-4eed-8d01-173878084301" providerId="ADAL" clId="{58580C46-BDF3-4025-8D5C-DAF43F12AE4B}" dt="2019-03-12T08:55:56.710" v="159" actId="478"/>
          <ac:spMkLst>
            <pc:docMk/>
            <pc:sldMk cId="0" sldId="260"/>
            <ac:spMk id="3" creationId="{00000000-0000-0000-0000-000000000000}"/>
          </ac:spMkLst>
        </pc:spChg>
        <pc:spChg chg="add del mod">
          <ac:chgData name="Veronica Edvardsson" userId="a9500c2d-1bce-4eed-8d01-173878084301" providerId="ADAL" clId="{58580C46-BDF3-4025-8D5C-DAF43F12AE4B}" dt="2019-03-12T08:55:59.277" v="160" actId="478"/>
          <ac:spMkLst>
            <pc:docMk/>
            <pc:sldMk cId="0" sldId="260"/>
            <ac:spMk id="6" creationId="{E22EE249-806C-4749-8654-9DB96E6C0F6C}"/>
          </ac:spMkLst>
        </pc:spChg>
        <pc:spChg chg="add mod">
          <ac:chgData name="Veronica Edvardsson" userId="a9500c2d-1bce-4eed-8d01-173878084301" providerId="ADAL" clId="{58580C46-BDF3-4025-8D5C-DAF43F12AE4B}" dt="2019-03-12T09:02:14.203" v="500" actId="27636"/>
          <ac:spMkLst>
            <pc:docMk/>
            <pc:sldMk cId="0" sldId="260"/>
            <ac:spMk id="7" creationId="{E44A322D-DDE0-4E29-BF08-5EA1B2C176C9}"/>
          </ac:spMkLst>
        </pc:spChg>
      </pc:sldChg>
      <pc:sldChg chg="addSp delSp modSp">
        <pc:chgData name="Veronica Edvardsson" userId="a9500c2d-1bce-4eed-8d01-173878084301" providerId="ADAL" clId="{58580C46-BDF3-4025-8D5C-DAF43F12AE4B}" dt="2019-03-12T09:21:51.172" v="1014" actId="20577"/>
        <pc:sldMkLst>
          <pc:docMk/>
          <pc:sldMk cId="0" sldId="261"/>
        </pc:sldMkLst>
        <pc:spChg chg="mod">
          <ac:chgData name="Veronica Edvardsson" userId="a9500c2d-1bce-4eed-8d01-173878084301" providerId="ADAL" clId="{58580C46-BDF3-4025-8D5C-DAF43F12AE4B}" dt="2019-03-12T09:02:48.413" v="516" actId="1076"/>
          <ac:spMkLst>
            <pc:docMk/>
            <pc:sldMk cId="0" sldId="261"/>
            <ac:spMk id="2" creationId="{00000000-0000-0000-0000-000000000000}"/>
          </ac:spMkLst>
        </pc:spChg>
        <pc:spChg chg="del">
          <ac:chgData name="Veronica Edvardsson" userId="a9500c2d-1bce-4eed-8d01-173878084301" providerId="ADAL" clId="{58580C46-BDF3-4025-8D5C-DAF43F12AE4B}" dt="2019-03-12T09:02:37.915" v="501" actId="478"/>
          <ac:spMkLst>
            <pc:docMk/>
            <pc:sldMk cId="0" sldId="261"/>
            <ac:spMk id="3" creationId="{00000000-0000-0000-0000-000000000000}"/>
          </ac:spMkLst>
        </pc:spChg>
        <pc:spChg chg="add del mod">
          <ac:chgData name="Veronica Edvardsson" userId="a9500c2d-1bce-4eed-8d01-173878084301" providerId="ADAL" clId="{58580C46-BDF3-4025-8D5C-DAF43F12AE4B}" dt="2019-03-12T09:02:38.993" v="502" actId="478"/>
          <ac:spMkLst>
            <pc:docMk/>
            <pc:sldMk cId="0" sldId="261"/>
            <ac:spMk id="6" creationId="{8DEC7FD9-E8EE-4CE0-9FCC-0D232DAE1DD1}"/>
          </ac:spMkLst>
        </pc:spChg>
        <pc:spChg chg="add mod">
          <ac:chgData name="Veronica Edvardsson" userId="a9500c2d-1bce-4eed-8d01-173878084301" providerId="ADAL" clId="{58580C46-BDF3-4025-8D5C-DAF43F12AE4B}" dt="2019-03-12T09:21:51.172" v="1014" actId="20577"/>
          <ac:spMkLst>
            <pc:docMk/>
            <pc:sldMk cId="0" sldId="261"/>
            <ac:spMk id="7" creationId="{7CCD373F-4AFA-4722-B483-E81CC53AB103}"/>
          </ac:spMkLst>
        </pc:spChg>
      </pc:sldChg>
      <pc:sldChg chg="addSp delSp modSp">
        <pc:chgData name="Veronica Edvardsson" userId="a9500c2d-1bce-4eed-8d01-173878084301" providerId="ADAL" clId="{58580C46-BDF3-4025-8D5C-DAF43F12AE4B}" dt="2019-03-12T09:23:49.799" v="1081" actId="20577"/>
        <pc:sldMkLst>
          <pc:docMk/>
          <pc:sldMk cId="0" sldId="262"/>
        </pc:sldMkLst>
        <pc:spChg chg="mod">
          <ac:chgData name="Veronica Edvardsson" userId="a9500c2d-1bce-4eed-8d01-173878084301" providerId="ADAL" clId="{58580C46-BDF3-4025-8D5C-DAF43F12AE4B}" dt="2019-03-12T09:03:04.437" v="525" actId="1076"/>
          <ac:spMkLst>
            <pc:docMk/>
            <pc:sldMk cId="0" sldId="262"/>
            <ac:spMk id="2" creationId="{00000000-0000-0000-0000-000000000000}"/>
          </ac:spMkLst>
        </pc:spChg>
        <pc:spChg chg="del">
          <ac:chgData name="Veronica Edvardsson" userId="a9500c2d-1bce-4eed-8d01-173878084301" providerId="ADAL" clId="{58580C46-BDF3-4025-8D5C-DAF43F12AE4B}" dt="2019-03-12T09:02:52.822" v="517" actId="478"/>
          <ac:spMkLst>
            <pc:docMk/>
            <pc:sldMk cId="0" sldId="262"/>
            <ac:spMk id="3" creationId="{00000000-0000-0000-0000-000000000000}"/>
          </ac:spMkLst>
        </pc:spChg>
        <pc:spChg chg="add del mod">
          <ac:chgData name="Veronica Edvardsson" userId="a9500c2d-1bce-4eed-8d01-173878084301" providerId="ADAL" clId="{58580C46-BDF3-4025-8D5C-DAF43F12AE4B}" dt="2019-03-12T09:02:54.697" v="518" actId="478"/>
          <ac:spMkLst>
            <pc:docMk/>
            <pc:sldMk cId="0" sldId="262"/>
            <ac:spMk id="6" creationId="{42025687-10F0-4980-B6C6-78A503CA8BF9}"/>
          </ac:spMkLst>
        </pc:spChg>
        <pc:spChg chg="add mod">
          <ac:chgData name="Veronica Edvardsson" userId="a9500c2d-1bce-4eed-8d01-173878084301" providerId="ADAL" clId="{58580C46-BDF3-4025-8D5C-DAF43F12AE4B}" dt="2019-03-12T09:23:49.799" v="1081" actId="20577"/>
          <ac:spMkLst>
            <pc:docMk/>
            <pc:sldMk cId="0" sldId="262"/>
            <ac:spMk id="7" creationId="{54DCF9D4-F7B0-4998-9951-05D0DF0883C0}"/>
          </ac:spMkLst>
        </pc:spChg>
      </pc:sldChg>
      <pc:sldChg chg="addSp delSp modSp">
        <pc:chgData name="Veronica Edvardsson" userId="a9500c2d-1bce-4eed-8d01-173878084301" providerId="ADAL" clId="{58580C46-BDF3-4025-8D5C-DAF43F12AE4B}" dt="2019-03-12T09:24:47.724" v="1110" actId="1076"/>
        <pc:sldMkLst>
          <pc:docMk/>
          <pc:sldMk cId="0" sldId="263"/>
        </pc:sldMkLst>
        <pc:spChg chg="mod">
          <ac:chgData name="Veronica Edvardsson" userId="a9500c2d-1bce-4eed-8d01-173878084301" providerId="ADAL" clId="{58580C46-BDF3-4025-8D5C-DAF43F12AE4B}" dt="2019-03-12T09:24:47.724" v="1110" actId="1076"/>
          <ac:spMkLst>
            <pc:docMk/>
            <pc:sldMk cId="0" sldId="263"/>
            <ac:spMk id="2" creationId="{00000000-0000-0000-0000-000000000000}"/>
          </ac:spMkLst>
        </pc:spChg>
        <pc:spChg chg="del">
          <ac:chgData name="Veronica Edvardsson" userId="a9500c2d-1bce-4eed-8d01-173878084301" providerId="ADAL" clId="{58580C46-BDF3-4025-8D5C-DAF43F12AE4B}" dt="2019-03-12T09:03:20.195" v="526" actId="478"/>
          <ac:spMkLst>
            <pc:docMk/>
            <pc:sldMk cId="0" sldId="263"/>
            <ac:spMk id="3" creationId="{00000000-0000-0000-0000-000000000000}"/>
          </ac:spMkLst>
        </pc:spChg>
        <pc:spChg chg="add del mod">
          <ac:chgData name="Veronica Edvardsson" userId="a9500c2d-1bce-4eed-8d01-173878084301" providerId="ADAL" clId="{58580C46-BDF3-4025-8D5C-DAF43F12AE4B}" dt="2019-03-12T09:03:21.976" v="527" actId="478"/>
          <ac:spMkLst>
            <pc:docMk/>
            <pc:sldMk cId="0" sldId="263"/>
            <ac:spMk id="6" creationId="{40A9A5AC-79F0-4058-A959-F949FA7F60F1}"/>
          </ac:spMkLst>
        </pc:spChg>
        <pc:spChg chg="add mod">
          <ac:chgData name="Veronica Edvardsson" userId="a9500c2d-1bce-4eed-8d01-173878084301" providerId="ADAL" clId="{58580C46-BDF3-4025-8D5C-DAF43F12AE4B}" dt="2019-03-12T09:24:41.465" v="1109" actId="20577"/>
          <ac:spMkLst>
            <pc:docMk/>
            <pc:sldMk cId="0" sldId="263"/>
            <ac:spMk id="7" creationId="{14BE43A1-2643-4A54-93C1-2EC04D586DBF}"/>
          </ac:spMkLst>
        </pc:spChg>
      </pc:sldChg>
      <pc:sldChg chg="addSp delSp modSp">
        <pc:chgData name="Veronica Edvardsson" userId="a9500c2d-1bce-4eed-8d01-173878084301" providerId="ADAL" clId="{58580C46-BDF3-4025-8D5C-DAF43F12AE4B}" dt="2019-03-12T09:46:10.405" v="2003" actId="20577"/>
        <pc:sldMkLst>
          <pc:docMk/>
          <pc:sldMk cId="0" sldId="264"/>
        </pc:sldMkLst>
        <pc:spChg chg="mod">
          <ac:chgData name="Veronica Edvardsson" userId="a9500c2d-1bce-4eed-8d01-173878084301" providerId="ADAL" clId="{58580C46-BDF3-4025-8D5C-DAF43F12AE4B}" dt="2019-03-12T09:03:57.246" v="555" actId="20577"/>
          <ac:spMkLst>
            <pc:docMk/>
            <pc:sldMk cId="0" sldId="264"/>
            <ac:spMk id="2" creationId="{00000000-0000-0000-0000-000000000000}"/>
          </ac:spMkLst>
        </pc:spChg>
        <pc:spChg chg="del">
          <ac:chgData name="Veronica Edvardsson" userId="a9500c2d-1bce-4eed-8d01-173878084301" providerId="ADAL" clId="{58580C46-BDF3-4025-8D5C-DAF43F12AE4B}" dt="2019-03-12T09:03:41.484" v="540" actId="478"/>
          <ac:spMkLst>
            <pc:docMk/>
            <pc:sldMk cId="0" sldId="264"/>
            <ac:spMk id="3" creationId="{00000000-0000-0000-0000-000000000000}"/>
          </ac:spMkLst>
        </pc:spChg>
        <pc:spChg chg="add del mod">
          <ac:chgData name="Veronica Edvardsson" userId="a9500c2d-1bce-4eed-8d01-173878084301" providerId="ADAL" clId="{58580C46-BDF3-4025-8D5C-DAF43F12AE4B}" dt="2019-03-12T09:03:42.827" v="541" actId="478"/>
          <ac:spMkLst>
            <pc:docMk/>
            <pc:sldMk cId="0" sldId="264"/>
            <ac:spMk id="6" creationId="{20087D67-8231-4118-9FA2-B05C74DC2878}"/>
          </ac:spMkLst>
        </pc:spChg>
        <pc:spChg chg="add mod">
          <ac:chgData name="Veronica Edvardsson" userId="a9500c2d-1bce-4eed-8d01-173878084301" providerId="ADAL" clId="{58580C46-BDF3-4025-8D5C-DAF43F12AE4B}" dt="2019-03-12T09:46:10.405" v="2003" actId="20577"/>
          <ac:spMkLst>
            <pc:docMk/>
            <pc:sldMk cId="0" sldId="264"/>
            <ac:spMk id="12" creationId="{B2527D68-9084-465C-87C2-FAC5045942D0}"/>
          </ac:spMkLst>
        </pc:spChg>
        <pc:picChg chg="add mod">
          <ac:chgData name="Veronica Edvardsson" userId="a9500c2d-1bce-4eed-8d01-173878084301" providerId="ADAL" clId="{58580C46-BDF3-4025-8D5C-DAF43F12AE4B}" dt="2019-03-12T09:14:07.578" v="693" actId="1076"/>
          <ac:picMkLst>
            <pc:docMk/>
            <pc:sldMk cId="0" sldId="264"/>
            <ac:picMk id="7" creationId="{6A816D1E-278A-4A8C-9C6C-2DD743A2C6D0}"/>
          </ac:picMkLst>
        </pc:picChg>
        <pc:picChg chg="add mod">
          <ac:chgData name="Veronica Edvardsson" userId="a9500c2d-1bce-4eed-8d01-173878084301" providerId="ADAL" clId="{58580C46-BDF3-4025-8D5C-DAF43F12AE4B}" dt="2019-03-12T09:29:07.233" v="1862" actId="1076"/>
          <ac:picMkLst>
            <pc:docMk/>
            <pc:sldMk cId="0" sldId="264"/>
            <ac:picMk id="8" creationId="{05A69B98-D52B-4114-950E-8AFD87036EFF}"/>
          </ac:picMkLst>
        </pc:picChg>
        <pc:picChg chg="add mod">
          <ac:chgData name="Veronica Edvardsson" userId="a9500c2d-1bce-4eed-8d01-173878084301" providerId="ADAL" clId="{58580C46-BDF3-4025-8D5C-DAF43F12AE4B}" dt="2019-03-12T09:29:00.674" v="1859" actId="1076"/>
          <ac:picMkLst>
            <pc:docMk/>
            <pc:sldMk cId="0" sldId="264"/>
            <ac:picMk id="9" creationId="{6166238C-21F7-49C3-85C3-DB594D4FA7ED}"/>
          </ac:picMkLst>
        </pc:picChg>
        <pc:picChg chg="add mod">
          <ac:chgData name="Veronica Edvardsson" userId="a9500c2d-1bce-4eed-8d01-173878084301" providerId="ADAL" clId="{58580C46-BDF3-4025-8D5C-DAF43F12AE4B}" dt="2019-03-12T09:29:04.078" v="1860" actId="1076"/>
          <ac:picMkLst>
            <pc:docMk/>
            <pc:sldMk cId="0" sldId="264"/>
            <ac:picMk id="10" creationId="{E531E27F-4328-48D8-8E81-A1BCA695D021}"/>
          </ac:picMkLst>
        </pc:picChg>
        <pc:picChg chg="add mod">
          <ac:chgData name="Veronica Edvardsson" userId="a9500c2d-1bce-4eed-8d01-173878084301" providerId="ADAL" clId="{58580C46-BDF3-4025-8D5C-DAF43F12AE4B}" dt="2019-03-12T09:29:05.624" v="1861" actId="1076"/>
          <ac:picMkLst>
            <pc:docMk/>
            <pc:sldMk cId="0" sldId="264"/>
            <ac:picMk id="11" creationId="{B80B0584-FD82-44C9-B305-D04514FF80F4}"/>
          </ac:picMkLst>
        </pc:picChg>
      </pc:sldChg>
      <pc:sldChg chg="addSp modSp add ord">
        <pc:chgData name="Veronica Edvardsson" userId="a9500c2d-1bce-4eed-8d01-173878084301" providerId="ADAL" clId="{58580C46-BDF3-4025-8D5C-DAF43F12AE4B}" dt="2019-03-12T09:31:33.363" v="1894" actId="1076"/>
        <pc:sldMkLst>
          <pc:docMk/>
          <pc:sldMk cId="4009452446" sldId="265"/>
        </pc:sldMkLst>
        <pc:spChg chg="mod">
          <ac:chgData name="Veronica Edvardsson" userId="a9500c2d-1bce-4eed-8d01-173878084301" providerId="ADAL" clId="{58580C46-BDF3-4025-8D5C-DAF43F12AE4B}" dt="2019-03-12T09:06:49.305" v="579" actId="20577"/>
          <ac:spMkLst>
            <pc:docMk/>
            <pc:sldMk cId="4009452446" sldId="265"/>
            <ac:spMk id="2" creationId="{00000000-0000-0000-0000-000000000000}"/>
          </ac:spMkLst>
        </pc:spChg>
        <pc:spChg chg="add mod">
          <ac:chgData name="Veronica Edvardsson" userId="a9500c2d-1bce-4eed-8d01-173878084301" providerId="ADAL" clId="{58580C46-BDF3-4025-8D5C-DAF43F12AE4B}" dt="2019-03-12T09:31:33.363" v="1894" actId="1076"/>
          <ac:spMkLst>
            <pc:docMk/>
            <pc:sldMk cId="4009452446" sldId="265"/>
            <ac:spMk id="5" creationId="{9E67DDC1-E80A-4891-ABF8-6B2A4B3CE00F}"/>
          </ac:spMkLst>
        </pc:spChg>
        <pc:spChg chg="add mod">
          <ac:chgData name="Veronica Edvardsson" userId="a9500c2d-1bce-4eed-8d01-173878084301" providerId="ADAL" clId="{58580C46-BDF3-4025-8D5C-DAF43F12AE4B}" dt="2019-03-12T09:31:18.835" v="1892" actId="20577"/>
          <ac:spMkLst>
            <pc:docMk/>
            <pc:sldMk cId="4009452446" sldId="265"/>
            <ac:spMk id="6" creationId="{6B248893-5235-4DDF-8576-A39EC59B893F}"/>
          </ac:spMkLst>
        </pc:spChg>
      </pc:sldChg>
      <pc:sldChg chg="addSp delSp modSp add">
        <pc:chgData name="Veronica Edvardsson" userId="a9500c2d-1bce-4eed-8d01-173878084301" providerId="ADAL" clId="{58580C46-BDF3-4025-8D5C-DAF43F12AE4B}" dt="2019-03-12T09:47:00.248" v="2013" actId="20577"/>
        <pc:sldMkLst>
          <pc:docMk/>
          <pc:sldMk cId="1398176639" sldId="266"/>
        </pc:sldMkLst>
        <pc:spChg chg="mod">
          <ac:chgData name="Veronica Edvardsson" userId="a9500c2d-1bce-4eed-8d01-173878084301" providerId="ADAL" clId="{58580C46-BDF3-4025-8D5C-DAF43F12AE4B}" dt="2019-03-12T09:07:00.568" v="589" actId="20577"/>
          <ac:spMkLst>
            <pc:docMk/>
            <pc:sldMk cId="1398176639" sldId="266"/>
            <ac:spMk id="2" creationId="{00000000-0000-0000-0000-000000000000}"/>
          </ac:spMkLst>
        </pc:spChg>
        <pc:spChg chg="add del mod">
          <ac:chgData name="Veronica Edvardsson" userId="a9500c2d-1bce-4eed-8d01-173878084301" providerId="ADAL" clId="{58580C46-BDF3-4025-8D5C-DAF43F12AE4B}" dt="2019-03-12T09:31:59.201" v="1898" actId="478"/>
          <ac:spMkLst>
            <pc:docMk/>
            <pc:sldMk cId="1398176639" sldId="266"/>
            <ac:spMk id="5" creationId="{393A2237-F6BF-4A5A-B1F6-DCB2EB0A9377}"/>
          </ac:spMkLst>
        </pc:spChg>
        <pc:spChg chg="add mod">
          <ac:chgData name="Veronica Edvardsson" userId="a9500c2d-1bce-4eed-8d01-173878084301" providerId="ADAL" clId="{58580C46-BDF3-4025-8D5C-DAF43F12AE4B}" dt="2019-03-12T09:47:00.248" v="2013" actId="20577"/>
          <ac:spMkLst>
            <pc:docMk/>
            <pc:sldMk cId="1398176639" sldId="266"/>
            <ac:spMk id="6" creationId="{67CA7007-712F-45E8-A05A-92BB0727BE2B}"/>
          </ac:spMkLst>
        </pc:spChg>
      </pc:sldChg>
      <pc:sldChg chg="modSp add">
        <pc:chgData name="Veronica Edvardsson" userId="a9500c2d-1bce-4eed-8d01-173878084301" providerId="ADAL" clId="{58580C46-BDF3-4025-8D5C-DAF43F12AE4B}" dt="2019-03-12T09:07:17.004" v="604" actId="688"/>
        <pc:sldMkLst>
          <pc:docMk/>
          <pc:sldMk cId="2863223463" sldId="267"/>
        </pc:sldMkLst>
        <pc:spChg chg="mod">
          <ac:chgData name="Veronica Edvardsson" userId="a9500c2d-1bce-4eed-8d01-173878084301" providerId="ADAL" clId="{58580C46-BDF3-4025-8D5C-DAF43F12AE4B}" dt="2019-03-12T09:07:17.004" v="604" actId="688"/>
          <ac:spMkLst>
            <pc:docMk/>
            <pc:sldMk cId="2863223463" sldId="267"/>
            <ac:spMk id="2" creationId="{00000000-0000-0000-0000-000000000000}"/>
          </ac:spMkLst>
        </pc:spChg>
      </pc:sldChg>
      <pc:sldChg chg="addSp modSp add">
        <pc:chgData name="Veronica Edvardsson" userId="a9500c2d-1bce-4eed-8d01-173878084301" providerId="ADAL" clId="{58580C46-BDF3-4025-8D5C-DAF43F12AE4B}" dt="2019-03-12T09:33:22.744" v="1919" actId="1076"/>
        <pc:sldMkLst>
          <pc:docMk/>
          <pc:sldMk cId="1531111937" sldId="268"/>
        </pc:sldMkLst>
        <pc:spChg chg="mod">
          <ac:chgData name="Veronica Edvardsson" userId="a9500c2d-1bce-4eed-8d01-173878084301" providerId="ADAL" clId="{58580C46-BDF3-4025-8D5C-DAF43F12AE4B}" dt="2019-03-12T09:33:22.744" v="1919" actId="1076"/>
          <ac:spMkLst>
            <pc:docMk/>
            <pc:sldMk cId="1531111937" sldId="268"/>
            <ac:spMk id="2" creationId="{00000000-0000-0000-0000-000000000000}"/>
          </ac:spMkLst>
        </pc:spChg>
        <pc:spChg chg="add mod">
          <ac:chgData name="Veronica Edvardsson" userId="a9500c2d-1bce-4eed-8d01-173878084301" providerId="ADAL" clId="{58580C46-BDF3-4025-8D5C-DAF43F12AE4B}" dt="2019-03-12T09:32:46.690" v="1912" actId="14100"/>
          <ac:spMkLst>
            <pc:docMk/>
            <pc:sldMk cId="1531111937" sldId="268"/>
            <ac:spMk id="5" creationId="{5759BF48-061A-43FA-BB06-BB8E93D5579D}"/>
          </ac:spMkLst>
        </pc:spChg>
        <pc:spChg chg="add mod">
          <ac:chgData name="Veronica Edvardsson" userId="a9500c2d-1bce-4eed-8d01-173878084301" providerId="ADAL" clId="{58580C46-BDF3-4025-8D5C-DAF43F12AE4B}" dt="2019-03-12T09:33:18.932" v="1918" actId="1076"/>
          <ac:spMkLst>
            <pc:docMk/>
            <pc:sldMk cId="1531111937" sldId="268"/>
            <ac:spMk id="6" creationId="{4E411E74-24BE-4A4D-955D-59F99C570C3D}"/>
          </ac:spMkLst>
        </pc:spChg>
      </pc:sldChg>
      <pc:sldChg chg="addSp delSp modSp add del ord">
        <pc:chgData name="Veronica Edvardsson" userId="a9500c2d-1bce-4eed-8d01-173878084301" providerId="ADAL" clId="{58580C46-BDF3-4025-8D5C-DAF43F12AE4B}" dt="2019-03-12T09:47:35.927" v="2014" actId="2696"/>
        <pc:sldMkLst>
          <pc:docMk/>
          <pc:sldMk cId="1721617586" sldId="269"/>
        </pc:sldMkLst>
        <pc:spChg chg="mod">
          <ac:chgData name="Veronica Edvardsson" userId="a9500c2d-1bce-4eed-8d01-173878084301" providerId="ADAL" clId="{58580C46-BDF3-4025-8D5C-DAF43F12AE4B}" dt="2019-03-12T09:34:01.526" v="1934" actId="1076"/>
          <ac:spMkLst>
            <pc:docMk/>
            <pc:sldMk cId="1721617586" sldId="269"/>
            <ac:spMk id="2" creationId="{00000000-0000-0000-0000-000000000000}"/>
          </ac:spMkLst>
        </pc:spChg>
        <pc:spChg chg="add del">
          <ac:chgData name="Veronica Edvardsson" userId="a9500c2d-1bce-4eed-8d01-173878084301" providerId="ADAL" clId="{58580C46-BDF3-4025-8D5C-DAF43F12AE4B}" dt="2019-03-12T09:34:33.266" v="1942" actId="478"/>
          <ac:spMkLst>
            <pc:docMk/>
            <pc:sldMk cId="1721617586" sldId="269"/>
            <ac:spMk id="10" creationId="{86065FCF-3132-4EB1-825A-352194E01E33}"/>
          </ac:spMkLst>
        </pc:spChg>
        <pc:spChg chg="add del">
          <ac:chgData name="Veronica Edvardsson" userId="a9500c2d-1bce-4eed-8d01-173878084301" providerId="ADAL" clId="{58580C46-BDF3-4025-8D5C-DAF43F12AE4B}" dt="2019-03-12T09:34:51.001" v="1947" actId="478"/>
          <ac:spMkLst>
            <pc:docMk/>
            <pc:sldMk cId="1721617586" sldId="269"/>
            <ac:spMk id="11" creationId="{C27176E0-99ED-48C7-8A45-80B858704487}"/>
          </ac:spMkLst>
        </pc:spChg>
        <pc:grpChg chg="add del">
          <ac:chgData name="Veronica Edvardsson" userId="a9500c2d-1bce-4eed-8d01-173878084301" providerId="ADAL" clId="{58580C46-BDF3-4025-8D5C-DAF43F12AE4B}" dt="2019-03-12T09:34:34.322" v="1943" actId="478"/>
          <ac:grpSpMkLst>
            <pc:docMk/>
            <pc:sldMk cId="1721617586" sldId="269"/>
            <ac:grpSpMk id="5" creationId="{9E302AE9-E210-488D-9D9A-7BAF5BAA913E}"/>
          </ac:grpSpMkLst>
        </pc:grpChg>
      </pc:sldChg>
      <pc:sldChg chg="add del">
        <pc:chgData name="Veronica Edvardsson" userId="a9500c2d-1bce-4eed-8d01-173878084301" providerId="ADAL" clId="{58580C46-BDF3-4025-8D5C-DAF43F12AE4B}" dt="2019-03-12T09:34:45.718" v="1945" actId="2696"/>
        <pc:sldMkLst>
          <pc:docMk/>
          <pc:sldMk cId="569621444" sldId="270"/>
        </pc:sldMkLst>
      </pc:sldChg>
      <pc:sldChg chg="addSp modSp add">
        <pc:chgData name="Veronica Edvardsson" userId="a9500c2d-1bce-4eed-8d01-173878084301" providerId="ADAL" clId="{58580C46-BDF3-4025-8D5C-DAF43F12AE4B}" dt="2019-03-12T09:48:17.049" v="2022" actId="404"/>
        <pc:sldMkLst>
          <pc:docMk/>
          <pc:sldMk cId="129264477" sldId="301"/>
        </pc:sldMkLst>
        <pc:spChg chg="mod">
          <ac:chgData name="Veronica Edvardsson" userId="a9500c2d-1bce-4eed-8d01-173878084301" providerId="ADAL" clId="{58580C46-BDF3-4025-8D5C-DAF43F12AE4B}" dt="2019-03-12T09:35:50.468" v="1955" actId="1076"/>
          <ac:spMkLst>
            <pc:docMk/>
            <pc:sldMk cId="129264477" sldId="301"/>
            <ac:spMk id="4" creationId="{00000000-0000-0000-0000-000000000000}"/>
          </ac:spMkLst>
        </pc:spChg>
        <pc:spChg chg="mod">
          <ac:chgData name="Veronica Edvardsson" userId="a9500c2d-1bce-4eed-8d01-173878084301" providerId="ADAL" clId="{58580C46-BDF3-4025-8D5C-DAF43F12AE4B}" dt="2019-03-12T09:48:17.049" v="2022" actId="404"/>
          <ac:spMkLst>
            <pc:docMk/>
            <pc:sldMk cId="129264477" sldId="301"/>
            <ac:spMk id="23" creationId="{5BB6904D-5AC8-4F3B-A72F-437650B774B9}"/>
          </ac:spMkLst>
        </pc:spChg>
        <pc:picChg chg="add mod">
          <ac:chgData name="Veronica Edvardsson" userId="a9500c2d-1bce-4eed-8d01-173878084301" providerId="ADAL" clId="{58580C46-BDF3-4025-8D5C-DAF43F12AE4B}" dt="2019-03-12T09:35:38.073" v="1952" actId="1076"/>
          <ac:picMkLst>
            <pc:docMk/>
            <pc:sldMk cId="129264477" sldId="301"/>
            <ac:picMk id="20" creationId="{ABF8004B-4E8D-4BEB-BD6E-A52F39437350}"/>
          </ac:picMkLst>
        </pc:picChg>
      </pc:sldChg>
      <pc:sldChg chg="addSp modSp add ord">
        <pc:chgData name="Veronica Edvardsson" userId="a9500c2d-1bce-4eed-8d01-173878084301" providerId="ADAL" clId="{58580C46-BDF3-4025-8D5C-DAF43F12AE4B}" dt="2019-03-12T09:37:18.274" v="1979" actId="14100"/>
        <pc:sldMkLst>
          <pc:docMk/>
          <pc:sldMk cId="1270648759" sldId="302"/>
        </pc:sldMkLst>
        <pc:spChg chg="mod">
          <ac:chgData name="Veronica Edvardsson" userId="a9500c2d-1bce-4eed-8d01-173878084301" providerId="ADAL" clId="{58580C46-BDF3-4025-8D5C-DAF43F12AE4B}" dt="2019-03-12T09:36:14.411" v="1964" actId="20577"/>
          <ac:spMkLst>
            <pc:docMk/>
            <pc:sldMk cId="1270648759" sldId="302"/>
            <ac:spMk id="2" creationId="{00000000-0000-0000-0000-000000000000}"/>
          </ac:spMkLst>
        </pc:spChg>
        <pc:spChg chg="add mod">
          <ac:chgData name="Veronica Edvardsson" userId="a9500c2d-1bce-4eed-8d01-173878084301" providerId="ADAL" clId="{58580C46-BDF3-4025-8D5C-DAF43F12AE4B}" dt="2019-03-12T09:37:18.274" v="1979" actId="14100"/>
          <ac:spMkLst>
            <pc:docMk/>
            <pc:sldMk cId="1270648759" sldId="302"/>
            <ac:spMk id="5" creationId="{9B93CBCF-DAE4-45F9-9723-A663BAFD3015}"/>
          </ac:spMkLst>
        </pc:spChg>
      </pc:sldChg>
    </pc:docChg>
  </pc:docChgLst>
  <pc:docChgLst>
    <pc:chgData name="Veronica Edvardsson" userId="a9500c2d-1bce-4eed-8d01-173878084301" providerId="ADAL" clId="{01C8BADB-4393-429A-BAC9-E9B8E924D576}"/>
    <pc:docChg chg="custSel addSld delSld modSld">
      <pc:chgData name="Veronica Edvardsson" userId="a9500c2d-1bce-4eed-8d01-173878084301" providerId="ADAL" clId="{01C8BADB-4393-429A-BAC9-E9B8E924D576}" dt="2019-03-12T09:50:37.347" v="26" actId="2696"/>
      <pc:docMkLst>
        <pc:docMk/>
      </pc:docMkLst>
      <pc:sldChg chg="del">
        <pc:chgData name="Veronica Edvardsson" userId="a9500c2d-1bce-4eed-8d01-173878084301" providerId="ADAL" clId="{01C8BADB-4393-429A-BAC9-E9B8E924D576}" dt="2019-03-12T09:50:14.295" v="12" actId="2696"/>
        <pc:sldMkLst>
          <pc:docMk/>
          <pc:sldMk cId="0" sldId="256"/>
        </pc:sldMkLst>
      </pc:sldChg>
      <pc:sldChg chg="addSp delSp modSp del">
        <pc:chgData name="Veronica Edvardsson" userId="a9500c2d-1bce-4eed-8d01-173878084301" providerId="ADAL" clId="{01C8BADB-4393-429A-BAC9-E9B8E924D576}" dt="2019-03-12T09:50:37.347" v="26" actId="2696"/>
        <pc:sldMkLst>
          <pc:docMk/>
          <pc:sldMk cId="0" sldId="257"/>
        </pc:sldMkLst>
        <pc:spChg chg="del">
          <ac:chgData name="Veronica Edvardsson" userId="a9500c2d-1bce-4eed-8d01-173878084301" providerId="ADAL" clId="{01C8BADB-4393-429A-BAC9-E9B8E924D576}" dt="2019-03-12T09:49:58.816" v="2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Veronica Edvardsson" userId="a9500c2d-1bce-4eed-8d01-173878084301" providerId="ADAL" clId="{01C8BADB-4393-429A-BAC9-E9B8E924D576}" dt="2019-03-12T09:49:54.864" v="0" actId="478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Veronica Edvardsson" userId="a9500c2d-1bce-4eed-8d01-173878084301" providerId="ADAL" clId="{01C8BADB-4393-429A-BAC9-E9B8E924D576}" dt="2019-03-12T09:49:57.269" v="1" actId="478"/>
          <ac:spMkLst>
            <pc:docMk/>
            <pc:sldMk cId="0" sldId="257"/>
            <ac:spMk id="6" creationId="{AC6D8031-BA0A-493B-8C23-714675DEFACC}"/>
          </ac:spMkLst>
        </pc:spChg>
        <pc:spChg chg="add del mod">
          <ac:chgData name="Veronica Edvardsson" userId="a9500c2d-1bce-4eed-8d01-173878084301" providerId="ADAL" clId="{01C8BADB-4393-429A-BAC9-E9B8E924D576}" dt="2019-03-12T09:50:01.315" v="3" actId="478"/>
          <ac:spMkLst>
            <pc:docMk/>
            <pc:sldMk cId="0" sldId="257"/>
            <ac:spMk id="8" creationId="{7DC2335D-C41A-425E-ADFD-C9A275449FFD}"/>
          </ac:spMkLst>
        </pc:spChg>
      </pc:sldChg>
      <pc:sldChg chg="del">
        <pc:chgData name="Veronica Edvardsson" userId="a9500c2d-1bce-4eed-8d01-173878084301" providerId="ADAL" clId="{01C8BADB-4393-429A-BAC9-E9B8E924D576}" dt="2019-03-12T09:50:14.295" v="11" actId="2696"/>
        <pc:sldMkLst>
          <pc:docMk/>
          <pc:sldMk cId="0" sldId="258"/>
        </pc:sldMkLst>
      </pc:sldChg>
      <pc:sldChg chg="del">
        <pc:chgData name="Veronica Edvardsson" userId="a9500c2d-1bce-4eed-8d01-173878084301" providerId="ADAL" clId="{01C8BADB-4393-429A-BAC9-E9B8E924D576}" dt="2019-03-12T09:50:14.295" v="10" actId="2696"/>
        <pc:sldMkLst>
          <pc:docMk/>
          <pc:sldMk cId="0" sldId="259"/>
        </pc:sldMkLst>
      </pc:sldChg>
      <pc:sldChg chg="del">
        <pc:chgData name="Veronica Edvardsson" userId="a9500c2d-1bce-4eed-8d01-173878084301" providerId="ADAL" clId="{01C8BADB-4393-429A-BAC9-E9B8E924D576}" dt="2019-03-12T09:50:14.280" v="9" actId="2696"/>
        <pc:sldMkLst>
          <pc:docMk/>
          <pc:sldMk cId="0" sldId="260"/>
        </pc:sldMkLst>
      </pc:sldChg>
      <pc:sldChg chg="del">
        <pc:chgData name="Veronica Edvardsson" userId="a9500c2d-1bce-4eed-8d01-173878084301" providerId="ADAL" clId="{01C8BADB-4393-429A-BAC9-E9B8E924D576}" dt="2019-03-12T09:50:14.280" v="8" actId="2696"/>
        <pc:sldMkLst>
          <pc:docMk/>
          <pc:sldMk cId="0" sldId="261"/>
        </pc:sldMkLst>
      </pc:sldChg>
      <pc:sldChg chg="del">
        <pc:chgData name="Veronica Edvardsson" userId="a9500c2d-1bce-4eed-8d01-173878084301" providerId="ADAL" clId="{01C8BADB-4393-429A-BAC9-E9B8E924D576}" dt="2019-03-12T09:50:14.280" v="7" actId="2696"/>
        <pc:sldMkLst>
          <pc:docMk/>
          <pc:sldMk cId="0" sldId="262"/>
        </pc:sldMkLst>
      </pc:sldChg>
      <pc:sldChg chg="del">
        <pc:chgData name="Veronica Edvardsson" userId="a9500c2d-1bce-4eed-8d01-173878084301" providerId="ADAL" clId="{01C8BADB-4393-429A-BAC9-E9B8E924D576}" dt="2019-03-12T09:50:14.280" v="6" actId="2696"/>
        <pc:sldMkLst>
          <pc:docMk/>
          <pc:sldMk cId="0" sldId="263"/>
        </pc:sldMkLst>
      </pc:sldChg>
      <pc:sldChg chg="del">
        <pc:chgData name="Veronica Edvardsson" userId="a9500c2d-1bce-4eed-8d01-173878084301" providerId="ADAL" clId="{01C8BADB-4393-429A-BAC9-E9B8E924D576}" dt="2019-03-12T09:50:14.280" v="5" actId="2696"/>
        <pc:sldMkLst>
          <pc:docMk/>
          <pc:sldMk cId="0" sldId="264"/>
        </pc:sldMkLst>
      </pc:sldChg>
      <pc:sldChg chg="del">
        <pc:chgData name="Veronica Edvardsson" userId="a9500c2d-1bce-4eed-8d01-173878084301" providerId="ADAL" clId="{01C8BADB-4393-429A-BAC9-E9B8E924D576}" dt="2019-03-12T09:50:14.280" v="4" actId="2696"/>
        <pc:sldMkLst>
          <pc:docMk/>
          <pc:sldMk cId="4009452446" sldId="265"/>
        </pc:sldMkLst>
      </pc:sldChg>
      <pc:sldChg chg="del">
        <pc:chgData name="Veronica Edvardsson" userId="a9500c2d-1bce-4eed-8d01-173878084301" providerId="ADAL" clId="{01C8BADB-4393-429A-BAC9-E9B8E924D576}" dt="2019-03-12T09:50:17.997" v="13" actId="2696"/>
        <pc:sldMkLst>
          <pc:docMk/>
          <pc:sldMk cId="1398176639" sldId="266"/>
        </pc:sldMkLst>
      </pc:sldChg>
      <pc:sldChg chg="modSp">
        <pc:chgData name="Veronica Edvardsson" userId="a9500c2d-1bce-4eed-8d01-173878084301" providerId="ADAL" clId="{01C8BADB-4393-429A-BAC9-E9B8E924D576}" dt="2019-03-12T09:50:31.041" v="24" actId="20577"/>
        <pc:sldMkLst>
          <pc:docMk/>
          <pc:sldMk cId="2863223463" sldId="267"/>
        </pc:sldMkLst>
        <pc:spChg chg="mod">
          <ac:chgData name="Veronica Edvardsson" userId="a9500c2d-1bce-4eed-8d01-173878084301" providerId="ADAL" clId="{01C8BADB-4393-429A-BAC9-E9B8E924D576}" dt="2019-03-12T09:50:31.041" v="24" actId="20577"/>
          <ac:spMkLst>
            <pc:docMk/>
            <pc:sldMk cId="2863223463" sldId="267"/>
            <ac:spMk id="2" creationId="{00000000-0000-0000-0000-000000000000}"/>
          </ac:spMkLst>
        </pc:spChg>
      </pc:sldChg>
      <pc:sldChg chg="del">
        <pc:chgData name="Veronica Edvardsson" userId="a9500c2d-1bce-4eed-8d01-173878084301" providerId="ADAL" clId="{01C8BADB-4393-429A-BAC9-E9B8E924D576}" dt="2019-03-12T09:50:18.029" v="14" actId="2696"/>
        <pc:sldMkLst>
          <pc:docMk/>
          <pc:sldMk cId="1531111937" sldId="268"/>
        </pc:sldMkLst>
      </pc:sldChg>
      <pc:sldChg chg="add">
        <pc:chgData name="Veronica Edvardsson" userId="a9500c2d-1bce-4eed-8d01-173878084301" providerId="ADAL" clId="{01C8BADB-4393-429A-BAC9-E9B8E924D576}" dt="2019-03-12T09:50:35.756" v="25"/>
        <pc:sldMkLst>
          <pc:docMk/>
          <pc:sldMk cId="3874027825" sldId="268"/>
        </pc:sldMkLst>
      </pc:sldChg>
      <pc:sldChg chg="del">
        <pc:chgData name="Veronica Edvardsson" userId="a9500c2d-1bce-4eed-8d01-173878084301" providerId="ADAL" clId="{01C8BADB-4393-429A-BAC9-E9B8E924D576}" dt="2019-03-12T09:50:18.044" v="15" actId="2696"/>
        <pc:sldMkLst>
          <pc:docMk/>
          <pc:sldMk cId="129264477" sldId="301"/>
        </pc:sldMkLst>
      </pc:sldChg>
      <pc:sldChg chg="del">
        <pc:chgData name="Veronica Edvardsson" userId="a9500c2d-1bce-4eed-8d01-173878084301" providerId="ADAL" clId="{01C8BADB-4393-429A-BAC9-E9B8E924D576}" dt="2019-03-12T09:50:20.372" v="17" actId="2696"/>
        <pc:sldMkLst>
          <pc:docMk/>
          <pc:sldMk cId="1270648759" sldId="302"/>
        </pc:sldMkLst>
      </pc:sldChg>
      <pc:sldMasterChg chg="delSldLayout">
        <pc:chgData name="Veronica Edvardsson" userId="a9500c2d-1bce-4eed-8d01-173878084301" providerId="ADAL" clId="{01C8BADB-4393-429A-BAC9-E9B8E924D576}" dt="2019-03-12T09:50:18.044" v="16" actId="2696"/>
        <pc:sldMasterMkLst>
          <pc:docMk/>
          <pc:sldMasterMk cId="0" sldId="2147483648"/>
        </pc:sldMasterMkLst>
        <pc:sldLayoutChg chg="del">
          <pc:chgData name="Veronica Edvardsson" userId="a9500c2d-1bce-4eed-8d01-173878084301" providerId="ADAL" clId="{01C8BADB-4393-429A-BAC9-E9B8E924D576}" dt="2019-03-12T09:50:18.044" v="16" actId="2696"/>
          <pc:sldLayoutMkLst>
            <pc:docMk/>
            <pc:sldMasterMk cId="0" sldId="2147483648"/>
            <pc:sldLayoutMk cId="3505035597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825A0-9D6B-4879-8B93-1E07B75146B9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A23F7-F48E-46ED-B75B-F574850BAE1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437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8BF5-13A5-49CF-8176-DA8E521D3417}" type="datetimeFigureOut">
              <a:rPr lang="sv-SE" smtClean="0"/>
              <a:t>2019-04-13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ADCE-4868-4A71-936F-0C22F5DC499F}" type="slidenum">
              <a:rPr lang="sv-SE" smtClean="0"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3429000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sv-SE" b="1" dirty="0"/>
              <a:t/>
            </a:r>
            <a:br>
              <a:rPr lang="sv-SE" b="1" dirty="0"/>
            </a:br>
            <a:endParaRPr lang="sv-SE" b="1" dirty="0"/>
          </a:p>
        </p:txBody>
      </p:sp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0524" y="-1107907"/>
            <a:ext cx="6875449" cy="9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P10</a:t>
            </a:r>
            <a:endParaRPr lang="sv-SE" b="1" dirty="0"/>
          </a:p>
        </p:txBody>
      </p:sp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23528" y="2411760"/>
            <a:ext cx="82089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Närmsta framtiden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err="1" smtClean="0"/>
              <a:t>Påskledigt</a:t>
            </a:r>
            <a:r>
              <a:rPr lang="sv-SE" dirty="0" smtClean="0"/>
              <a:t>, ev. spontanträning tidig eftermiddag onsdag 17/4?</a:t>
            </a:r>
          </a:p>
          <a:p>
            <a:r>
              <a:rPr lang="sv-SE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Nästa träningen annandag påsk måndag 22/4, 09.45 – 11.30</a:t>
            </a:r>
          </a:p>
          <a:p>
            <a:r>
              <a:rPr lang="sv-SE" dirty="0"/>
              <a:t> </a:t>
            </a:r>
            <a:r>
              <a:rPr lang="sv-SE" dirty="0" smtClean="0"/>
              <a:t>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Första sammandraget är </a:t>
            </a:r>
            <a:r>
              <a:rPr lang="sv-SE" b="1" dirty="0" smtClean="0"/>
              <a:t>LÖRDAG 4 maj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Klassfotbollen, glöm ej anmäla era klasser, </a:t>
            </a:r>
            <a:r>
              <a:rPr lang="sv-SE" b="1" dirty="0" smtClean="0"/>
              <a:t>LÖRDAG 25 MAJ</a:t>
            </a:r>
            <a:r>
              <a:rPr lang="sv-SE" dirty="0" smtClean="0"/>
              <a:t>!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Sammandrag hemma, nationaldagsfotboll </a:t>
            </a:r>
            <a:r>
              <a:rPr lang="sv-SE" b="1" dirty="0" smtClean="0"/>
              <a:t>ONSDAG 6 JUNI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sv-SE" dirty="0" smtClean="0"/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Fotbollsskolan på SIF Gården midsommarveckan, </a:t>
            </a:r>
            <a:r>
              <a:rPr lang="sv-SE" b="1" dirty="0" smtClean="0"/>
              <a:t>17 – 20 JUNI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Fotbollsfestivalen </a:t>
            </a:r>
            <a:r>
              <a:rPr lang="sv-SE" b="1" dirty="0" smtClean="0"/>
              <a:t>6-7 juli</a:t>
            </a:r>
            <a:r>
              <a:rPr lang="sv-SE" dirty="0" smtClean="0"/>
              <a:t>, vår egna cup på SIF Gården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5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Summering P10</a:t>
            </a:r>
            <a:endParaRPr lang="sv-SE" b="1" dirty="0"/>
          </a:p>
        </p:txBody>
      </p:sp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23528" y="2411760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2 träningar/vecka + sammandrag regelbundet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Respektera anmälningarna till våra aktiviteter, prenumerera på laget.se…..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Alla får lika många förfrågningar om matcher på helåret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Fråga oss gärna om vi behöver hjälp/stöd med något utanför planen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Samling 15 minuter före varje träning för gemensamt ombyte, inga föräldrar i omklädningsrummen.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Heja på ALLA i laget och undvik instruktioner till barnen under matcher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Början på en väldigt </a:t>
            </a:r>
            <a:r>
              <a:rPr lang="sv-SE" dirty="0" err="1" smtClean="0"/>
              <a:t>väldigt</a:t>
            </a:r>
            <a:r>
              <a:rPr lang="sv-SE" dirty="0" smtClean="0"/>
              <a:t> rolig och spännande resa ihop med våra goa grabbar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6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3429000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Glädje i allt vi gör</a:t>
            </a:r>
            <a:r>
              <a:rPr lang="sv-SE" b="1"/>
              <a:t/>
            </a:r>
            <a:br>
              <a:rPr lang="sv-SE" b="1"/>
            </a:br>
            <a:r>
              <a:rPr lang="sv-SE" b="1" smtClean="0"/>
              <a:t/>
            </a:r>
            <a:br>
              <a:rPr lang="sv-SE" b="1" smtClean="0"/>
            </a:br>
            <a:r>
              <a:rPr lang="sv-SE" b="1" smtClean="0"/>
              <a:t>”</a:t>
            </a:r>
            <a:r>
              <a:rPr lang="sv-SE" b="1" dirty="0" smtClean="0"/>
              <a:t>så många som möjligt, så länge som möjligt, så ofta som möjligt”</a:t>
            </a:r>
            <a:br>
              <a:rPr lang="sv-SE" b="1" dirty="0" smtClean="0"/>
            </a:br>
            <a:r>
              <a:rPr lang="sv-SE" sz="2200" i="1" dirty="0" smtClean="0"/>
              <a:t>Svenska Fotbollsförbundet</a:t>
            </a:r>
            <a:endParaRPr lang="sv-SE" sz="2200" i="1" dirty="0"/>
          </a:p>
        </p:txBody>
      </p:sp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3429000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Föräldramöte P10</a:t>
            </a:r>
            <a:br>
              <a:rPr lang="sv-SE" b="1" dirty="0" smtClean="0"/>
            </a:br>
            <a:r>
              <a:rPr lang="sv-SE" b="1" dirty="0"/>
              <a:t/>
            </a:r>
            <a:br>
              <a:rPr lang="sv-SE" b="1" dirty="0"/>
            </a:br>
            <a:r>
              <a:rPr lang="sv-SE" b="1" dirty="0" smtClean="0"/>
              <a:t>GRATTIS!!</a:t>
            </a:r>
            <a:endParaRPr lang="sv-SE" b="1" dirty="0"/>
          </a:p>
        </p:txBody>
      </p:sp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P10</a:t>
            </a:r>
            <a:endParaRPr lang="sv-SE" b="1" dirty="0"/>
          </a:p>
        </p:txBody>
      </p:sp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75556" y="2492896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Ledare : 9 </a:t>
            </a:r>
            <a:r>
              <a:rPr lang="sv-SE" dirty="0" err="1" smtClean="0"/>
              <a:t>st</a:t>
            </a:r>
            <a:endParaRPr lang="sv-SE" dirty="0" smtClean="0"/>
          </a:p>
          <a:p>
            <a:r>
              <a:rPr lang="sv-SE" dirty="0"/>
              <a:t> </a:t>
            </a:r>
            <a:r>
              <a:rPr lang="sv-SE" dirty="0" smtClean="0"/>
              <a:t>    </a:t>
            </a:r>
          </a:p>
          <a:p>
            <a:r>
              <a:rPr lang="sv-SE" dirty="0"/>
              <a:t> </a:t>
            </a:r>
            <a:r>
              <a:rPr lang="sv-SE" dirty="0" smtClean="0"/>
              <a:t>    Aaron Vera Alvarez, Huvudtränare</a:t>
            </a:r>
          </a:p>
          <a:p>
            <a:r>
              <a:rPr lang="sv-SE" dirty="0"/>
              <a:t> </a:t>
            </a:r>
            <a:r>
              <a:rPr lang="sv-SE" dirty="0" smtClean="0"/>
              <a:t>    Henrik Frendin, Huvudtränare</a:t>
            </a:r>
          </a:p>
          <a:p>
            <a:r>
              <a:rPr lang="sv-SE" dirty="0" smtClean="0"/>
              <a:t>     Stefan Joelsson</a:t>
            </a:r>
          </a:p>
          <a:p>
            <a:r>
              <a:rPr lang="sv-SE" dirty="0" smtClean="0"/>
              <a:t>     Sammy Nordqvist</a:t>
            </a:r>
          </a:p>
          <a:p>
            <a:r>
              <a:rPr lang="sv-SE" dirty="0"/>
              <a:t> </a:t>
            </a:r>
            <a:r>
              <a:rPr lang="sv-SE" dirty="0" smtClean="0"/>
              <a:t>    Mathias Ottosson</a:t>
            </a:r>
          </a:p>
          <a:p>
            <a:r>
              <a:rPr lang="sv-SE" dirty="0"/>
              <a:t> </a:t>
            </a:r>
            <a:r>
              <a:rPr lang="sv-SE" dirty="0" smtClean="0"/>
              <a:t>    Otto </a:t>
            </a:r>
            <a:r>
              <a:rPr lang="sv-SE" dirty="0" err="1" smtClean="0"/>
              <a:t>Bojahnder</a:t>
            </a:r>
            <a:endParaRPr lang="sv-SE" dirty="0" smtClean="0"/>
          </a:p>
          <a:p>
            <a:r>
              <a:rPr lang="sv-SE" dirty="0"/>
              <a:t> </a:t>
            </a:r>
            <a:r>
              <a:rPr lang="sv-SE" dirty="0" smtClean="0"/>
              <a:t>    Niklas Petersson</a:t>
            </a:r>
          </a:p>
          <a:p>
            <a:r>
              <a:rPr lang="sv-SE" dirty="0"/>
              <a:t> </a:t>
            </a:r>
            <a:r>
              <a:rPr lang="sv-SE" dirty="0" smtClean="0"/>
              <a:t>    Mattias Rudbäck      </a:t>
            </a:r>
          </a:p>
          <a:p>
            <a:r>
              <a:rPr lang="sv-SE" dirty="0" smtClean="0"/>
              <a:t>     Henrik Nordberg</a:t>
            </a:r>
          </a:p>
          <a:p>
            <a:endParaRPr lang="sv-SE" dirty="0"/>
          </a:p>
          <a:p>
            <a:r>
              <a:rPr lang="sv-SE" dirty="0" smtClean="0"/>
              <a:t>Utbildade ledare med UEFA A, UEFA B och UEFA C.</a:t>
            </a:r>
          </a:p>
          <a:p>
            <a:r>
              <a:rPr lang="sv-SE" dirty="0" smtClean="0"/>
              <a:t>Utbyte med andra ledare i föreningen</a:t>
            </a:r>
          </a:p>
          <a:p>
            <a:r>
              <a:rPr lang="sv-SE" dirty="0" smtClean="0"/>
              <a:t>Krav från föreningen med uppvisat intyg från belastningsregistret</a:t>
            </a:r>
          </a:p>
        </p:txBody>
      </p:sp>
    </p:spTree>
    <p:extLst>
      <p:ext uri="{BB962C8B-B14F-4D97-AF65-F5344CB8AC3E}">
        <p14:creationId xmlns:p14="http://schemas.microsoft.com/office/powerpoint/2010/main" val="38740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P10</a:t>
            </a:r>
            <a:endParaRPr lang="sv-SE" b="1" dirty="0"/>
          </a:p>
        </p:txBody>
      </p:sp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270892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Stor härlig trupp med nyfikna spelare!</a:t>
            </a:r>
          </a:p>
          <a:p>
            <a:endParaRPr lang="sv-SE" dirty="0"/>
          </a:p>
          <a:p>
            <a:r>
              <a:rPr lang="sv-SE" dirty="0" smtClean="0"/>
              <a:t>Vi är hela 42 stycken grabbar på pappret </a:t>
            </a:r>
          </a:p>
          <a:p>
            <a:endParaRPr lang="sv-SE" dirty="0"/>
          </a:p>
          <a:p>
            <a:r>
              <a:rPr lang="sv-SE" dirty="0" smtClean="0"/>
              <a:t>Är i snitt 20-25 på träningarna men förväntar oss högre antal nu i fotbollssäsong</a:t>
            </a:r>
          </a:p>
          <a:p>
            <a:endParaRPr lang="sv-SE" dirty="0" smtClean="0"/>
          </a:p>
          <a:p>
            <a:r>
              <a:rPr lang="sv-SE" dirty="0" smtClean="0"/>
              <a:t>2st träningar per vecka </a:t>
            </a:r>
          </a:p>
          <a:p>
            <a:endParaRPr lang="sv-SE" dirty="0"/>
          </a:p>
          <a:p>
            <a:r>
              <a:rPr lang="sv-SE" dirty="0" smtClean="0"/>
              <a:t>Matchspel i sammandragsform, Bohuslän och Göteborg</a:t>
            </a:r>
          </a:p>
          <a:p>
            <a:endParaRPr lang="sv-SE" dirty="0"/>
          </a:p>
          <a:p>
            <a:r>
              <a:rPr lang="sv-SE" dirty="0" smtClean="0"/>
              <a:t>Sammandrag betyder att man spelar 2-4 matcher per gång men ej varje helg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32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P10</a:t>
            </a:r>
            <a:endParaRPr lang="sv-SE" b="1" dirty="0"/>
          </a:p>
        </p:txBody>
      </p:sp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2411760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Regler: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Föräldrar, svara på anmälningsutskick till aktiviteter (träning/match/cup etc.)</a:t>
            </a:r>
          </a:p>
          <a:p>
            <a:r>
              <a:rPr lang="sv-SE" sz="1600" dirty="0" smtClean="0"/>
              <a:t>Ex. blir väldigt stor skillnad om vi vet att det kommer 15 eller 25 </a:t>
            </a:r>
            <a:r>
              <a:rPr lang="sv-SE" sz="1600" dirty="0" err="1" smtClean="0"/>
              <a:t>st</a:t>
            </a:r>
            <a:r>
              <a:rPr lang="sv-SE" sz="1600" dirty="0" smtClean="0"/>
              <a:t> på en träning.</a:t>
            </a:r>
          </a:p>
          <a:p>
            <a:r>
              <a:rPr lang="sv-SE" sz="1600" dirty="0" smtClean="0"/>
              <a:t>Vi ledare måste kunna planera ordentligt.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Ett svar (ja) efter anmälningstid gått ut = att man ej kan vara med, gäller matcher/cuper </a:t>
            </a:r>
            <a:r>
              <a:rPr lang="sv-SE" sz="1600" dirty="0" err="1" smtClean="0"/>
              <a:t>etc</a:t>
            </a:r>
            <a:r>
              <a:rPr lang="sv-SE" sz="1600" dirty="0" smtClean="0"/>
              <a:t> (dock ej träningar)</a:t>
            </a:r>
          </a:p>
          <a:p>
            <a:r>
              <a:rPr lang="sv-SE" sz="1600" dirty="0"/>
              <a:t> </a:t>
            </a:r>
            <a:r>
              <a:rPr lang="sv-SE" sz="1600" dirty="0" smtClean="0"/>
              <a:t>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Följa SIF </a:t>
            </a:r>
            <a:r>
              <a:rPr lang="sv-SE" sz="1600" dirty="0" err="1" smtClean="0"/>
              <a:t>Rules</a:t>
            </a:r>
            <a:r>
              <a:rPr lang="sv-SE" sz="1600" dirty="0" smtClean="0"/>
              <a:t>, uppträda schysst mot sina kompisar, motståndare, ledare, domare </a:t>
            </a:r>
            <a:r>
              <a:rPr lang="sv-SE" sz="1600" dirty="0" err="1" smtClean="0"/>
              <a:t>m.m</a:t>
            </a:r>
            <a:endParaRPr lang="sv-SE" sz="1600" dirty="0" smtClean="0"/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Komma i tid till våra aktiviteter, blir oroligt i gruppen om det kommer killar indroppandes då och då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Jobbar med beteende och attityd hela tiden i gruppen. Om en spelare beter sig illa tar vi en ”mini </a:t>
            </a:r>
            <a:r>
              <a:rPr lang="sv-SE" sz="1600" dirty="0" err="1" smtClean="0"/>
              <a:t>time</a:t>
            </a:r>
            <a:r>
              <a:rPr lang="sv-SE" sz="1600" dirty="0" smtClean="0"/>
              <a:t> </a:t>
            </a:r>
            <a:r>
              <a:rPr lang="sv-SE" sz="1600" dirty="0" err="1" smtClean="0"/>
              <a:t>out</a:t>
            </a:r>
            <a:r>
              <a:rPr lang="sv-SE" sz="1600" dirty="0" smtClean="0"/>
              <a:t>” med spelaren som tillsammans med en ledare får reflektera lite kort över vad som hände precis, sen är man med igen!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47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53861" y="1601416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Matcher sammandrag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Alla spelare får lika många förfrågningar utslaget på hela året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En förfrågan till match = att man har deltagit oavsett ja eller nej!</a:t>
            </a:r>
          </a:p>
          <a:p>
            <a:r>
              <a:rPr lang="sv-SE" sz="1600" dirty="0"/>
              <a:t> </a:t>
            </a:r>
            <a:r>
              <a:rPr lang="sv-SE" sz="1600" dirty="0" smtClean="0"/>
              <a:t>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Svara innan sista dag och tid annars tar vi in ersättare, anm. stopp 3 dagar innan aktivitet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Som förälder hejar man på ALLA och inte bara sin son, vi är ett lag!!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Inga föräldrar på samma sida som ledare och avbytare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Inga instruktioner från föräldrar då vi i laget kanske kommit överens om något vi skall träna på (”skjut”, ”pass”, ”backa hem” etc.)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Lika mycket speltid på planen, INGEN som helst ”toppning” kommer förekomma</a:t>
            </a:r>
          </a:p>
          <a:p>
            <a:r>
              <a:rPr lang="sv-SE" sz="1600" dirty="0" smtClean="0"/>
              <a:t>Skulle någon få mindre speltid i enstaka match så är det vi som har missat, klocka som missats eller liknande, EJ medvetet.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Man tackar ALLTID motståndarna, sina kompisar och domaren efter matchen</a:t>
            </a:r>
            <a:endParaRPr lang="sv-SE" sz="1600" dirty="0"/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15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P10</a:t>
            </a:r>
            <a:endParaRPr lang="sv-SE" b="1" dirty="0"/>
          </a:p>
        </p:txBody>
      </p:sp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2411760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Träningar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Gemensamt ombyte 15-20 minuter innan respektive träning</a:t>
            </a:r>
          </a:p>
          <a:p>
            <a:r>
              <a:rPr lang="sv-SE" dirty="0" smtClean="0"/>
              <a:t>För lagkänsla och för att få snacka lite med kompisarna INNAN träningen startar</a:t>
            </a:r>
          </a:p>
          <a:p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Behöver ej vara med som förälder på träningar, INGA föräldrar i omklädningsrummen vid match eller träning. Vi knyter skor </a:t>
            </a:r>
            <a:r>
              <a:rPr lang="sv-SE" dirty="0" err="1" smtClean="0"/>
              <a:t>m.m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sv-SE" dirty="0" smtClean="0"/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Positiva, fokuserade och bra uppförande!</a:t>
            </a:r>
          </a:p>
          <a:p>
            <a:r>
              <a:rPr lang="sv-SE" dirty="0"/>
              <a:t> </a:t>
            </a:r>
            <a:r>
              <a:rPr lang="sv-SE" dirty="0" smtClean="0"/>
              <a:t>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Svara på anmälningar så att vi ledare kan planera efter antal spelare och träningsyta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Hjälpa till att samla ihop västar, koner, bollar </a:t>
            </a:r>
            <a:r>
              <a:rPr lang="sv-SE" dirty="0" err="1" smtClean="0"/>
              <a:t>m.m</a:t>
            </a:r>
            <a:endParaRPr lang="sv-SE" dirty="0" smtClean="0"/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Duschar gemensamt efter träningen</a:t>
            </a:r>
            <a:endParaRPr lang="sv-SE" dirty="0"/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1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P10</a:t>
            </a:r>
            <a:endParaRPr lang="sv-SE" b="1" dirty="0"/>
          </a:p>
        </p:txBody>
      </p:sp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241176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Träningar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Tisdagar 17.15 – </a:t>
            </a:r>
            <a:r>
              <a:rPr lang="sv-SE" dirty="0"/>
              <a:t>19.00 &amp; Torsdagar 16.45 – </a:t>
            </a:r>
            <a:r>
              <a:rPr lang="sv-SE" dirty="0" smtClean="0"/>
              <a:t>18.30</a:t>
            </a:r>
          </a:p>
          <a:p>
            <a:r>
              <a:rPr lang="sv-SE" dirty="0"/>
              <a:t> </a:t>
            </a:r>
            <a:r>
              <a:rPr lang="sv-SE" dirty="0" smtClean="0"/>
              <a:t>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…eller Onsdag 17.15 – 19.00 &amp; Lördag 10.15 – 12.00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Benskydd, fotbollskläder, fotbollsskor, egen vattenflaska och duschgrejer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Positiv, glad och nyfiken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</a:p>
          <a:p>
            <a:endParaRPr lang="sv-SE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sym typeface="Wingdings" panose="05000000000000000000" pitchFamily="2" charset="2"/>
              </a:rPr>
              <a:t>SIF RULES</a:t>
            </a:r>
            <a:endParaRPr lang="sv-SE" dirty="0"/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81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P10</a:t>
            </a:r>
            <a:endParaRPr lang="sv-SE" b="1" dirty="0"/>
          </a:p>
        </p:txBody>
      </p:sp>
      <p:pic>
        <p:nvPicPr>
          <p:cNvPr id="4" name="Bildobjekt 0" descr="SIFLo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6288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23528" y="2411760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Föräldrarepresentanter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Hanna (Kjells), </a:t>
            </a:r>
            <a:r>
              <a:rPr lang="sv-SE" dirty="0" err="1" smtClean="0"/>
              <a:t>Theres</a:t>
            </a:r>
            <a:r>
              <a:rPr lang="sv-SE" dirty="0" smtClean="0"/>
              <a:t> (Alfred), Hege (Marius) och Sara (Olles)</a:t>
            </a:r>
          </a:p>
          <a:p>
            <a:r>
              <a:rPr lang="sv-SE" dirty="0" smtClean="0"/>
              <a:t>Tar gärna in fler i gruppen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sv-SE" dirty="0" smtClean="0"/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Kiosken, schema</a:t>
            </a:r>
          </a:p>
          <a:p>
            <a:r>
              <a:rPr lang="sv-SE" dirty="0"/>
              <a:t> </a:t>
            </a:r>
            <a:r>
              <a:rPr lang="sv-SE" dirty="0" smtClean="0"/>
              <a:t>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Egna sammandrag grill/kiosk </a:t>
            </a:r>
            <a:r>
              <a:rPr lang="sv-SE" dirty="0" err="1" smtClean="0"/>
              <a:t>m.m</a:t>
            </a:r>
            <a:endParaRPr lang="sv-SE" dirty="0" smtClean="0"/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Trivselaktiviteter utanför planen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SIF Lotter, Julkalendrar och Bingolotter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Övriga </a:t>
            </a:r>
            <a:r>
              <a:rPr lang="sv-SE" dirty="0" err="1" smtClean="0"/>
              <a:t>fsg</a:t>
            </a:r>
            <a:r>
              <a:rPr lang="sv-SE" dirty="0" smtClean="0"/>
              <a:t> aktiviteter för att bygga en P10 lagkassa!</a:t>
            </a:r>
            <a:endParaRPr lang="sv-SE" dirty="0"/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307234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751</Words>
  <Application>Microsoft Office PowerPoint</Application>
  <PresentationFormat>Bildspel på skärmen (4:3)</PresentationFormat>
  <Paragraphs>132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Office-tema</vt:lpstr>
      <vt:lpstr> </vt:lpstr>
      <vt:lpstr>Föräldramöte P10  GRATTIS!!</vt:lpstr>
      <vt:lpstr>P10</vt:lpstr>
      <vt:lpstr>P10</vt:lpstr>
      <vt:lpstr>P10</vt:lpstr>
      <vt:lpstr>PowerPoint-presentation</vt:lpstr>
      <vt:lpstr>P10</vt:lpstr>
      <vt:lpstr>P10</vt:lpstr>
      <vt:lpstr>P10</vt:lpstr>
      <vt:lpstr>P10</vt:lpstr>
      <vt:lpstr>Summering P10</vt:lpstr>
      <vt:lpstr>Glädje i allt vi gör  ”så många som möjligt, så länge som möjligt, så ofta som möjligt” Svenska Fotbollsförbundet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FÖRÄLDARMÖTE  15 OKTOBER 2015 SIF P05</dc:title>
  <dc:creator>villavagen</dc:creator>
  <cp:lastModifiedBy>Henrik Frendin</cp:lastModifiedBy>
  <cp:revision>33</cp:revision>
  <dcterms:created xsi:type="dcterms:W3CDTF">2015-10-14T15:30:27Z</dcterms:created>
  <dcterms:modified xsi:type="dcterms:W3CDTF">2019-04-13T07:04:41Z</dcterms:modified>
</cp:coreProperties>
</file>