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57" r:id="rId5"/>
    <p:sldId id="258" r:id="rId6"/>
    <p:sldId id="261" r:id="rId7"/>
    <p:sldId id="262" r:id="rId8"/>
    <p:sldId id="270" r:id="rId9"/>
    <p:sldId id="259" r:id="rId10"/>
    <p:sldId id="269" r:id="rId11"/>
    <p:sldId id="271" r:id="rId12"/>
    <p:sldId id="260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F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341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107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59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017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033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2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198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10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964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680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80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B4F26-27BC-4C10-88D7-CE4C8394CCE4}" type="datetimeFigureOut">
              <a:rPr lang="sv-SE" smtClean="0"/>
              <a:t>2019-10-10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A3F41-2370-415E-ADA8-05005246D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136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Box 1"/>
          <p:cNvSpPr txBox="1"/>
          <p:nvPr/>
        </p:nvSpPr>
        <p:spPr>
          <a:xfrm>
            <a:off x="822191" y="733611"/>
            <a:ext cx="7482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Välkomna till säsongen 2019/2020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4118" y="5562991"/>
            <a:ext cx="435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Gemenskap – Stolthet – Föredöme - Respekt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2191" y="1951745"/>
            <a:ext cx="932126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Agenda: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Träningstider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Sammandrag 2019/2020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Samsynsavtal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Hemsida/kalender/trupp (Laget.se)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SIBF:s Arrangemang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Antal personer runt laget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Klubbkvällar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Medlemsavgift/spelaravgift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Kommunikation (WhatsApp)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Cup?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Lagfotografering (tillstånd)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Röda tråden</a:t>
            </a:r>
          </a:p>
        </p:txBody>
      </p:sp>
    </p:spTree>
    <p:extLst>
      <p:ext uri="{BB962C8B-B14F-4D97-AF65-F5344CB8AC3E}">
        <p14:creationId xmlns:p14="http://schemas.microsoft.com/office/powerpoint/2010/main" val="320865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Box 1"/>
          <p:cNvSpPr txBox="1"/>
          <p:nvPr/>
        </p:nvSpPr>
        <p:spPr>
          <a:xfrm>
            <a:off x="753035" y="2437223"/>
            <a:ext cx="94052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strike="sngStrike" dirty="0"/>
              <a:t>Örebrocupen 3-5 april (2 speldagar – 5 matcher)</a:t>
            </a:r>
          </a:p>
          <a:p>
            <a:endParaRPr lang="sv-SE" sz="2000" dirty="0"/>
          </a:p>
          <a:p>
            <a:r>
              <a:rPr lang="sv-SE" sz="2000" dirty="0"/>
              <a:t>Hovslätt cup sista helgen i mars (1 speldag 4-5 matcher)</a:t>
            </a:r>
          </a:p>
          <a:p>
            <a:endParaRPr lang="sv-S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53035" y="630354"/>
            <a:ext cx="12442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Cup?</a:t>
            </a:r>
          </a:p>
        </p:txBody>
      </p:sp>
    </p:spTree>
    <p:extLst>
      <p:ext uri="{BB962C8B-B14F-4D97-AF65-F5344CB8AC3E}">
        <p14:creationId xmlns:p14="http://schemas.microsoft.com/office/powerpoint/2010/main" val="4034185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Box 1"/>
          <p:cNvSpPr txBox="1"/>
          <p:nvPr/>
        </p:nvSpPr>
        <p:spPr>
          <a:xfrm>
            <a:off x="753035" y="2220685"/>
            <a:ext cx="94052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Vi tränare kommer att försöka gå på ett flertal av Herrarnas matcher. VI kan försöka komma ihåg att skicka ut detta på chatten ifall någon vill haka på.</a:t>
            </a:r>
          </a:p>
          <a:p>
            <a:endParaRPr lang="sv-SE" sz="2000" dirty="0"/>
          </a:p>
          <a:p>
            <a:r>
              <a:rPr lang="sv-SE" sz="2000" dirty="0"/>
              <a:t>Finns intresse av att få ihop en gemensam resa till Mullsjö för att kolla på någon av deras matcher?</a:t>
            </a:r>
          </a:p>
          <a:p>
            <a:endParaRPr lang="sv-SE" sz="2000" dirty="0"/>
          </a:p>
          <a:p>
            <a:r>
              <a:rPr lang="sv-SE" sz="2000" dirty="0"/>
              <a:t>Hur ser ni på ev. övernattning i samband med cup eller ”träningsläger”?</a:t>
            </a:r>
          </a:p>
          <a:p>
            <a:endParaRPr lang="sv-S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53035" y="630354"/>
            <a:ext cx="4549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Lag/grupp byggande</a:t>
            </a:r>
          </a:p>
        </p:txBody>
      </p:sp>
    </p:spTree>
    <p:extLst>
      <p:ext uri="{BB962C8B-B14F-4D97-AF65-F5344CB8AC3E}">
        <p14:creationId xmlns:p14="http://schemas.microsoft.com/office/powerpoint/2010/main" val="896858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Box 2"/>
          <p:cNvSpPr txBox="1"/>
          <p:nvPr/>
        </p:nvSpPr>
        <p:spPr>
          <a:xfrm>
            <a:off x="735433" y="496533"/>
            <a:ext cx="3681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Lagfotografering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5433" y="1790292"/>
            <a:ext cx="45034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/>
              <a:t>Kommer att ske under Sibben Cup 3-5 jan</a:t>
            </a:r>
          </a:p>
          <a:p>
            <a:endParaRPr lang="sv-SE" sz="2000" dirty="0"/>
          </a:p>
          <a:p>
            <a:r>
              <a:rPr lang="sv-SE" sz="2000" dirty="0"/>
              <a:t>Fototillstånd  (Blankett)</a:t>
            </a:r>
          </a:p>
        </p:txBody>
      </p:sp>
    </p:spTree>
    <p:extLst>
      <p:ext uri="{BB962C8B-B14F-4D97-AF65-F5344CB8AC3E}">
        <p14:creationId xmlns:p14="http://schemas.microsoft.com/office/powerpoint/2010/main" val="740047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21" y="1339118"/>
            <a:ext cx="7677888" cy="4062222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07572" y="493336"/>
            <a:ext cx="2796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Röda tråden</a:t>
            </a:r>
          </a:p>
        </p:txBody>
      </p:sp>
    </p:spTree>
    <p:extLst>
      <p:ext uri="{BB962C8B-B14F-4D97-AF65-F5344CB8AC3E}">
        <p14:creationId xmlns:p14="http://schemas.microsoft.com/office/powerpoint/2010/main" val="757462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7572" y="493336"/>
            <a:ext cx="2796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Röda tråden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72" y="1381976"/>
            <a:ext cx="8664938" cy="349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73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7572" y="493336"/>
            <a:ext cx="2796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Röda tråden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6" y="1201222"/>
            <a:ext cx="6930545" cy="49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47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/>
          <p:cNvSpPr txBox="1"/>
          <p:nvPr/>
        </p:nvSpPr>
        <p:spPr>
          <a:xfrm>
            <a:off x="828446" y="736680"/>
            <a:ext cx="81560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/>
              <a:t>Träningstider</a:t>
            </a:r>
          </a:p>
          <a:p>
            <a:endParaRPr lang="sv-SE" dirty="0"/>
          </a:p>
          <a:p>
            <a:endParaRPr lang="sv-SE" dirty="0"/>
          </a:p>
          <a:p>
            <a:r>
              <a:rPr lang="sv-SE" sz="2000" dirty="0"/>
              <a:t>Torsdagar	1730-1800	</a:t>
            </a:r>
            <a:r>
              <a:rPr lang="sv-SE" sz="2000" dirty="0" err="1"/>
              <a:t>KavelbroArena</a:t>
            </a:r>
            <a:r>
              <a:rPr lang="sv-SE" sz="2000" dirty="0"/>
              <a:t> – </a:t>
            </a:r>
            <a:r>
              <a:rPr lang="sv-SE" sz="2000" dirty="0" err="1"/>
              <a:t>Arobic</a:t>
            </a:r>
            <a:r>
              <a:rPr lang="sv-SE" sz="2000" dirty="0"/>
              <a:t>-salen</a:t>
            </a:r>
          </a:p>
          <a:p>
            <a:r>
              <a:rPr lang="sv-SE" sz="2000" dirty="0"/>
              <a:t>		1800-1900	KavelbroArena</a:t>
            </a:r>
          </a:p>
          <a:p>
            <a:endParaRPr lang="sv-SE" sz="2000" dirty="0"/>
          </a:p>
          <a:p>
            <a:r>
              <a:rPr lang="sv-SE" sz="2000" dirty="0"/>
              <a:t>Söndagar 	1230-1400	Kavelbrohallen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2546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/>
          <p:cNvSpPr txBox="1"/>
          <p:nvPr/>
        </p:nvSpPr>
        <p:spPr>
          <a:xfrm>
            <a:off x="828446" y="843005"/>
            <a:ext cx="815606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/>
              <a:t>Sammandrag 2019/2020</a:t>
            </a:r>
          </a:p>
          <a:p>
            <a:endParaRPr lang="sv-SE" dirty="0"/>
          </a:p>
          <a:p>
            <a:r>
              <a:rPr lang="sv-SE" sz="2000" b="1" dirty="0"/>
              <a:t>P10 N1</a:t>
            </a:r>
          </a:p>
          <a:p>
            <a:r>
              <a:rPr lang="sv-SE" sz="2000" dirty="0"/>
              <a:t>20 okt –	Mariestad</a:t>
            </a:r>
          </a:p>
          <a:p>
            <a:r>
              <a:rPr lang="sv-SE" sz="2000" dirty="0"/>
              <a:t>10 nov –	Tidaholm</a:t>
            </a:r>
          </a:p>
          <a:p>
            <a:r>
              <a:rPr lang="sv-SE" sz="2000" dirty="0"/>
              <a:t>dec – 	Tibro</a:t>
            </a:r>
          </a:p>
          <a:p>
            <a:r>
              <a:rPr lang="sv-SE" sz="2000" dirty="0"/>
              <a:t>1 feb– 	Lidköping</a:t>
            </a:r>
          </a:p>
          <a:p>
            <a:r>
              <a:rPr lang="sv-SE" sz="2000" dirty="0"/>
              <a:t>1 mars –	Skara</a:t>
            </a:r>
          </a:p>
          <a:p>
            <a:r>
              <a:rPr lang="sv-SE" sz="2000" dirty="0"/>
              <a:t>14 mars - Skövde</a:t>
            </a:r>
          </a:p>
          <a:p>
            <a:endParaRPr lang="sv-SE" sz="2000" dirty="0"/>
          </a:p>
          <a:p>
            <a:r>
              <a:rPr lang="sv-SE" sz="2000" dirty="0"/>
              <a:t>(Tvätt av matchställ turas vi om)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401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Box 2"/>
          <p:cNvSpPr txBox="1"/>
          <p:nvPr/>
        </p:nvSpPr>
        <p:spPr>
          <a:xfrm>
            <a:off x="914400" y="2022977"/>
            <a:ext cx="705394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/>
              <a:t>Vinter – Sommar – Dubbel</a:t>
            </a:r>
          </a:p>
          <a:p>
            <a:endParaRPr lang="sv-SE" sz="3200" dirty="0"/>
          </a:p>
          <a:p>
            <a:r>
              <a:rPr lang="sv-SE" sz="2000" dirty="0"/>
              <a:t>Upp till 15 år:</a:t>
            </a:r>
          </a:p>
          <a:p>
            <a:r>
              <a:rPr lang="sv-SE" sz="2000" dirty="0"/>
              <a:t>Vinter 		Okt – Mars</a:t>
            </a:r>
          </a:p>
          <a:p>
            <a:r>
              <a:rPr lang="sv-SE" sz="2000" dirty="0"/>
              <a:t>Sommar 	April – Sept</a:t>
            </a:r>
          </a:p>
          <a:p>
            <a:endParaRPr lang="sv-SE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867433"/>
            <a:ext cx="57154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Samsyn mellan föreningar</a:t>
            </a:r>
          </a:p>
        </p:txBody>
      </p:sp>
    </p:spTree>
    <p:extLst>
      <p:ext uri="{BB962C8B-B14F-4D97-AF65-F5344CB8AC3E}">
        <p14:creationId xmlns:p14="http://schemas.microsoft.com/office/powerpoint/2010/main" val="27890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45" y="181615"/>
            <a:ext cx="9293742" cy="600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0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Box 1"/>
          <p:cNvSpPr txBox="1"/>
          <p:nvPr/>
        </p:nvSpPr>
        <p:spPr>
          <a:xfrm>
            <a:off x="792438" y="1087554"/>
            <a:ext cx="8782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Arrangemang vi kommer vara delaktiga 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92438" y="2457641"/>
            <a:ext cx="70650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Sibben Cup 3-5 jan (alla)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Herrmatcher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/>
              <a:t>Lördagen 16/11 	17:00 	(minst 3 föräldrar)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/>
              <a:t>Lördagen 8/2	17:00 	(minst 3 föräldrar)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124014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Box 1"/>
          <p:cNvSpPr txBox="1"/>
          <p:nvPr/>
        </p:nvSpPr>
        <p:spPr>
          <a:xfrm>
            <a:off x="519124" y="361150"/>
            <a:ext cx="42882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Antal vuxna per lag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9124" y="3600773"/>
            <a:ext cx="113361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P10: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Tränare: Magnus, Pär, Daniel, Clas, Kristina, Jessica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2 ansvariga för </a:t>
            </a:r>
            <a:r>
              <a:rPr lang="sv-SE" sz="2000" dirty="0" err="1"/>
              <a:t>Sibben</a:t>
            </a:r>
            <a:r>
              <a:rPr lang="sv-SE" sz="2000" dirty="0"/>
              <a:t> Cup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1 Lagförälder sammanhållande för kiosk vid sammandrag och 2 A-lagsmatcher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1 ansvarig Idrottsrabatten 5 st. Swish sker direkt vid utlämning.</a:t>
            </a:r>
          </a:p>
          <a:p>
            <a:r>
              <a:rPr lang="sv-SE" sz="2000" dirty="0"/>
              <a:t>- 	Tobias Häggholm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9124" y="1204513"/>
            <a:ext cx="96745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/>
              <a:t>Klubbens tänk:</a:t>
            </a:r>
          </a:p>
          <a:p>
            <a:r>
              <a:rPr lang="sv-SE" sz="2000" dirty="0"/>
              <a:t>1 Huvudtränare</a:t>
            </a:r>
          </a:p>
          <a:p>
            <a:r>
              <a:rPr lang="sv-SE" sz="2000" dirty="0"/>
              <a:t>1 Ass. Tränare</a:t>
            </a:r>
          </a:p>
          <a:p>
            <a:r>
              <a:rPr lang="sv-SE" sz="2000" dirty="0"/>
              <a:t>1 Lagledare</a:t>
            </a:r>
          </a:p>
          <a:p>
            <a:r>
              <a:rPr lang="sv-SE" sz="2000" dirty="0"/>
              <a:t>2 Sibben Cup (kontakt mellan cupledning och föräldrar)</a:t>
            </a:r>
          </a:p>
          <a:p>
            <a:r>
              <a:rPr lang="sv-SE" sz="2000" dirty="0"/>
              <a:t>1 Lagförälder (Idrottsrabatten och kontaktperson för laget vad gäller övriga föreningssysslor</a:t>
            </a:r>
          </a:p>
        </p:txBody>
      </p:sp>
    </p:spTree>
    <p:extLst>
      <p:ext uri="{BB962C8B-B14F-4D97-AF65-F5344CB8AC3E}">
        <p14:creationId xmlns:p14="http://schemas.microsoft.com/office/powerpoint/2010/main" val="312401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Box 1"/>
          <p:cNvSpPr txBox="1"/>
          <p:nvPr/>
        </p:nvSpPr>
        <p:spPr>
          <a:xfrm>
            <a:off x="519124" y="361150"/>
            <a:ext cx="24069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Klubbkväll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9124" y="1983376"/>
            <a:ext cx="972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Mån 4 november 10.00-19.00</a:t>
            </a:r>
          </a:p>
          <a:p>
            <a:r>
              <a:rPr lang="sv-SE" dirty="0"/>
              <a:t>Rabatter under klubbdagarna: 20% på Salmings innebandyprylar. 20% på övrigt sortiment (ord. priser)</a:t>
            </a:r>
          </a:p>
        </p:txBody>
      </p:sp>
    </p:spTree>
    <p:extLst>
      <p:ext uri="{BB962C8B-B14F-4D97-AF65-F5344CB8AC3E}">
        <p14:creationId xmlns:p14="http://schemas.microsoft.com/office/powerpoint/2010/main" val="22644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87" y="496533"/>
            <a:ext cx="1939290" cy="118204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6183085"/>
            <a:ext cx="12192000" cy="1741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Box 1"/>
          <p:cNvSpPr txBox="1"/>
          <p:nvPr/>
        </p:nvSpPr>
        <p:spPr>
          <a:xfrm>
            <a:off x="753035" y="2220685"/>
            <a:ext cx="9405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Laget.se</a:t>
            </a:r>
          </a:p>
          <a:p>
            <a:endParaRPr lang="sv-SE" sz="2000" dirty="0"/>
          </a:p>
          <a:p>
            <a:r>
              <a:rPr lang="sv-SE" sz="2000" dirty="0"/>
              <a:t>Chatt via whatsApp (Team SIBF – P09 Föräldrar)</a:t>
            </a:r>
          </a:p>
          <a:p>
            <a:endParaRPr lang="sv-SE" sz="2000" dirty="0"/>
          </a:p>
          <a:p>
            <a:r>
              <a:rPr lang="sv-SE" sz="2000" dirty="0"/>
              <a:t>Vi diskutera hur vi ska göra när det gäller närvaro/frånvaro på träningar.</a:t>
            </a:r>
          </a:p>
          <a:p>
            <a:r>
              <a:rPr lang="sv-SE" sz="2000" dirty="0"/>
              <a:t>Återkommer om detta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3035" y="630354"/>
            <a:ext cx="35893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/>
              <a:t>Kommunikation</a:t>
            </a:r>
          </a:p>
        </p:txBody>
      </p:sp>
    </p:spTree>
    <p:extLst>
      <p:ext uri="{BB962C8B-B14F-4D97-AF65-F5344CB8AC3E}">
        <p14:creationId xmlns:p14="http://schemas.microsoft.com/office/powerpoint/2010/main" val="27890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9DCFBE8-D515-4AC5-9C8D-C10845DC2B17}" vid="{B9D2489F-F049-4C6B-9C11-58FC056F8B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4520</TotalTime>
  <Words>339</Words>
  <Application>Microsoft Office PowerPoint</Application>
  <PresentationFormat>Bredbild</PresentationFormat>
  <Paragraphs>84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Margareta Persson (vgidrott)</dc:creator>
  <cp:lastModifiedBy>Pär Malmström</cp:lastModifiedBy>
  <cp:revision>36</cp:revision>
  <dcterms:created xsi:type="dcterms:W3CDTF">2018-09-16T19:30:07Z</dcterms:created>
  <dcterms:modified xsi:type="dcterms:W3CDTF">2019-10-10T19:30:33Z</dcterms:modified>
</cp:coreProperties>
</file>