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62" r:id="rId2"/>
    <p:sldMasterId id="2147483674" r:id="rId3"/>
  </p:sldMasterIdLst>
  <p:notesMasterIdLst>
    <p:notesMasterId r:id="rId23"/>
  </p:notesMasterIdLst>
  <p:sldIdLst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9" r:id="rId12"/>
    <p:sldId id="283" r:id="rId13"/>
    <p:sldId id="284" r:id="rId14"/>
    <p:sldId id="256" r:id="rId15"/>
    <p:sldId id="265" r:id="rId16"/>
    <p:sldId id="264" r:id="rId17"/>
    <p:sldId id="257" r:id="rId18"/>
    <p:sldId id="258" r:id="rId19"/>
    <p:sldId id="259" r:id="rId20"/>
    <p:sldId id="285" r:id="rId21"/>
    <p:sldId id="286" r:id="rId22"/>
  </p:sldIdLst>
  <p:sldSz cx="12192000" cy="6858000"/>
  <p:notesSz cx="6797675" cy="9925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qcFWmMz52IdWKhhoFyFug8SAN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3792" autoAdjust="0"/>
  </p:normalViewPr>
  <p:slideViewPr>
    <p:cSldViewPr>
      <p:cViewPr varScale="1">
        <p:scale>
          <a:sx n="58" d="100"/>
          <a:sy n="58" d="100"/>
        </p:scale>
        <p:origin x="8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7076"/>
            <a:ext cx="2945659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388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Frågor kring bildspelet – kontakta styrelsen.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C216D-629E-4C46-A1AF-9824A5DA4BC2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22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C216D-629E-4C46-A1AF-9824A5DA4BC2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70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:notes"/>
          <p:cNvSpPr txBox="1">
            <a:spLocks noGrp="1"/>
          </p:cNvSpPr>
          <p:nvPr>
            <p:ph type="sldNum" idx="12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Kiosk</a:t>
            </a:r>
            <a:r>
              <a:rPr lang="sv-SE" dirty="0"/>
              <a:t>:</a:t>
            </a:r>
          </a:p>
          <a:p>
            <a:pPr>
              <a:buFontTx/>
              <a:buChar char="-"/>
            </a:pPr>
            <a:r>
              <a:rPr lang="sv-SE" dirty="0"/>
              <a:t>Laget ansvarar för att göra bemanningsschema för de helger laget ansvarar för och ta reda på vilka matcher och sammandrag som spelas. Matcher Herr A och Dam A bör bemannas med 3 personer i kiosken. Övriga matcher 1-2 personer.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sv-SE" dirty="0"/>
              <a:t>Rutinbeskrivning finns på Laget.se</a:t>
            </a:r>
          </a:p>
          <a:p>
            <a:pPr marL="228600" indent="0">
              <a:buFontTx/>
              <a:buNone/>
            </a:pPr>
            <a:r>
              <a:rPr lang="sv-SE" b="1" dirty="0"/>
              <a:t>Sibben Cup</a:t>
            </a:r>
            <a:r>
              <a:rPr lang="sv-SE" dirty="0"/>
              <a:t>: </a:t>
            </a:r>
          </a:p>
          <a:p>
            <a:pPr marL="228600" indent="0">
              <a:buFontTx/>
              <a:buNone/>
            </a:pPr>
            <a:r>
              <a:rPr lang="sv-SE" dirty="0"/>
              <a:t>Info ges på mötet.</a:t>
            </a:r>
          </a:p>
          <a:p>
            <a:pPr marL="228600" indent="0">
              <a:buFontTx/>
              <a:buNone/>
            </a:pPr>
            <a:r>
              <a:rPr lang="sv-SE" b="1" dirty="0"/>
              <a:t>Idrottsrabatten</a:t>
            </a:r>
            <a:r>
              <a:rPr lang="sv-SE" dirty="0"/>
              <a:t>: </a:t>
            </a:r>
          </a:p>
          <a:p>
            <a:pPr marL="228600" indent="0">
              <a:buFontTx/>
              <a:buNone/>
            </a:pPr>
            <a:r>
              <a:rPr lang="sv-SE" dirty="0"/>
              <a:t>5 häften/spelare, endast på hösten. Max 10 häften/familj. Mer info kommer separat. </a:t>
            </a:r>
          </a:p>
          <a:p>
            <a:pPr marL="228600" indent="0">
              <a:buFontTx/>
              <a:buNone/>
            </a:pPr>
            <a:r>
              <a:rPr lang="sv-SE" b="1" dirty="0"/>
              <a:t>Sargvakt och entré: </a:t>
            </a:r>
          </a:p>
          <a:p>
            <a:pPr marL="228600" indent="0">
              <a:buFontTx/>
              <a:buNone/>
            </a:pPr>
            <a:r>
              <a:rPr lang="sv-SE" dirty="0"/>
              <a:t>Rutinbeskrivning finns på Laget.se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6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7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9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8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8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9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9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1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6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3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16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1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82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81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3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01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31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48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7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31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1FC5A6D-FFC4-4C1F-ADC6-C5E5705D803A}" type="datetimeFigureOut">
              <a:rPr lang="sv-S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2023-10-10</a:t>
            </a:fld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85C7988-94A2-4357-B494-FF446E7ACE94}" type="slidenum">
              <a:rPr lang="sv-S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3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1FC5A6D-FFC4-4C1F-ADC6-C5E5705D803A}" type="datetimeFigureOut">
              <a:rPr lang="sv-S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2023-10-10</a:t>
            </a:fld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85C7988-94A2-4357-B494-FF446E7ACE94}" type="slidenum">
              <a:rPr lang="sv-S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5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9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8" name="Bildobjekt 7" descr="En bild som visar person, skidåkning, personer, skatebordåkning&#10;&#10;Automatiskt genererad beskrivning">
            <a:extLst>
              <a:ext uri="{FF2B5EF4-FFF2-40B4-BE49-F238E27FC236}">
                <a16:creationId xmlns:a16="http://schemas.microsoft.com/office/drawing/2014/main" id="{76E9B5F4-F026-4227-B8E3-A9B4CC227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8669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9FC9238-DBE2-4DBA-96B3-0C1659D59E37}"/>
              </a:ext>
            </a:extLst>
          </p:cNvPr>
          <p:cNvSpPr txBox="1"/>
          <p:nvPr/>
        </p:nvSpPr>
        <p:spPr>
          <a:xfrm>
            <a:off x="2590991" y="1680291"/>
            <a:ext cx="7010018" cy="2288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sz="6100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n-ea"/>
                <a:cs typeface="+mn-cs"/>
              </a:rPr>
              <a:t>Välkomna</a:t>
            </a:r>
            <a:r>
              <a:rPr lang="en-US" sz="61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n-ea"/>
                <a:cs typeface="+mn-cs"/>
              </a:rPr>
              <a:t> till </a:t>
            </a:r>
            <a:r>
              <a:rPr lang="en-US" sz="6100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n-ea"/>
                <a:cs typeface="+mn-cs"/>
              </a:rPr>
              <a:t>säsongen</a:t>
            </a:r>
            <a:r>
              <a:rPr lang="en-US" sz="61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n-ea"/>
                <a:cs typeface="+mn-cs"/>
              </a:rPr>
              <a:t> 2023/2024</a:t>
            </a:r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F43FA177-F720-43B1-8340-ADAF5E641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r="16196" b="-4"/>
          <a:stretch/>
        </p:blipFill>
        <p:spPr>
          <a:xfrm>
            <a:off x="695400" y="911082"/>
            <a:ext cx="2034550" cy="1797684"/>
          </a:xfrm>
          <a:custGeom>
            <a:avLst/>
            <a:gdLst/>
            <a:ahLst/>
            <a:cxnLst/>
            <a:rect l="l" t="t" r="r" b="b"/>
            <a:pathLst>
              <a:path w="2034550" h="1797684">
                <a:moveTo>
                  <a:pt x="585760" y="0"/>
                </a:moveTo>
                <a:cubicBezTo>
                  <a:pt x="585760" y="0"/>
                  <a:pt x="585760" y="0"/>
                  <a:pt x="1448790" y="0"/>
                </a:cubicBezTo>
                <a:cubicBezTo>
                  <a:pt x="1502846" y="0"/>
                  <a:pt x="1555038" y="29714"/>
                  <a:pt x="1581134" y="77999"/>
                </a:cubicBezTo>
                <a:cubicBezTo>
                  <a:pt x="1581134" y="77999"/>
                  <a:pt x="1581134" y="77999"/>
                  <a:pt x="2013580" y="822701"/>
                </a:cubicBezTo>
                <a:cubicBezTo>
                  <a:pt x="2041540" y="869128"/>
                  <a:pt x="2041540" y="928556"/>
                  <a:pt x="2013580" y="974984"/>
                </a:cubicBezTo>
                <a:cubicBezTo>
                  <a:pt x="2013580" y="974984"/>
                  <a:pt x="2013580" y="974984"/>
                  <a:pt x="1581134" y="1719685"/>
                </a:cubicBezTo>
                <a:cubicBezTo>
                  <a:pt x="1555038" y="1767970"/>
                  <a:pt x="1502846" y="1797684"/>
                  <a:pt x="1448790" y="1797684"/>
                </a:cubicBezTo>
                <a:cubicBezTo>
                  <a:pt x="1448790" y="1797684"/>
                  <a:pt x="1448790" y="1797684"/>
                  <a:pt x="585760" y="1797684"/>
                </a:cubicBezTo>
                <a:cubicBezTo>
                  <a:pt x="529841" y="1797684"/>
                  <a:pt x="479513" y="1767970"/>
                  <a:pt x="451553" y="1719685"/>
                </a:cubicBezTo>
                <a:cubicBezTo>
                  <a:pt x="451553" y="1719685"/>
                  <a:pt x="451553" y="1719685"/>
                  <a:pt x="20970" y="974984"/>
                </a:cubicBezTo>
                <a:cubicBezTo>
                  <a:pt x="-6990" y="928556"/>
                  <a:pt x="-6990" y="869128"/>
                  <a:pt x="20970" y="822701"/>
                </a:cubicBezTo>
                <a:cubicBezTo>
                  <a:pt x="20970" y="822701"/>
                  <a:pt x="20970" y="822701"/>
                  <a:pt x="451553" y="77999"/>
                </a:cubicBezTo>
                <a:cubicBezTo>
                  <a:pt x="479513" y="29714"/>
                  <a:pt x="529841" y="0"/>
                  <a:pt x="585760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4826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2F4B55-3557-B3AD-FD96-2C403366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Vårt lags uppgifter P09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9422C1-B03A-8623-2091-6FFBA48A2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Bemanna Sibben Cup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Sälja idrottsrabatten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Bemanna kiosken v 42, 2, 12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Sargvaktsuppdrag, inkl. entré, matchvärd, bollasläng, lotter</a:t>
            </a:r>
          </a:p>
          <a:p>
            <a:pPr lvl="1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sv-SE" sz="2000" dirty="0">
                <a:latin typeface="Calibri" panose="020F0502020204030204" pitchFamily="34" charset="0"/>
              </a:rPr>
              <a:t>Lördag 2/12 (dam och herr), lördag 13/1</a:t>
            </a:r>
            <a:endParaRPr lang="sv-SE" sz="2000" b="0" i="0" u="none" strike="noStrike" dirty="0">
              <a:effectLst/>
              <a:latin typeface="Calibri" panose="020F0502020204030204" pitchFamily="34" charset="0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Filma egna matcher för livesändning på Solidsport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Bemanna egna hemmamatcher (matchvärd, sekretariat och musik)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Sätta upp Sibben-banderollen på fredagar (hösten 2023)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sv-SE" sz="2400" b="0" i="0" u="none" strike="noStrike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9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C754A8-21BC-5EF1-0888-0E34B247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ska utse: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372FBF-91AE-26F1-0C6B-0FB2C84B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16" y="1556792"/>
            <a:ext cx="10515600" cy="4351338"/>
          </a:xfrm>
        </p:spPr>
        <p:txBody>
          <a:bodyPr>
            <a:normAutofit/>
          </a:bodyPr>
          <a:lstStyle/>
          <a:p>
            <a:r>
              <a:rPr lang="sv-SE" sz="2400" dirty="0"/>
              <a:t>Lagföräldrar – Fredrik M, Helene </a:t>
            </a:r>
          </a:p>
          <a:p>
            <a:r>
              <a:rPr lang="sv-SE" sz="2400" dirty="0"/>
              <a:t>Två Sibben Cup representanter – Angelique, Therese</a:t>
            </a:r>
          </a:p>
          <a:p>
            <a:r>
              <a:rPr lang="sv-SE" sz="2400" dirty="0"/>
              <a:t>En lagkassör – Marie</a:t>
            </a:r>
          </a:p>
          <a:p>
            <a:r>
              <a:rPr lang="sv-SE" sz="2400" dirty="0"/>
              <a:t>Idrottsrabatten: Helene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4823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87" y="496533"/>
            <a:ext cx="1939290" cy="118204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357257"/>
            <a:ext cx="12192000" cy="5007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183085"/>
            <a:ext cx="12192000" cy="1741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Box 1"/>
          <p:cNvSpPr txBox="1"/>
          <p:nvPr/>
        </p:nvSpPr>
        <p:spPr>
          <a:xfrm>
            <a:off x="822191" y="733611"/>
            <a:ext cx="8451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/>
              <a:t>Välkomna till säsongen 2023/2024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4118" y="5562991"/>
            <a:ext cx="435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Gemenskap – Stolthet – Föredöme - Respekt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191" y="1951745"/>
            <a:ext cx="9321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Agenda: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Träningstider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Seriespel – 1,5 lag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Samsynsavtal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Hemsida/kalender/trupp (Laget.se)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Kommunikation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Cup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Försäljning</a:t>
            </a:r>
          </a:p>
        </p:txBody>
      </p:sp>
    </p:spTree>
    <p:extLst>
      <p:ext uri="{BB962C8B-B14F-4D97-AF65-F5344CB8AC3E}">
        <p14:creationId xmlns:p14="http://schemas.microsoft.com/office/powerpoint/2010/main" val="32086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87" y="496533"/>
            <a:ext cx="1939290" cy="118204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357257"/>
            <a:ext cx="12192000" cy="5007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183085"/>
            <a:ext cx="12192000" cy="1741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695400" y="764704"/>
            <a:ext cx="81560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Träningstider</a:t>
            </a:r>
          </a:p>
          <a:p>
            <a:endParaRPr lang="sv-SE" dirty="0"/>
          </a:p>
          <a:p>
            <a:endParaRPr lang="sv-SE" dirty="0"/>
          </a:p>
          <a:p>
            <a:r>
              <a:rPr lang="sv-SE" sz="2000" dirty="0"/>
              <a:t>Tisdagar	1630-1800	Kavelbrohallen</a:t>
            </a:r>
          </a:p>
          <a:p>
            <a:endParaRPr lang="sv-SE" sz="2000" dirty="0"/>
          </a:p>
          <a:p>
            <a:r>
              <a:rPr lang="sv-SE" sz="2000" dirty="0"/>
              <a:t>Torsdagar 	1945-2130	KavelbroArena</a:t>
            </a:r>
          </a:p>
          <a:p>
            <a:endParaRPr lang="sv-SE" sz="2000" dirty="0"/>
          </a:p>
          <a:p>
            <a:r>
              <a:rPr lang="sv-SE" sz="2000" dirty="0"/>
              <a:t>Fredagar	1745-1900	KavelbroArena</a:t>
            </a:r>
          </a:p>
          <a:p>
            <a:endParaRPr lang="sv-SE" sz="2000" dirty="0"/>
          </a:p>
          <a:p>
            <a:r>
              <a:rPr lang="sv-SE" sz="2000" dirty="0"/>
              <a:t>16 spelare</a:t>
            </a:r>
          </a:p>
          <a:p>
            <a:r>
              <a:rPr lang="sv-SE" sz="2000" dirty="0"/>
              <a:t>-   Kräver hög träningsnärvaro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Planera skolan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Disciplin på träningarna</a:t>
            </a:r>
          </a:p>
          <a:p>
            <a:pPr marL="285750" indent="-285750">
              <a:buFontTx/>
              <a:buChar char="-"/>
            </a:pPr>
            <a:r>
              <a:rPr lang="sv-SE" sz="2000" dirty="0"/>
              <a:t>Utbyte med andra lag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54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87" y="496533"/>
            <a:ext cx="1939290" cy="118204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357257"/>
            <a:ext cx="12192000" cy="5007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183085"/>
            <a:ext cx="12192000" cy="1741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828446" y="496533"/>
            <a:ext cx="815606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/>
              <a:t>Seriespel</a:t>
            </a:r>
          </a:p>
          <a:p>
            <a:endParaRPr lang="sv-SE" dirty="0"/>
          </a:p>
          <a:p>
            <a:endParaRPr lang="sv-SE" sz="2000" b="1" dirty="0"/>
          </a:p>
          <a:p>
            <a:endParaRPr lang="sv-SE" sz="2000" b="1" dirty="0"/>
          </a:p>
          <a:p>
            <a:r>
              <a:rPr lang="sv-SE" sz="2000" b="1" dirty="0"/>
              <a:t>Röd nivå pojkar div 3	</a:t>
            </a:r>
          </a:p>
          <a:p>
            <a:endParaRPr lang="sv-SE" sz="2000" b="1" dirty="0"/>
          </a:p>
          <a:p>
            <a:r>
              <a:rPr lang="sv-SE" sz="2000" b="1" dirty="0"/>
              <a:t>Röd nivå pojkar div 4 (Tillsammans med P10)</a:t>
            </a:r>
          </a:p>
          <a:p>
            <a:endParaRPr lang="sv-SE" sz="2000" b="1" dirty="0"/>
          </a:p>
          <a:p>
            <a:r>
              <a:rPr lang="sv-SE" sz="2000" dirty="0"/>
              <a:t>Vilka vill dubblera?</a:t>
            </a:r>
          </a:p>
          <a:p>
            <a:endParaRPr lang="sv-SE" sz="2000" b="1" dirty="0"/>
          </a:p>
          <a:p>
            <a:r>
              <a:rPr lang="sv-SE" sz="2000" dirty="0"/>
              <a:t>Laguttagning: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2401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87" y="496533"/>
            <a:ext cx="1939290" cy="118204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357257"/>
            <a:ext cx="12192000" cy="5007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183085"/>
            <a:ext cx="12192000" cy="1741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914400" y="2022977"/>
            <a:ext cx="70539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Vinter – Sommar – Dubbel</a:t>
            </a:r>
          </a:p>
          <a:p>
            <a:endParaRPr lang="sv-SE" sz="3200" dirty="0"/>
          </a:p>
          <a:p>
            <a:r>
              <a:rPr lang="sv-SE" sz="2000" dirty="0"/>
              <a:t>Upp till 15 år:</a:t>
            </a:r>
          </a:p>
          <a:p>
            <a:r>
              <a:rPr lang="sv-SE" sz="2000" dirty="0"/>
              <a:t>Vinter 		Okt – Mars</a:t>
            </a:r>
          </a:p>
          <a:p>
            <a:r>
              <a:rPr lang="sv-SE" sz="2000" dirty="0"/>
              <a:t>Sommar 	April – Sept</a:t>
            </a:r>
          </a:p>
          <a:p>
            <a:endParaRPr lang="sv-S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867433"/>
            <a:ext cx="571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/>
              <a:t>Samsyn mellan föreningar</a:t>
            </a:r>
          </a:p>
        </p:txBody>
      </p:sp>
    </p:spTree>
    <p:extLst>
      <p:ext uri="{BB962C8B-B14F-4D97-AF65-F5344CB8AC3E}">
        <p14:creationId xmlns:p14="http://schemas.microsoft.com/office/powerpoint/2010/main" val="27890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87" y="496533"/>
            <a:ext cx="1939290" cy="118204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357257"/>
            <a:ext cx="12192000" cy="5007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183085"/>
            <a:ext cx="12192000" cy="1741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" y="181615"/>
            <a:ext cx="9293742" cy="600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3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87" y="496533"/>
            <a:ext cx="1939290" cy="118204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357257"/>
            <a:ext cx="12192000" cy="5007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183085"/>
            <a:ext cx="12192000" cy="1741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Box 1"/>
          <p:cNvSpPr txBox="1"/>
          <p:nvPr/>
        </p:nvSpPr>
        <p:spPr>
          <a:xfrm>
            <a:off x="753035" y="2220685"/>
            <a:ext cx="9405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Laget.se</a:t>
            </a:r>
          </a:p>
          <a:p>
            <a:endParaRPr lang="sv-SE" sz="2000" dirty="0"/>
          </a:p>
          <a:p>
            <a:r>
              <a:rPr lang="sv-SE" sz="2000" dirty="0"/>
              <a:t>Supertext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035" y="630354"/>
            <a:ext cx="3589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/>
              <a:t>Kommunikation</a:t>
            </a:r>
          </a:p>
        </p:txBody>
      </p:sp>
    </p:spTree>
    <p:extLst>
      <p:ext uri="{BB962C8B-B14F-4D97-AF65-F5344CB8AC3E}">
        <p14:creationId xmlns:p14="http://schemas.microsoft.com/office/powerpoint/2010/main" val="424784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87" y="496533"/>
            <a:ext cx="1939290" cy="118204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357257"/>
            <a:ext cx="12192000" cy="5007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183085"/>
            <a:ext cx="12192000" cy="1741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Box 1"/>
          <p:cNvSpPr txBox="1"/>
          <p:nvPr/>
        </p:nvSpPr>
        <p:spPr>
          <a:xfrm>
            <a:off x="753035" y="2264752"/>
            <a:ext cx="9405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Sibben cup 5-7 jan</a:t>
            </a:r>
          </a:p>
          <a:p>
            <a:endParaRPr lang="sv-SE" sz="2000" dirty="0"/>
          </a:p>
          <a:p>
            <a:r>
              <a:rPr lang="sv-SE" sz="2000" dirty="0"/>
              <a:t>Fairplay cup Jönköping 22-24 mars</a:t>
            </a:r>
          </a:p>
          <a:p>
            <a:endParaRPr lang="sv-S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53035" y="630354"/>
            <a:ext cx="1180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/>
              <a:t>Cup</a:t>
            </a:r>
          </a:p>
        </p:txBody>
      </p:sp>
    </p:spTree>
    <p:extLst>
      <p:ext uri="{BB962C8B-B14F-4D97-AF65-F5344CB8AC3E}">
        <p14:creationId xmlns:p14="http://schemas.microsoft.com/office/powerpoint/2010/main" val="4034185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87" y="496533"/>
            <a:ext cx="1939290" cy="118204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357257"/>
            <a:ext cx="12192000" cy="5007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183085"/>
            <a:ext cx="12192000" cy="17417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Box 1"/>
          <p:cNvSpPr txBox="1"/>
          <p:nvPr/>
        </p:nvSpPr>
        <p:spPr>
          <a:xfrm>
            <a:off x="753035" y="2276872"/>
            <a:ext cx="9405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Andreas kommer att driva detta, se över intresset om vi inom laget kan få sponsring för att köpa ex träningskläder eller överdragsställ eller liknande.</a:t>
            </a:r>
          </a:p>
          <a:p>
            <a:endParaRPr lang="sv-S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53035" y="630354"/>
            <a:ext cx="2717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/>
              <a:t>Sponsring</a:t>
            </a:r>
          </a:p>
        </p:txBody>
      </p:sp>
    </p:spTree>
    <p:extLst>
      <p:ext uri="{BB962C8B-B14F-4D97-AF65-F5344CB8AC3E}">
        <p14:creationId xmlns:p14="http://schemas.microsoft.com/office/powerpoint/2010/main" val="34666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Vår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vision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verksamhetsidé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441596" y="2333297"/>
            <a:ext cx="525131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buNone/>
            </a:pPr>
            <a:r>
              <a:rPr lang="sv-SE" sz="2000" dirty="0">
                <a:latin typeface="+mj-lt"/>
              </a:rPr>
              <a:t>Vi bygger vår verksamhet på gemenskap, stolthet och glädje och vill erbjuda en verksamhet som skapar ett livslångt intresse för innebandy och träning. </a:t>
            </a:r>
          </a:p>
          <a:p>
            <a:pPr marL="457200" lvl="1" indent="0">
              <a:buNone/>
            </a:pPr>
            <a:endParaRPr lang="sv-SE" sz="2000" dirty="0">
              <a:latin typeface="+mj-lt"/>
            </a:endParaRPr>
          </a:p>
          <a:p>
            <a:pPr marL="457200" lvl="1" indent="0">
              <a:buNone/>
            </a:pPr>
            <a:r>
              <a:rPr lang="sv-SE" sz="2000" dirty="0">
                <a:latin typeface="+mj-lt"/>
              </a:rPr>
              <a:t>Vi är en del av den svenska idrottsrörelsen vilket innebär att vi delar målsättningarna att engagera så många som möjligt, så länge som möjligt, i en så bra verksamhet som möjligt. </a:t>
            </a:r>
            <a:r>
              <a:rPr lang="en-US" sz="2000" dirty="0">
                <a:latin typeface="+mj-lt"/>
              </a:rPr>
              <a:t> </a:t>
            </a:r>
          </a:p>
          <a:p>
            <a:pPr marL="0"/>
            <a:endParaRPr 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dobjekt 3" descr="En bild som visar text, person, utomhus, spelare&#10;&#10;Automatiskt genererad beskrivning">
            <a:extLst>
              <a:ext uri="{FF2B5EF4-FFF2-40B4-BE49-F238E27FC236}">
                <a16:creationId xmlns:a16="http://schemas.microsoft.com/office/drawing/2014/main" id="{5AF4EDF5-03CC-4682-8482-E1C8100E7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" r="-3" b="419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64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eskrivning saknas.">
            <a:extLst>
              <a:ext uri="{FF2B5EF4-FFF2-40B4-BE49-F238E27FC236}">
                <a16:creationId xmlns:a16="http://schemas.microsoft.com/office/drawing/2014/main" id="{9508A331-3A0D-91DC-1D4D-BD59571E2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" b="965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73BEAD5-1E8D-4846-9FC3-47BBD123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01" y="1557618"/>
            <a:ext cx="3822189" cy="427422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sv-SE" sz="2000" dirty="0">
                <a:latin typeface="+mj-lt"/>
              </a:rPr>
              <a:t>Denna säsong har vi 20 olika träningsgrupper från innebandyskolans 6-åringar till vuxna i träningsgrupper. </a:t>
            </a:r>
          </a:p>
          <a:p>
            <a:pPr marL="457200" lvl="1" indent="0">
              <a:buNone/>
            </a:pPr>
            <a:endParaRPr lang="sv-SE" sz="2000" dirty="0">
              <a:latin typeface="+mj-lt"/>
            </a:endParaRPr>
          </a:p>
          <a:p>
            <a:pPr marL="457200" lvl="1" indent="0">
              <a:buNone/>
            </a:pPr>
            <a:r>
              <a:rPr lang="sv-SE" sz="2000" dirty="0">
                <a:latin typeface="+mj-lt"/>
              </a:rPr>
              <a:t>Alla tränar och spelar hemmamatch i Kavelbro, så här skapar vi tillsammans en härlig föreningskänsla. </a:t>
            </a:r>
          </a:p>
          <a:p>
            <a:pPr marL="457200" lvl="1" indent="0">
              <a:buNone/>
            </a:pPr>
            <a:endParaRPr lang="sv-SE" sz="2000" dirty="0">
              <a:latin typeface="+mj-lt"/>
            </a:endParaRPr>
          </a:p>
          <a:p>
            <a:pPr marL="457200" lvl="1" indent="0">
              <a:buNone/>
            </a:pPr>
            <a:r>
              <a:rPr lang="sv-SE" sz="2000" dirty="0">
                <a:latin typeface="+mj-lt"/>
              </a:rPr>
              <a:t>Vi har mer än 60 </a:t>
            </a:r>
            <a:r>
              <a:rPr lang="sv-SE" sz="2000" dirty="0" err="1">
                <a:latin typeface="+mj-lt"/>
              </a:rPr>
              <a:t>tim</a:t>
            </a:r>
            <a:r>
              <a:rPr lang="sv-SE" sz="2000" dirty="0">
                <a:latin typeface="+mj-lt"/>
              </a:rPr>
              <a:t> schemalagd träning per vecka och spelar över 130 hemmamatcher i Kavelbro per säsong.</a:t>
            </a:r>
          </a:p>
          <a:p>
            <a:pPr marL="457200" lvl="1" indent="0">
              <a:buNone/>
            </a:pPr>
            <a:endParaRPr lang="sv-SE" sz="2000" dirty="0">
              <a:latin typeface="+mj-lt"/>
            </a:endParaRPr>
          </a:p>
          <a:p>
            <a:pPr marL="457200" lvl="1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45421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skrivning saknas.">
            <a:extLst>
              <a:ext uri="{FF2B5EF4-FFF2-40B4-BE49-F238E27FC236}">
                <a16:creationId xmlns:a16="http://schemas.microsoft.com/office/drawing/2014/main" id="{61872CC3-37AA-51E3-76CF-603CE94A7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C8AA1C21-887E-4D46-89E9-4002950995B5}"/>
              </a:ext>
            </a:extLst>
          </p:cNvPr>
          <p:cNvSpPr txBox="1">
            <a:spLocks/>
          </p:cNvSpPr>
          <p:nvPr/>
        </p:nvSpPr>
        <p:spPr>
          <a:xfrm>
            <a:off x="7815943" y="1004546"/>
            <a:ext cx="4189790" cy="549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sv-SE" sz="2000" dirty="0">
                <a:latin typeface="+mj-lt"/>
              </a:rPr>
              <a:t>Våra spelare är basen i vår verksamhet och organisationen runt spelarna bygger på ett ideellt engagemang. </a:t>
            </a:r>
          </a:p>
          <a:p>
            <a:pPr marL="228600" lvl="1" indent="0">
              <a:buNone/>
            </a:pPr>
            <a:endParaRPr lang="sv-SE" sz="2000" dirty="0">
              <a:latin typeface="+mj-lt"/>
            </a:endParaRPr>
          </a:p>
          <a:p>
            <a:pPr marL="228600" lvl="1" indent="0">
              <a:buNone/>
            </a:pPr>
            <a:r>
              <a:rPr lang="sv-SE" sz="2000" dirty="0">
                <a:latin typeface="+mj-lt"/>
              </a:rPr>
              <a:t>Vi har ca 90 ledare i föreningen. </a:t>
            </a:r>
            <a:r>
              <a:rPr lang="en-US" sz="2000" dirty="0">
                <a:latin typeface="+mj-lt"/>
              </a:rPr>
              <a:t>De </a:t>
            </a:r>
            <a:r>
              <a:rPr lang="en-US" sz="2000" dirty="0" err="1">
                <a:latin typeface="+mj-lt"/>
              </a:rPr>
              <a:t>går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utbildningar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innebandy-förbundet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anordnar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att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har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rätt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utbildning</a:t>
            </a:r>
            <a:r>
              <a:rPr lang="en-US" sz="2000" dirty="0">
                <a:latin typeface="+mj-lt"/>
              </a:rPr>
              <a:t> för </a:t>
            </a:r>
            <a:r>
              <a:rPr lang="en-US" sz="2000" dirty="0" err="1">
                <a:latin typeface="+mj-lt"/>
              </a:rPr>
              <a:t>lagets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åldersnivå</a:t>
            </a:r>
            <a:r>
              <a:rPr lang="en-US" sz="2000" dirty="0">
                <a:latin typeface="+mj-lt"/>
              </a:rPr>
              <a:t>. Det </a:t>
            </a:r>
            <a:r>
              <a:rPr lang="en-US" sz="2000" dirty="0" err="1">
                <a:latin typeface="+mj-lt"/>
              </a:rPr>
              <a:t>finns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också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fler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utbildningar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som</a:t>
            </a:r>
            <a:r>
              <a:rPr lang="en-US" sz="2000" dirty="0">
                <a:latin typeface="+mj-lt"/>
              </a:rPr>
              <a:t> vi </a:t>
            </a:r>
            <a:r>
              <a:rPr lang="en-US" sz="2000" dirty="0" err="1">
                <a:latin typeface="+mj-lt"/>
              </a:rPr>
              <a:t>erbjuder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ledare</a:t>
            </a:r>
            <a:r>
              <a:rPr lang="en-US" sz="2000" dirty="0">
                <a:latin typeface="+mj-lt"/>
              </a:rPr>
              <a:t> och </a:t>
            </a:r>
            <a:r>
              <a:rPr lang="en-US" sz="2000" dirty="0" err="1">
                <a:latin typeface="+mj-lt"/>
              </a:rPr>
              <a:t>funktionärer</a:t>
            </a:r>
            <a:r>
              <a:rPr lang="en-US" sz="2000" dirty="0"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en-US" sz="2000" dirty="0">
              <a:latin typeface="+mj-lt"/>
            </a:endParaRPr>
          </a:p>
          <a:p>
            <a:pPr marL="228600" lvl="1" indent="0">
              <a:buNone/>
            </a:pPr>
            <a:r>
              <a:rPr lang="en-US" sz="2000" b="1" dirty="0" err="1">
                <a:latin typeface="+mj-lt"/>
              </a:rPr>
              <a:t>Visste</a:t>
            </a:r>
            <a:r>
              <a:rPr lang="en-US" sz="2000" b="1" dirty="0">
                <a:latin typeface="+mj-lt"/>
              </a:rPr>
              <a:t> du </a:t>
            </a:r>
            <a:r>
              <a:rPr lang="en-US" sz="2000" b="1" dirty="0" err="1">
                <a:latin typeface="+mj-lt"/>
              </a:rPr>
              <a:t>att</a:t>
            </a:r>
            <a:r>
              <a:rPr lang="en-US" sz="2000" b="1" dirty="0">
                <a:latin typeface="+mj-lt"/>
              </a:rPr>
              <a:t>? </a:t>
            </a:r>
          </a:p>
          <a:p>
            <a:pPr marL="228600" lvl="1" indent="0">
              <a:buNone/>
            </a:pPr>
            <a:r>
              <a:rPr lang="en-US" sz="2000" dirty="0" err="1">
                <a:latin typeface="+mj-lt"/>
              </a:rPr>
              <a:t>Alla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ledare</a:t>
            </a:r>
            <a:r>
              <a:rPr lang="en-US" sz="2000" dirty="0">
                <a:latin typeface="+mj-lt"/>
              </a:rPr>
              <a:t> ska </a:t>
            </a:r>
            <a:r>
              <a:rPr lang="en-US" sz="2000" dirty="0" err="1">
                <a:latin typeface="+mj-lt"/>
              </a:rPr>
              <a:t>uppvisa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registerutdrag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belastningsregistret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varje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år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855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skrivning saknas.">
            <a:extLst>
              <a:ext uri="{FF2B5EF4-FFF2-40B4-BE49-F238E27FC236}">
                <a16:creationId xmlns:a16="http://schemas.microsoft.com/office/drawing/2014/main" id="{921286D7-34FA-400E-BA8D-283C5A445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latshållare för innehåll 5">
            <a:extLst>
              <a:ext uri="{FF2B5EF4-FFF2-40B4-BE49-F238E27FC236}">
                <a16:creationId xmlns:a16="http://schemas.microsoft.com/office/drawing/2014/main" id="{89BC4858-D37F-4766-A17F-EE62DB152DA6}"/>
              </a:ext>
            </a:extLst>
          </p:cNvPr>
          <p:cNvSpPr txBox="1">
            <a:spLocks/>
          </p:cNvSpPr>
          <p:nvPr/>
        </p:nvSpPr>
        <p:spPr>
          <a:xfrm>
            <a:off x="410633" y="1088424"/>
            <a:ext cx="3822189" cy="5244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en-US" sz="2000" dirty="0">
              <a:latin typeface="+mj-lt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2000" dirty="0" err="1">
                <a:latin typeface="+mj-lt"/>
              </a:rPr>
              <a:t>Förutom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ledare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måste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andra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personer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lagen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engagera</a:t>
            </a:r>
            <a:r>
              <a:rPr lang="en-US" sz="2000" dirty="0">
                <a:latin typeface="+mj-lt"/>
              </a:rPr>
              <a:t> sig för </a:t>
            </a:r>
            <a:r>
              <a:rPr lang="en-US" sz="2000" dirty="0" err="1">
                <a:latin typeface="+mj-lt"/>
              </a:rPr>
              <a:t>att</a:t>
            </a:r>
            <a:r>
              <a:rPr lang="en-US" sz="2000" dirty="0">
                <a:latin typeface="+mj-lt"/>
              </a:rPr>
              <a:t> vi ska ha </a:t>
            </a:r>
            <a:r>
              <a:rPr lang="en-US" sz="2000" dirty="0" err="1">
                <a:latin typeface="+mj-lt"/>
              </a:rPr>
              <a:t>kioskverksamhet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matcharrangemang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klassinnebandy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föreningsavslutning</a:t>
            </a:r>
            <a:r>
              <a:rPr lang="en-US" sz="2000" dirty="0">
                <a:latin typeface="+mj-lt"/>
              </a:rPr>
              <a:t> och Sibben Cup.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000" dirty="0">
              <a:latin typeface="+mj-lt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sv-SE" sz="2000" dirty="0">
                <a:latin typeface="+mj-lt"/>
              </a:rPr>
              <a:t>Tack vare alla ideella krafter kan vi ha låga avgifter i vår förening. </a:t>
            </a:r>
          </a:p>
          <a:p>
            <a:pPr marL="0" lvl="1" indent="0">
              <a:lnSpc>
                <a:spcPct val="100000"/>
              </a:lnSpc>
              <a:buNone/>
            </a:pPr>
            <a:endParaRPr lang="sv-SE" sz="2000" dirty="0">
              <a:latin typeface="+mj-lt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sv-SE" sz="2000" dirty="0">
                <a:latin typeface="+mj-lt"/>
              </a:rPr>
              <a:t>Vilka uppgifter ert lag har återkommer vi till.</a:t>
            </a:r>
            <a:endParaRPr lang="en-US" sz="1700" dirty="0"/>
          </a:p>
          <a:p>
            <a:pPr marL="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7564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skrivning saknas.">
            <a:extLst>
              <a:ext uri="{FF2B5EF4-FFF2-40B4-BE49-F238E27FC236}">
                <a16:creationId xmlns:a16="http://schemas.microsoft.com/office/drawing/2014/main" id="{CED2B7AA-5A8B-6F55-566B-9AD5F829D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2556222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DE6047ED-96E4-47D3-BE25-23CF6859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42" y="1659217"/>
            <a:ext cx="3822189" cy="3759448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sv-SE" sz="2000" dirty="0">
                <a:latin typeface="+mj-lt"/>
              </a:rPr>
              <a:t>Våra viktigaste inkomstkällor är:</a:t>
            </a:r>
            <a:br>
              <a:rPr lang="sv-SE" sz="2000" dirty="0">
                <a:latin typeface="+mj-lt"/>
              </a:rPr>
            </a:br>
            <a:endParaRPr lang="sv-SE" sz="2000" dirty="0">
              <a:latin typeface="+mj-lt"/>
            </a:endParaRPr>
          </a:p>
          <a:p>
            <a:pPr marL="571500" lvl="1" indent="-342900"/>
            <a:r>
              <a:rPr lang="sv-SE" sz="2000" dirty="0">
                <a:latin typeface="+mj-lt"/>
              </a:rPr>
              <a:t>Medlems- och spelaravgifter</a:t>
            </a:r>
          </a:p>
          <a:p>
            <a:pPr marL="571500" lvl="1" indent="-342900"/>
            <a:r>
              <a:rPr lang="sv-SE" sz="2000" dirty="0">
                <a:latin typeface="+mj-lt"/>
              </a:rPr>
              <a:t>Idrottsrabatten</a:t>
            </a:r>
          </a:p>
          <a:p>
            <a:pPr marL="571500" lvl="1" indent="-342900"/>
            <a:r>
              <a:rPr lang="sv-SE" sz="2000" dirty="0">
                <a:latin typeface="+mj-lt"/>
              </a:rPr>
              <a:t>Sponsring</a:t>
            </a:r>
          </a:p>
          <a:p>
            <a:pPr marL="571500" lvl="1" indent="-342900"/>
            <a:r>
              <a:rPr lang="sv-SE" sz="2000" dirty="0">
                <a:latin typeface="+mj-lt"/>
              </a:rPr>
              <a:t>Kioskverksamheten</a:t>
            </a:r>
          </a:p>
          <a:p>
            <a:pPr marL="571500" lvl="1" indent="-342900"/>
            <a:r>
              <a:rPr lang="sv-SE" sz="2000" dirty="0">
                <a:latin typeface="+mj-lt"/>
              </a:rPr>
              <a:t>Kommunala och statliga bidrag</a:t>
            </a:r>
          </a:p>
          <a:p>
            <a:pPr marL="571500" lvl="1" indent="-342900"/>
            <a:r>
              <a:rPr lang="sv-SE" sz="2000" dirty="0">
                <a:latin typeface="+mj-lt"/>
              </a:rPr>
              <a:t>och </a:t>
            </a:r>
            <a:r>
              <a:rPr lang="sv-SE" sz="2000" b="1" dirty="0">
                <a:latin typeface="+mj-lt"/>
              </a:rPr>
              <a:t>Sibben Cup</a:t>
            </a:r>
          </a:p>
          <a:p>
            <a:pPr marL="457200" lvl="1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78913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objekt 1" descr="En bild som visar person, kvinna&#10;&#10;Automatiskt genererad beskrivning">
            <a:extLst>
              <a:ext uri="{FF2B5EF4-FFF2-40B4-BE49-F238E27FC236}">
                <a16:creationId xmlns:a16="http://schemas.microsoft.com/office/drawing/2014/main" id="{6A517527-762E-2F19-9CDD-5B7F67D58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71" name="Rectangle 207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1769D77B-D498-0A8E-0311-96E2AC132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59" y="964399"/>
            <a:ext cx="3253784" cy="5467086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 indent="0">
              <a:buNone/>
            </a:pPr>
            <a:r>
              <a:rPr lang="en-US" sz="3200" dirty="0">
                <a:latin typeface="+mj-lt"/>
              </a:rPr>
              <a:t>Sibben cup </a:t>
            </a:r>
            <a:r>
              <a:rPr lang="en-US" sz="28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arrangeras</a:t>
            </a:r>
            <a:r>
              <a:rPr lang="en-US" sz="2000" dirty="0">
                <a:latin typeface="+mj-lt"/>
              </a:rPr>
              <a:t> 5-7 </a:t>
            </a:r>
            <a:r>
              <a:rPr lang="en-US" sz="2000" dirty="0" err="1">
                <a:latin typeface="+mj-lt"/>
              </a:rPr>
              <a:t>januari</a:t>
            </a:r>
            <a:r>
              <a:rPr lang="en-US" sz="2000" dirty="0">
                <a:latin typeface="+mj-lt"/>
              </a:rPr>
              <a:t> 2024. Detta </a:t>
            </a:r>
            <a:r>
              <a:rPr lang="en-US" sz="2000" dirty="0" err="1">
                <a:latin typeface="+mj-lt"/>
              </a:rPr>
              <a:t>är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riktig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innebandyfest</a:t>
            </a:r>
            <a:r>
              <a:rPr lang="en-US" sz="2000" dirty="0">
                <a:latin typeface="+mj-lt"/>
              </a:rPr>
              <a:t>! 2020 </a:t>
            </a:r>
            <a:r>
              <a:rPr lang="en-US" sz="2000" dirty="0" err="1">
                <a:latin typeface="+mj-lt"/>
              </a:rPr>
              <a:t>deltog</a:t>
            </a:r>
            <a:r>
              <a:rPr lang="en-US" sz="2000" dirty="0">
                <a:latin typeface="+mj-lt"/>
              </a:rPr>
              <a:t> 116 lag </a:t>
            </a:r>
            <a:r>
              <a:rPr lang="en-US" sz="2000" dirty="0" err="1">
                <a:latin typeface="+mj-lt"/>
              </a:rPr>
              <a:t>från</a:t>
            </a:r>
            <a:r>
              <a:rPr lang="en-US" sz="2000" dirty="0">
                <a:latin typeface="+mj-lt"/>
              </a:rPr>
              <a:t> 46 </a:t>
            </a:r>
            <a:r>
              <a:rPr lang="en-US" sz="2000" dirty="0" err="1">
                <a:latin typeface="+mj-lt"/>
              </a:rPr>
              <a:t>olika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föreningar</a:t>
            </a:r>
            <a:r>
              <a:rPr lang="en-US" sz="2000" dirty="0">
                <a:latin typeface="+mj-lt"/>
              </a:rPr>
              <a:t>. Vi </a:t>
            </a:r>
            <a:r>
              <a:rPr lang="en-US" sz="2000" dirty="0" err="1">
                <a:latin typeface="+mj-lt"/>
              </a:rPr>
              <a:t>gör</a:t>
            </a:r>
            <a:r>
              <a:rPr lang="en-US" sz="2000" dirty="0">
                <a:latin typeface="+mj-lt"/>
              </a:rPr>
              <a:t> det till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minnesvärd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upplevelse</a:t>
            </a:r>
            <a:r>
              <a:rPr lang="en-US" sz="2000" dirty="0">
                <a:latin typeface="+mj-lt"/>
              </a:rPr>
              <a:t> för 1800 </a:t>
            </a:r>
            <a:r>
              <a:rPr lang="en-US" sz="2000" dirty="0" err="1">
                <a:latin typeface="+mj-lt"/>
              </a:rPr>
              <a:t>spelare</a:t>
            </a:r>
            <a:r>
              <a:rPr lang="en-US" sz="2000" dirty="0">
                <a:latin typeface="+mj-lt"/>
              </a:rPr>
              <a:t> tack </a:t>
            </a:r>
            <a:r>
              <a:rPr lang="en-US" sz="2000" dirty="0" err="1">
                <a:latin typeface="+mj-lt"/>
              </a:rPr>
              <a:t>vare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vår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förening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hjälper</a:t>
            </a:r>
            <a:r>
              <a:rPr lang="en-US" sz="2000" dirty="0">
                <a:latin typeface="+mj-lt"/>
              </a:rPr>
              <a:t> till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logi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frukost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kiosker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sekretariat</a:t>
            </a:r>
            <a:r>
              <a:rPr lang="en-US" sz="2000" dirty="0">
                <a:latin typeface="+mj-lt"/>
              </a:rPr>
              <a:t> och </a:t>
            </a:r>
            <a:r>
              <a:rPr lang="en-US" sz="2000" dirty="0" err="1">
                <a:latin typeface="+mj-lt"/>
              </a:rPr>
              <a:t>prisutdelningar</a:t>
            </a:r>
            <a:r>
              <a:rPr lang="en-US" sz="2000" dirty="0">
                <a:latin typeface="+mj-lt"/>
              </a:rPr>
              <a:t>. 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228600" lvl="1" indent="0">
              <a:buNone/>
            </a:pPr>
            <a:endParaRPr lang="en-US" sz="2000" dirty="0">
              <a:latin typeface="+mj-lt"/>
            </a:endParaRPr>
          </a:p>
          <a:p>
            <a:pPr marL="228600" lvl="1" indent="0">
              <a:buNone/>
            </a:pPr>
            <a:br>
              <a:rPr lang="en-US" sz="2000" dirty="0">
                <a:latin typeface="+mj-lt"/>
              </a:rPr>
            </a:br>
            <a:endParaRPr lang="en-US" sz="1700" dirty="0"/>
          </a:p>
          <a:p>
            <a:pPr marL="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0674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Beskrivning saknas.">
            <a:extLst>
              <a:ext uri="{FF2B5EF4-FFF2-40B4-BE49-F238E27FC236}">
                <a16:creationId xmlns:a16="http://schemas.microsoft.com/office/drawing/2014/main" id="{FA99699A-8DA1-42FF-8EB2-3E872EB3A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0"/>
          <a:stretch/>
        </p:blipFill>
        <p:spPr bwMode="auto">
          <a:xfrm>
            <a:off x="0" y="0"/>
            <a:ext cx="11376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C8AA1C21-887E-4D46-89E9-4002950995B5}"/>
              </a:ext>
            </a:extLst>
          </p:cNvPr>
          <p:cNvSpPr txBox="1">
            <a:spLocks/>
          </p:cNvSpPr>
          <p:nvPr/>
        </p:nvSpPr>
        <p:spPr>
          <a:xfrm>
            <a:off x="7629874" y="1332512"/>
            <a:ext cx="453186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algn="ctr">
              <a:spcBef>
                <a:spcPct val="0"/>
              </a:spcBef>
              <a:spcAft>
                <a:spcPts val="600"/>
              </a:spcAft>
            </a:pPr>
            <a:endParaRPr lang="en-US" sz="2000" dirty="0"/>
          </a:p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dirty="0" err="1"/>
              <a:t>Välkomna</a:t>
            </a:r>
            <a:r>
              <a:rPr lang="en-US" sz="4400" dirty="0"/>
              <a:t> till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härlig</a:t>
            </a:r>
            <a:r>
              <a:rPr lang="en-US" sz="4400" dirty="0"/>
              <a:t> </a:t>
            </a:r>
            <a:r>
              <a:rPr lang="en-US" sz="4400" dirty="0" err="1"/>
              <a:t>säsong</a:t>
            </a:r>
            <a:r>
              <a:rPr lang="en-US" sz="4400" dirty="0"/>
              <a:t> </a:t>
            </a:r>
            <a:r>
              <a:rPr lang="en-US" sz="4400" dirty="0" err="1"/>
              <a:t>tillsammans</a:t>
            </a:r>
            <a:r>
              <a:rPr lang="en-US" sz="4400" dirty="0"/>
              <a:t>!</a:t>
            </a:r>
          </a:p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n-US" sz="3600" dirty="0"/>
          </a:p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dirty="0" err="1"/>
              <a:t>hälsar</a:t>
            </a:r>
            <a:r>
              <a:rPr lang="en-US" sz="3200" dirty="0"/>
              <a:t> </a:t>
            </a:r>
            <a:r>
              <a:rPr lang="en-US" sz="3200" dirty="0" err="1"/>
              <a:t>styrelsen</a:t>
            </a:r>
            <a:endParaRPr lang="en-US" sz="3200" dirty="0"/>
          </a:p>
          <a:p>
            <a:pPr marL="0" algn="ctr">
              <a:spcBef>
                <a:spcPct val="0"/>
              </a:spcBef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283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98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Information från egna laget</a:t>
            </a:r>
            <a:endParaRPr/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083" y="3837100"/>
            <a:ext cx="2479834" cy="151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661</Words>
  <Application>Microsoft Office PowerPoint</Application>
  <PresentationFormat>Widescreen</PresentationFormat>
  <Paragraphs>118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1_Office-tema</vt:lpstr>
      <vt:lpstr>2_Office-tema</vt:lpstr>
      <vt:lpstr>PowerPoint Presentation</vt:lpstr>
      <vt:lpstr>Vår vision och verksamhetsidé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 från egna laget</vt:lpstr>
      <vt:lpstr>Vårt lags uppgifter P09</vt:lpstr>
      <vt:lpstr>Vi ska utse: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Thomas Olofsson</dc:creator>
  <cp:lastModifiedBy>Nordensäter Daniel</cp:lastModifiedBy>
  <cp:revision>23</cp:revision>
  <dcterms:created xsi:type="dcterms:W3CDTF">2020-05-02T07:17:49Z</dcterms:created>
  <dcterms:modified xsi:type="dcterms:W3CDTF">2023-10-10T21:03:41Z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540963-e559-4020-8a90-fe8a502c2801_Enabled">
    <vt:lpwstr>true</vt:lpwstr>
  </property>
  <property fmtid="{D5CDD505-2E9C-101B-9397-08002B2CF9AE}" pid="3" name="MSIP_Label_19540963-e559-4020-8a90-fe8a502c2801_SetDate">
    <vt:lpwstr>2023-10-03T13:55:46Z</vt:lpwstr>
  </property>
  <property fmtid="{D5CDD505-2E9C-101B-9397-08002B2CF9AE}" pid="4" name="MSIP_Label_19540963-e559-4020-8a90-fe8a502c2801_Method">
    <vt:lpwstr>Standard</vt:lpwstr>
  </property>
  <property fmtid="{D5CDD505-2E9C-101B-9397-08002B2CF9AE}" pid="5" name="MSIP_Label_19540963-e559-4020-8a90-fe8a502c2801_Name">
    <vt:lpwstr>19540963-e559-4020-8a90-fe8a502c2801</vt:lpwstr>
  </property>
  <property fmtid="{D5CDD505-2E9C-101B-9397-08002B2CF9AE}" pid="6" name="MSIP_Label_19540963-e559-4020-8a90-fe8a502c2801_SiteId">
    <vt:lpwstr>f25493ae-1c98-41d7-8a33-0be75f5fe603</vt:lpwstr>
  </property>
  <property fmtid="{D5CDD505-2E9C-101B-9397-08002B2CF9AE}" pid="7" name="MSIP_Label_19540963-e559-4020-8a90-fe8a502c2801_ActionId">
    <vt:lpwstr>e145fc61-d1d2-4507-9d42-17e603684d1f</vt:lpwstr>
  </property>
  <property fmtid="{D5CDD505-2E9C-101B-9397-08002B2CF9AE}" pid="8" name="MSIP_Label_19540963-e559-4020-8a90-fe8a502c2801_ContentBits">
    <vt:lpwstr>0</vt:lpwstr>
  </property>
</Properties>
</file>