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60" r:id="rId4"/>
    <p:sldId id="263" r:id="rId5"/>
    <p:sldId id="264" r:id="rId6"/>
    <p:sldId id="265" r:id="rId7"/>
    <p:sldId id="266" r:id="rId8"/>
    <p:sldId id="269" r:id="rId9"/>
    <p:sldId id="276" r:id="rId10"/>
    <p:sldId id="271" r:id="rId11"/>
    <p:sldId id="275" r:id="rId12"/>
    <p:sldId id="273"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039FD-BC5A-41FC-A52B-1BA6E14C236D}" v="1678" dt="2019-04-05T12:02:53.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6/11/relationships/changesInfo" Target="changesInfos/changesInfo1.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Gärd" userId="c4efd456-5c02-4624-be01-da96070629e0" providerId="ADAL" clId="{908039FD-BC5A-41FC-A52B-1BA6E14C236D}"/>
    <pc:docChg chg="undo custSel addSld delSld modSld">
      <pc:chgData name="Jonas Gärd" userId="c4efd456-5c02-4624-be01-da96070629e0" providerId="ADAL" clId="{908039FD-BC5A-41FC-A52B-1BA6E14C236D}" dt="2019-04-05T12:02:53.330" v="1677" actId="20577"/>
      <pc:docMkLst>
        <pc:docMk/>
      </pc:docMkLst>
      <pc:sldChg chg="addSp modSp">
        <pc:chgData name="Jonas Gärd" userId="c4efd456-5c02-4624-be01-da96070629e0" providerId="ADAL" clId="{908039FD-BC5A-41FC-A52B-1BA6E14C236D}" dt="2019-04-05T12:00:41.392" v="1653" actId="1076"/>
        <pc:sldMkLst>
          <pc:docMk/>
          <pc:sldMk cId="1746934768" sldId="257"/>
        </pc:sldMkLst>
        <pc:picChg chg="add mod">
          <ac:chgData name="Jonas Gärd" userId="c4efd456-5c02-4624-be01-da96070629e0" providerId="ADAL" clId="{908039FD-BC5A-41FC-A52B-1BA6E14C236D}" dt="2019-04-05T12:00:41.392" v="1653" actId="1076"/>
          <ac:picMkLst>
            <pc:docMk/>
            <pc:sldMk cId="1746934768" sldId="257"/>
            <ac:picMk id="3" creationId="{63C2DB7A-3396-4A9D-9252-D012DB76EEC7}"/>
          </ac:picMkLst>
        </pc:picChg>
      </pc:sldChg>
      <pc:sldChg chg="modSp">
        <pc:chgData name="Jonas Gärd" userId="c4efd456-5c02-4624-be01-da96070629e0" providerId="ADAL" clId="{908039FD-BC5A-41FC-A52B-1BA6E14C236D}" dt="2019-04-04T13:37:28.714" v="428" actId="20577"/>
        <pc:sldMkLst>
          <pc:docMk/>
          <pc:sldMk cId="3300492093" sldId="260"/>
        </pc:sldMkLst>
        <pc:spChg chg="mod">
          <ac:chgData name="Jonas Gärd" userId="c4efd456-5c02-4624-be01-da96070629e0" providerId="ADAL" clId="{908039FD-BC5A-41FC-A52B-1BA6E14C236D}" dt="2019-04-04T13:37:28.714" v="428" actId="20577"/>
          <ac:spMkLst>
            <pc:docMk/>
            <pc:sldMk cId="3300492093" sldId="260"/>
            <ac:spMk id="3" creationId="{00000000-0000-0000-0000-000000000000}"/>
          </ac:spMkLst>
        </pc:spChg>
      </pc:sldChg>
      <pc:sldChg chg="del">
        <pc:chgData name="Jonas Gärd" userId="c4efd456-5c02-4624-be01-da96070629e0" providerId="ADAL" clId="{908039FD-BC5A-41FC-A52B-1BA6E14C236D}" dt="2019-04-05T11:48:26.177" v="1633" actId="2696"/>
        <pc:sldMkLst>
          <pc:docMk/>
          <pc:sldMk cId="2859384065" sldId="261"/>
        </pc:sldMkLst>
      </pc:sldChg>
      <pc:sldChg chg="modSp del">
        <pc:chgData name="Jonas Gärd" userId="c4efd456-5c02-4624-be01-da96070629e0" providerId="ADAL" clId="{908039FD-BC5A-41FC-A52B-1BA6E14C236D}" dt="2019-04-05T11:44:50.483" v="1603" actId="2696"/>
        <pc:sldMkLst>
          <pc:docMk/>
          <pc:sldMk cId="1731917688" sldId="262"/>
        </pc:sldMkLst>
        <pc:spChg chg="mod">
          <ac:chgData name="Jonas Gärd" userId="c4efd456-5c02-4624-be01-da96070629e0" providerId="ADAL" clId="{908039FD-BC5A-41FC-A52B-1BA6E14C236D}" dt="2019-04-04T13:30:29.907" v="115" actId="20577"/>
          <ac:spMkLst>
            <pc:docMk/>
            <pc:sldMk cId="1731917688" sldId="262"/>
            <ac:spMk id="3" creationId="{00000000-0000-0000-0000-000000000000}"/>
          </ac:spMkLst>
        </pc:spChg>
      </pc:sldChg>
      <pc:sldChg chg="modSp">
        <pc:chgData name="Jonas Gärd" userId="c4efd456-5c02-4624-be01-da96070629e0" providerId="ADAL" clId="{908039FD-BC5A-41FC-A52B-1BA6E14C236D}" dt="2019-04-05T11:48:14.005" v="1632" actId="27636"/>
        <pc:sldMkLst>
          <pc:docMk/>
          <pc:sldMk cId="2136148909" sldId="263"/>
        </pc:sldMkLst>
        <pc:spChg chg="mod">
          <ac:chgData name="Jonas Gärd" userId="c4efd456-5c02-4624-be01-da96070629e0" providerId="ADAL" clId="{908039FD-BC5A-41FC-A52B-1BA6E14C236D}" dt="2019-04-05T11:47:59.136" v="1629" actId="1076"/>
          <ac:spMkLst>
            <pc:docMk/>
            <pc:sldMk cId="2136148909" sldId="263"/>
            <ac:spMk id="2" creationId="{00000000-0000-0000-0000-000000000000}"/>
          </ac:spMkLst>
        </pc:spChg>
        <pc:spChg chg="mod">
          <ac:chgData name="Jonas Gärd" userId="c4efd456-5c02-4624-be01-da96070629e0" providerId="ADAL" clId="{908039FD-BC5A-41FC-A52B-1BA6E14C236D}" dt="2019-04-05T11:48:14.005" v="1632" actId="27636"/>
          <ac:spMkLst>
            <pc:docMk/>
            <pc:sldMk cId="2136148909" sldId="263"/>
            <ac:spMk id="3" creationId="{00000000-0000-0000-0000-000000000000}"/>
          </ac:spMkLst>
        </pc:spChg>
      </pc:sldChg>
      <pc:sldChg chg="modSp">
        <pc:chgData name="Jonas Gärd" userId="c4efd456-5c02-4624-be01-da96070629e0" providerId="ADAL" clId="{908039FD-BC5A-41FC-A52B-1BA6E14C236D}" dt="2019-04-04T13:33:09.062" v="179" actId="20577"/>
        <pc:sldMkLst>
          <pc:docMk/>
          <pc:sldMk cId="199937996" sldId="264"/>
        </pc:sldMkLst>
        <pc:spChg chg="mod">
          <ac:chgData name="Jonas Gärd" userId="c4efd456-5c02-4624-be01-da96070629e0" providerId="ADAL" clId="{908039FD-BC5A-41FC-A52B-1BA6E14C236D}" dt="2019-04-04T13:33:09.062" v="179" actId="20577"/>
          <ac:spMkLst>
            <pc:docMk/>
            <pc:sldMk cId="199937996" sldId="264"/>
            <ac:spMk id="3" creationId="{00000000-0000-0000-0000-000000000000}"/>
          </ac:spMkLst>
        </pc:spChg>
      </pc:sldChg>
      <pc:sldChg chg="modSp">
        <pc:chgData name="Jonas Gärd" userId="c4efd456-5c02-4624-be01-da96070629e0" providerId="ADAL" clId="{908039FD-BC5A-41FC-A52B-1BA6E14C236D}" dt="2019-04-05T11:49:09.309" v="1640" actId="113"/>
        <pc:sldMkLst>
          <pc:docMk/>
          <pc:sldMk cId="2060188197" sldId="265"/>
        </pc:sldMkLst>
        <pc:spChg chg="mod">
          <ac:chgData name="Jonas Gärd" userId="c4efd456-5c02-4624-be01-da96070629e0" providerId="ADAL" clId="{908039FD-BC5A-41FC-A52B-1BA6E14C236D}" dt="2019-04-05T11:49:09.309" v="1640" actId="113"/>
          <ac:spMkLst>
            <pc:docMk/>
            <pc:sldMk cId="2060188197" sldId="265"/>
            <ac:spMk id="3" creationId="{00000000-0000-0000-0000-000000000000}"/>
          </ac:spMkLst>
        </pc:spChg>
      </pc:sldChg>
      <pc:sldChg chg="addSp modSp">
        <pc:chgData name="Jonas Gärd" userId="c4efd456-5c02-4624-be01-da96070629e0" providerId="ADAL" clId="{908039FD-BC5A-41FC-A52B-1BA6E14C236D}" dt="2019-04-05T11:54:46.490" v="1651" actId="1076"/>
        <pc:sldMkLst>
          <pc:docMk/>
          <pc:sldMk cId="563580609" sldId="266"/>
        </pc:sldMkLst>
        <pc:spChg chg="mod">
          <ac:chgData name="Jonas Gärd" userId="c4efd456-5c02-4624-be01-da96070629e0" providerId="ADAL" clId="{908039FD-BC5A-41FC-A52B-1BA6E14C236D}" dt="2019-04-05T11:49:42.578" v="1645" actId="20577"/>
          <ac:spMkLst>
            <pc:docMk/>
            <pc:sldMk cId="563580609" sldId="266"/>
            <ac:spMk id="3" creationId="{00000000-0000-0000-0000-000000000000}"/>
          </ac:spMkLst>
        </pc:spChg>
        <pc:picChg chg="add mod">
          <ac:chgData name="Jonas Gärd" userId="c4efd456-5c02-4624-be01-da96070629e0" providerId="ADAL" clId="{908039FD-BC5A-41FC-A52B-1BA6E14C236D}" dt="2019-04-05T11:54:46.490" v="1651" actId="1076"/>
          <ac:picMkLst>
            <pc:docMk/>
            <pc:sldMk cId="563580609" sldId="266"/>
            <ac:picMk id="6" creationId="{00BC6156-903B-4828-B5EC-36F5C426D2DA}"/>
          </ac:picMkLst>
        </pc:picChg>
      </pc:sldChg>
      <pc:sldChg chg="modSp del">
        <pc:chgData name="Jonas Gärd" userId="c4efd456-5c02-4624-be01-da96070629e0" providerId="ADAL" clId="{908039FD-BC5A-41FC-A52B-1BA6E14C236D}" dt="2019-04-04T13:55:02.898" v="1383" actId="2696"/>
        <pc:sldMkLst>
          <pc:docMk/>
          <pc:sldMk cId="1586138439" sldId="268"/>
        </pc:sldMkLst>
        <pc:spChg chg="mod">
          <ac:chgData name="Jonas Gärd" userId="c4efd456-5c02-4624-be01-da96070629e0" providerId="ADAL" clId="{908039FD-BC5A-41FC-A52B-1BA6E14C236D}" dt="2019-04-04T13:34:06.861" v="180" actId="207"/>
          <ac:spMkLst>
            <pc:docMk/>
            <pc:sldMk cId="1586138439" sldId="268"/>
            <ac:spMk id="2" creationId="{00000000-0000-0000-0000-000000000000}"/>
          </ac:spMkLst>
        </pc:spChg>
      </pc:sldChg>
      <pc:sldChg chg="addSp delSp modSp">
        <pc:chgData name="Jonas Gärd" userId="c4efd456-5c02-4624-be01-da96070629e0" providerId="ADAL" clId="{908039FD-BC5A-41FC-A52B-1BA6E14C236D}" dt="2019-04-04T13:55:09.779" v="1384" actId="1076"/>
        <pc:sldMkLst>
          <pc:docMk/>
          <pc:sldMk cId="1837760387" sldId="269"/>
        </pc:sldMkLst>
        <pc:spChg chg="mod">
          <ac:chgData name="Jonas Gärd" userId="c4efd456-5c02-4624-be01-da96070629e0" providerId="ADAL" clId="{908039FD-BC5A-41FC-A52B-1BA6E14C236D}" dt="2019-04-04T13:52:42.290" v="1211" actId="20577"/>
          <ac:spMkLst>
            <pc:docMk/>
            <pc:sldMk cId="1837760387" sldId="269"/>
            <ac:spMk id="2" creationId="{00000000-0000-0000-0000-000000000000}"/>
          </ac:spMkLst>
        </pc:spChg>
        <pc:spChg chg="del mod">
          <ac:chgData name="Jonas Gärd" userId="c4efd456-5c02-4624-be01-da96070629e0" providerId="ADAL" clId="{908039FD-BC5A-41FC-A52B-1BA6E14C236D}" dt="2019-04-04T13:51:56.701" v="1169" actId="478"/>
          <ac:spMkLst>
            <pc:docMk/>
            <pc:sldMk cId="1837760387" sldId="269"/>
            <ac:spMk id="3" creationId="{00000000-0000-0000-0000-000000000000}"/>
          </ac:spMkLst>
        </pc:spChg>
        <pc:spChg chg="add del mod">
          <ac:chgData name="Jonas Gärd" userId="c4efd456-5c02-4624-be01-da96070629e0" providerId="ADAL" clId="{908039FD-BC5A-41FC-A52B-1BA6E14C236D}" dt="2019-04-04T13:52:01.853" v="1170" actId="478"/>
          <ac:spMkLst>
            <pc:docMk/>
            <pc:sldMk cId="1837760387" sldId="269"/>
            <ac:spMk id="7" creationId="{47B49B5B-B882-46E6-A00C-6A1351B04817}"/>
          </ac:spMkLst>
        </pc:spChg>
        <pc:spChg chg="add mod">
          <ac:chgData name="Jonas Gärd" userId="c4efd456-5c02-4624-be01-da96070629e0" providerId="ADAL" clId="{908039FD-BC5A-41FC-A52B-1BA6E14C236D}" dt="2019-04-04T13:55:09.779" v="1384" actId="1076"/>
          <ac:spMkLst>
            <pc:docMk/>
            <pc:sldMk cId="1837760387" sldId="269"/>
            <ac:spMk id="8" creationId="{9E095307-C318-46E1-8AC5-71898C153E88}"/>
          </ac:spMkLst>
        </pc:spChg>
      </pc:sldChg>
      <pc:sldChg chg="del">
        <pc:chgData name="Jonas Gärd" userId="c4efd456-5c02-4624-be01-da96070629e0" providerId="ADAL" clId="{908039FD-BC5A-41FC-A52B-1BA6E14C236D}" dt="2019-04-04T13:38:01.714" v="429" actId="2696"/>
        <pc:sldMkLst>
          <pc:docMk/>
          <pc:sldMk cId="2195832852" sldId="270"/>
        </pc:sldMkLst>
      </pc:sldChg>
      <pc:sldChg chg="addSp modSp">
        <pc:chgData name="Jonas Gärd" userId="c4efd456-5c02-4624-be01-da96070629e0" providerId="ADAL" clId="{908039FD-BC5A-41FC-A52B-1BA6E14C236D}" dt="2019-04-05T11:51:53.286" v="1649" actId="14100"/>
        <pc:sldMkLst>
          <pc:docMk/>
          <pc:sldMk cId="245930303" sldId="271"/>
        </pc:sldMkLst>
        <pc:spChg chg="mod">
          <ac:chgData name="Jonas Gärd" userId="c4efd456-5c02-4624-be01-da96070629e0" providerId="ADAL" clId="{908039FD-BC5A-41FC-A52B-1BA6E14C236D}" dt="2019-04-04T13:48:50.914" v="909" actId="20577"/>
          <ac:spMkLst>
            <pc:docMk/>
            <pc:sldMk cId="245930303" sldId="271"/>
            <ac:spMk id="2" creationId="{00000000-0000-0000-0000-000000000000}"/>
          </ac:spMkLst>
        </pc:spChg>
        <pc:spChg chg="mod">
          <ac:chgData name="Jonas Gärd" userId="c4efd456-5c02-4624-be01-da96070629e0" providerId="ADAL" clId="{908039FD-BC5A-41FC-A52B-1BA6E14C236D}" dt="2019-04-05T11:51:53.286" v="1649" actId="14100"/>
          <ac:spMkLst>
            <pc:docMk/>
            <pc:sldMk cId="245930303" sldId="271"/>
            <ac:spMk id="3" creationId="{00000000-0000-0000-0000-000000000000}"/>
          </ac:spMkLst>
        </pc:spChg>
        <pc:picChg chg="add mod">
          <ac:chgData name="Jonas Gärd" userId="c4efd456-5c02-4624-be01-da96070629e0" providerId="ADAL" clId="{908039FD-BC5A-41FC-A52B-1BA6E14C236D}" dt="2019-04-05T11:51:48.903" v="1648" actId="1076"/>
          <ac:picMkLst>
            <pc:docMk/>
            <pc:sldMk cId="245930303" sldId="271"/>
            <ac:picMk id="6" creationId="{1F0868C7-715F-4D79-AD03-1379F691B41B}"/>
          </ac:picMkLst>
        </pc:picChg>
      </pc:sldChg>
      <pc:sldChg chg="modSp">
        <pc:chgData name="Jonas Gärd" userId="c4efd456-5c02-4624-be01-da96070629e0" providerId="ADAL" clId="{908039FD-BC5A-41FC-A52B-1BA6E14C236D}" dt="2019-04-05T12:02:53.330" v="1677" actId="20577"/>
        <pc:sldMkLst>
          <pc:docMk/>
          <pc:sldMk cId="3825895527" sldId="273"/>
        </pc:sldMkLst>
        <pc:spChg chg="mod">
          <ac:chgData name="Jonas Gärd" userId="c4efd456-5c02-4624-be01-da96070629e0" providerId="ADAL" clId="{908039FD-BC5A-41FC-A52B-1BA6E14C236D}" dt="2019-04-05T12:02:53.330" v="1677" actId="20577"/>
          <ac:spMkLst>
            <pc:docMk/>
            <pc:sldMk cId="3825895527" sldId="273"/>
            <ac:spMk id="3" creationId="{00000000-0000-0000-0000-000000000000}"/>
          </ac:spMkLst>
        </pc:spChg>
      </pc:sldChg>
      <pc:sldChg chg="modSp">
        <pc:chgData name="Jonas Gärd" userId="c4efd456-5c02-4624-be01-da96070629e0" providerId="ADAL" clId="{908039FD-BC5A-41FC-A52B-1BA6E14C236D}" dt="2019-04-04T14:02:43.617" v="1601" actId="20577"/>
        <pc:sldMkLst>
          <pc:docMk/>
          <pc:sldMk cId="2756028501" sldId="274"/>
        </pc:sldMkLst>
        <pc:spChg chg="mod">
          <ac:chgData name="Jonas Gärd" userId="c4efd456-5c02-4624-be01-da96070629e0" providerId="ADAL" clId="{908039FD-BC5A-41FC-A52B-1BA6E14C236D}" dt="2019-04-04T14:02:43.617" v="1601" actId="20577"/>
          <ac:spMkLst>
            <pc:docMk/>
            <pc:sldMk cId="2756028501" sldId="274"/>
            <ac:spMk id="3" creationId="{00000000-0000-0000-0000-000000000000}"/>
          </ac:spMkLst>
        </pc:spChg>
      </pc:sldChg>
      <pc:sldChg chg="modSp">
        <pc:chgData name="Jonas Gärd" userId="c4efd456-5c02-4624-be01-da96070629e0" providerId="ADAL" clId="{908039FD-BC5A-41FC-A52B-1BA6E14C236D}" dt="2019-04-04T14:00:59.424" v="1494" actId="27636"/>
        <pc:sldMkLst>
          <pc:docMk/>
          <pc:sldMk cId="173448955" sldId="275"/>
        </pc:sldMkLst>
        <pc:spChg chg="mod">
          <ac:chgData name="Jonas Gärd" userId="c4efd456-5c02-4624-be01-da96070629e0" providerId="ADAL" clId="{908039FD-BC5A-41FC-A52B-1BA6E14C236D}" dt="2019-04-04T14:00:59.424" v="1494" actId="27636"/>
          <ac:spMkLst>
            <pc:docMk/>
            <pc:sldMk cId="173448955" sldId="275"/>
            <ac:spMk id="3" creationId="{00000000-0000-0000-0000-000000000000}"/>
          </ac:spMkLst>
        </pc:spChg>
      </pc:sldChg>
      <pc:sldChg chg="delSp modSp add">
        <pc:chgData name="Jonas Gärd" userId="c4efd456-5c02-4624-be01-da96070629e0" providerId="ADAL" clId="{908039FD-BC5A-41FC-A52B-1BA6E14C236D}" dt="2019-04-05T11:48:45.065" v="1637" actId="20577"/>
        <pc:sldMkLst>
          <pc:docMk/>
          <pc:sldMk cId="1986861446" sldId="276"/>
        </pc:sldMkLst>
        <pc:spChg chg="mod">
          <ac:chgData name="Jonas Gärd" userId="c4efd456-5c02-4624-be01-da96070629e0" providerId="ADAL" clId="{908039FD-BC5A-41FC-A52B-1BA6E14C236D}" dt="2019-04-04T13:52:35.450" v="1199" actId="20577"/>
          <ac:spMkLst>
            <pc:docMk/>
            <pc:sldMk cId="1986861446" sldId="276"/>
            <ac:spMk id="2" creationId="{00000000-0000-0000-0000-000000000000}"/>
          </ac:spMkLst>
        </pc:spChg>
        <pc:spChg chg="mod">
          <ac:chgData name="Jonas Gärd" userId="c4efd456-5c02-4624-be01-da96070629e0" providerId="ADAL" clId="{908039FD-BC5A-41FC-A52B-1BA6E14C236D}" dt="2019-04-05T11:48:45.065" v="1637" actId="20577"/>
          <ac:spMkLst>
            <pc:docMk/>
            <pc:sldMk cId="1986861446" sldId="276"/>
            <ac:spMk id="3" creationId="{00000000-0000-0000-0000-000000000000}"/>
          </ac:spMkLst>
        </pc:spChg>
        <pc:spChg chg="del">
          <ac:chgData name="Jonas Gärd" userId="c4efd456-5c02-4624-be01-da96070629e0" providerId="ADAL" clId="{908039FD-BC5A-41FC-A52B-1BA6E14C236D}" dt="2019-04-04T13:51:46.178" v="1166" actId="478"/>
          <ac:spMkLst>
            <pc:docMk/>
            <pc:sldMk cId="1986861446" sldId="276"/>
            <ac:spMk id="8" creationId="{9E095307-C318-46E1-8AC5-71898C153E88}"/>
          </ac:spMkLst>
        </pc:spChg>
      </pc:sldChg>
      <pc:sldChg chg="add del">
        <pc:chgData name="Jonas Gärd" userId="c4efd456-5c02-4624-be01-da96070629e0" providerId="ADAL" clId="{908039FD-BC5A-41FC-A52B-1BA6E14C236D}" dt="2019-04-04T13:51:38.621" v="1164" actId="2696"/>
        <pc:sldMkLst>
          <pc:docMk/>
          <pc:sldMk cId="2802645241"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8131022-C97F-454F-B870-1D691CAD41EC}" type="datetime1">
              <a:rPr lang="sv-SE" smtClean="0"/>
              <a:pPr/>
              <a:t>2019-04-08</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179306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2E77B1-3175-4178-826E-785927248F75}" type="datetime1">
              <a:rPr lang="sv-SE" smtClean="0"/>
              <a:pPr/>
              <a:t>2019-04-08</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315190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1"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1"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B1B1452-ABF6-452A-80F0-50E6EBDA3B50}" type="datetime1">
              <a:rPr lang="sv-SE" smtClean="0"/>
              <a:pPr/>
              <a:t>2019-04-08</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349850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62671-A60C-4F80-846A-B71BE22E2DD3}" type="datetime1">
              <a:rPr lang="sv-SE" smtClean="0"/>
              <a:pPr/>
              <a:t>2019-04-08</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226593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F69EEB9-8BD9-4392-80D8-5F0DE78948A3}" type="datetime1">
              <a:rPr lang="sv-SE" smtClean="0"/>
              <a:pPr/>
              <a:t>2019-04-08</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275985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C5A9A22-C7AB-4E79-B3C0-3666A7E79A44}" type="datetime1">
              <a:rPr lang="sv-SE" smtClean="0"/>
              <a:pPr/>
              <a:t>2019-04-08</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292704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7"/>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1"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DBA13D0-4E4B-4D02-BD45-ECCC53831788}" type="datetime1">
              <a:rPr lang="sv-SE" smtClean="0"/>
              <a:pPr/>
              <a:t>2019-04-08</a:t>
            </a:fld>
            <a:endParaRPr lang="sv-SE"/>
          </a:p>
        </p:txBody>
      </p:sp>
      <p:sp>
        <p:nvSpPr>
          <p:cNvPr id="8" name="Platshållare för sidfot 7"/>
          <p:cNvSpPr>
            <a:spLocks noGrp="1"/>
          </p:cNvSpPr>
          <p:nvPr>
            <p:ph type="ftr" sz="quarter" idx="11"/>
          </p:nvPr>
        </p:nvSpPr>
        <p:spPr/>
        <p:txBody>
          <a:bodyPr/>
          <a:lstStyle/>
          <a:p>
            <a:r>
              <a:rPr lang="sv-SE"/>
              <a:t>Skiljebo SK Ungdom Elit 2014</a:t>
            </a:r>
          </a:p>
        </p:txBody>
      </p:sp>
      <p:sp>
        <p:nvSpPr>
          <p:cNvPr id="9" name="Platshållare för bildnummer 8"/>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218245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CA2B53-C9B4-4C1B-8A37-E8EAC9E96FFD}" type="datetime1">
              <a:rPr lang="sv-SE" smtClean="0"/>
              <a:pPr/>
              <a:t>2019-04-08</a:t>
            </a:fld>
            <a:endParaRPr lang="sv-SE"/>
          </a:p>
        </p:txBody>
      </p:sp>
      <p:sp>
        <p:nvSpPr>
          <p:cNvPr id="4" name="Platshållare för sidfot 3"/>
          <p:cNvSpPr>
            <a:spLocks noGrp="1"/>
          </p:cNvSpPr>
          <p:nvPr>
            <p:ph type="ftr" sz="quarter" idx="11"/>
          </p:nvPr>
        </p:nvSpPr>
        <p:spPr/>
        <p:txBody>
          <a:bodyPr/>
          <a:lstStyle/>
          <a:p>
            <a:r>
              <a:rPr lang="sv-SE"/>
              <a:t>Skiljebo SK Ungdom Elit 2014</a:t>
            </a:r>
          </a:p>
        </p:txBody>
      </p:sp>
      <p:sp>
        <p:nvSpPr>
          <p:cNvPr id="5" name="Platshållare för bildnummer 4"/>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107503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59F9224-FE8D-4E05-9B57-442C67D2ADC0}" type="datetime1">
              <a:rPr lang="sv-SE" smtClean="0"/>
              <a:pPr/>
              <a:t>2019-04-08</a:t>
            </a:fld>
            <a:endParaRPr lang="sv-SE"/>
          </a:p>
        </p:txBody>
      </p:sp>
      <p:sp>
        <p:nvSpPr>
          <p:cNvPr id="3" name="Platshållare för sidfot 2"/>
          <p:cNvSpPr>
            <a:spLocks noGrp="1"/>
          </p:cNvSpPr>
          <p:nvPr>
            <p:ph type="ftr" sz="quarter" idx="11"/>
          </p:nvPr>
        </p:nvSpPr>
        <p:spPr/>
        <p:txBody>
          <a:bodyPr/>
          <a:lstStyle/>
          <a:p>
            <a:r>
              <a:rPr lang="sv-SE"/>
              <a:t>Skiljebo SK Ungdom Elit 2014</a:t>
            </a:r>
          </a:p>
        </p:txBody>
      </p:sp>
      <p:sp>
        <p:nvSpPr>
          <p:cNvPr id="4" name="Platshållare för bildnummer 3"/>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404354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E22BF19-340B-4AF9-8D2B-C2A16E20F768}" type="datetime1">
              <a:rPr lang="sv-SE" smtClean="0"/>
              <a:pPr/>
              <a:t>2019-04-08</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140252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BDB749F-B48B-4928-9125-F1A9D92A12E8}" type="datetime1">
              <a:rPr lang="sv-SE" smtClean="0"/>
              <a:pPr/>
              <a:t>2019-04-08</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‹Nr.›</a:t>
            </a:fld>
            <a:endParaRPr lang="sv-SE"/>
          </a:p>
        </p:txBody>
      </p:sp>
    </p:spTree>
    <p:extLst>
      <p:ext uri="{BB962C8B-B14F-4D97-AF65-F5344CB8AC3E}">
        <p14:creationId xmlns:p14="http://schemas.microsoft.com/office/powerpoint/2010/main" val="1673625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7E482B-2AB7-417F-9DEF-30C816884285}" type="datetime1">
              <a:rPr lang="sv-SE" smtClean="0"/>
              <a:pPr/>
              <a:t>2019-04-08</a:t>
            </a:fld>
            <a:endParaRPr lang="sv-SE"/>
          </a:p>
        </p:txBody>
      </p:sp>
      <p:sp>
        <p:nvSpPr>
          <p:cNvPr id="5" name="Platshållare för sidfo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a:t>Skiljebo SK Ungdom Elit 2014</a:t>
            </a:r>
          </a:p>
        </p:txBody>
      </p:sp>
      <p:sp>
        <p:nvSpPr>
          <p:cNvPr id="6" name="Platshållare för bild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C2C617-7647-4A9A-A516-310D04A2874B}" type="slidenum">
              <a:rPr lang="sv-SE" smtClean="0"/>
              <a:pPr/>
              <a:t>‹Nr.›</a:t>
            </a:fld>
            <a:endParaRPr lang="sv-SE"/>
          </a:p>
        </p:txBody>
      </p:sp>
    </p:spTree>
    <p:extLst>
      <p:ext uri="{BB962C8B-B14F-4D97-AF65-F5344CB8AC3E}">
        <p14:creationId xmlns:p14="http://schemas.microsoft.com/office/powerpoint/2010/main" val="536395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laget.se/"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58545" y="1387788"/>
            <a:ext cx="3789988" cy="37526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804672" y="2600325"/>
            <a:ext cx="4948428" cy="2651200"/>
          </a:xfrm>
        </p:spPr>
        <p:txBody>
          <a:bodyPr anchor="t">
            <a:normAutofit/>
          </a:bodyPr>
          <a:lstStyle/>
          <a:p>
            <a:pPr algn="l"/>
            <a:r>
              <a:rPr lang="sv-SE" sz="5400" dirty="0">
                <a:solidFill>
                  <a:schemeClr val="bg1"/>
                </a:solidFill>
              </a:rPr>
              <a:t/>
            </a:r>
            <a:br>
              <a:rPr lang="sv-SE" sz="5400" dirty="0">
                <a:solidFill>
                  <a:schemeClr val="bg1"/>
                </a:solidFill>
              </a:rPr>
            </a:br>
            <a:endParaRPr lang="sv-SE" sz="5400" dirty="0">
              <a:solidFill>
                <a:schemeClr val="bg1"/>
              </a:solidFill>
            </a:endParaRPr>
          </a:p>
        </p:txBody>
      </p:sp>
      <p:sp>
        <p:nvSpPr>
          <p:cNvPr id="4" name="Rubrik 3"/>
          <p:cNvSpPr txBox="1">
            <a:spLocks noGrp="1"/>
          </p:cNvSpPr>
          <p:nvPr>
            <p:ph type="subTitle" idx="1"/>
          </p:nvPr>
        </p:nvSpPr>
        <p:spPr bwMode="auto">
          <a:xfrm>
            <a:off x="804672" y="1300450"/>
            <a:ext cx="4167376" cy="1155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85000" lnSpcReduction="20000"/>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lnSpc>
                <a:spcPct val="70000"/>
              </a:lnSpc>
            </a:pPr>
            <a:endParaRPr lang="sv-SE" altLang="sv-SE" sz="1700" b="1" dirty="0">
              <a:solidFill>
                <a:schemeClr val="bg1"/>
              </a:solidFill>
              <a:latin typeface="Arial Black" panose="020B0A04020102020204" pitchFamily="34" charset="0"/>
            </a:endParaRPr>
          </a:p>
          <a:p>
            <a:pPr algn="l" eaLnBrk="1" hangingPunct="1">
              <a:lnSpc>
                <a:spcPct val="70000"/>
              </a:lnSpc>
            </a:pPr>
            <a:r>
              <a:rPr lang="sv-SE" altLang="sv-SE" sz="3200" b="1" dirty="0">
                <a:solidFill>
                  <a:schemeClr val="bg1"/>
                </a:solidFill>
              </a:rPr>
              <a:t>Skiljebo SK</a:t>
            </a:r>
          </a:p>
          <a:p>
            <a:pPr algn="l" eaLnBrk="1" hangingPunct="1">
              <a:lnSpc>
                <a:spcPct val="70000"/>
              </a:lnSpc>
            </a:pPr>
            <a:endParaRPr lang="sv-SE" altLang="sv-SE" sz="3200" b="1" dirty="0">
              <a:solidFill>
                <a:schemeClr val="bg1"/>
              </a:solidFill>
            </a:endParaRPr>
          </a:p>
          <a:p>
            <a:pPr algn="l" eaLnBrk="1" hangingPunct="1">
              <a:lnSpc>
                <a:spcPct val="70000"/>
              </a:lnSpc>
            </a:pPr>
            <a:r>
              <a:rPr lang="sv-SE" altLang="sv-SE" sz="3200" b="1" dirty="0">
                <a:solidFill>
                  <a:schemeClr val="bg1"/>
                </a:solidFill>
              </a:rPr>
              <a:t>Föräldramöte – P07</a:t>
            </a:r>
          </a:p>
        </p:txBody>
      </p:sp>
      <p:pic>
        <p:nvPicPr>
          <p:cNvPr id="3" name="Bildobjekt 2">
            <a:extLst>
              <a:ext uri="{FF2B5EF4-FFF2-40B4-BE49-F238E27FC236}">
                <a16:creationId xmlns:a16="http://schemas.microsoft.com/office/drawing/2014/main" xmlns="" id="{63C2DB7A-3396-4A9D-9252-D012DB76EEC7}"/>
              </a:ext>
            </a:extLst>
          </p:cNvPr>
          <p:cNvPicPr>
            <a:picLocks noChangeAspect="1"/>
          </p:cNvPicPr>
          <p:nvPr/>
        </p:nvPicPr>
        <p:blipFill>
          <a:blip r:embed="rId3"/>
          <a:stretch>
            <a:fillRect/>
          </a:stretch>
        </p:blipFill>
        <p:spPr>
          <a:xfrm>
            <a:off x="361518" y="2922642"/>
            <a:ext cx="8143875" cy="3076575"/>
          </a:xfrm>
          <a:prstGeom prst="rect">
            <a:avLst/>
          </a:prstGeom>
        </p:spPr>
      </p:pic>
    </p:spTree>
    <p:extLst>
      <p:ext uri="{BB962C8B-B14F-4D97-AF65-F5344CB8AC3E}">
        <p14:creationId xmlns:p14="http://schemas.microsoft.com/office/powerpoint/2010/main" val="1746934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65125"/>
            <a:ext cx="7164493" cy="1325563"/>
          </a:xfrm>
        </p:spPr>
        <p:txBody>
          <a:bodyPr>
            <a:normAutofit/>
          </a:bodyPr>
          <a:lstStyle/>
          <a:p>
            <a:r>
              <a:rPr lang="sv-SE" dirty="0">
                <a:solidFill>
                  <a:schemeClr val="bg1"/>
                </a:solidFill>
              </a:rPr>
              <a:t>Turneringar och Kick-off</a:t>
            </a:r>
          </a:p>
        </p:txBody>
      </p:sp>
      <p:sp>
        <p:nvSpPr>
          <p:cNvPr id="3" name="Platshållare för innehåll 2"/>
          <p:cNvSpPr>
            <a:spLocks noGrp="1"/>
          </p:cNvSpPr>
          <p:nvPr>
            <p:ph idx="1"/>
          </p:nvPr>
        </p:nvSpPr>
        <p:spPr>
          <a:xfrm>
            <a:off x="4387516" y="2022601"/>
            <a:ext cx="3897392" cy="4154361"/>
          </a:xfrm>
        </p:spPr>
        <p:txBody>
          <a:bodyPr>
            <a:normAutofit/>
          </a:bodyPr>
          <a:lstStyle/>
          <a:p>
            <a:r>
              <a:rPr lang="sv-SE" altLang="sv-SE" sz="2000" dirty="0">
                <a:solidFill>
                  <a:schemeClr val="bg1"/>
                </a:solidFill>
              </a:rPr>
              <a:t>Följande cuper kommer vi vara med i under våren:</a:t>
            </a:r>
            <a:br>
              <a:rPr lang="sv-SE" altLang="sv-SE" sz="2000" dirty="0">
                <a:solidFill>
                  <a:schemeClr val="bg1"/>
                </a:solidFill>
              </a:rPr>
            </a:br>
            <a:r>
              <a:rPr lang="sv-SE" altLang="sv-SE" sz="2000" dirty="0">
                <a:solidFill>
                  <a:schemeClr val="bg1"/>
                </a:solidFill>
              </a:rPr>
              <a:t>Träningsbollen, </a:t>
            </a:r>
            <a:r>
              <a:rPr lang="sv-SE" altLang="sv-SE" sz="2000" dirty="0" err="1" smtClean="0">
                <a:solidFill>
                  <a:schemeClr val="bg1"/>
                </a:solidFill>
              </a:rPr>
              <a:t>Fibra</a:t>
            </a:r>
            <a:r>
              <a:rPr lang="sv-SE" altLang="sv-SE" sz="2000" dirty="0" smtClean="0">
                <a:solidFill>
                  <a:schemeClr val="bg1"/>
                </a:solidFill>
              </a:rPr>
              <a:t> </a:t>
            </a:r>
            <a:r>
              <a:rPr lang="sv-SE" altLang="sv-SE" sz="2000" dirty="0">
                <a:solidFill>
                  <a:schemeClr val="bg1"/>
                </a:solidFill>
              </a:rPr>
              <a:t>c</a:t>
            </a:r>
            <a:r>
              <a:rPr lang="sv-SE" altLang="sv-SE" sz="2000" dirty="0" smtClean="0">
                <a:solidFill>
                  <a:schemeClr val="bg1"/>
                </a:solidFill>
              </a:rPr>
              <a:t>up</a:t>
            </a:r>
            <a:r>
              <a:rPr lang="sv-SE" altLang="sv-SE" sz="2000" dirty="0">
                <a:solidFill>
                  <a:schemeClr val="bg1"/>
                </a:solidFill>
              </a:rPr>
              <a:t>, </a:t>
            </a:r>
            <a:r>
              <a:rPr lang="sv-SE" altLang="sv-SE" sz="2000" dirty="0" err="1">
                <a:solidFill>
                  <a:schemeClr val="bg1"/>
                </a:solidFill>
              </a:rPr>
              <a:t>Aroscupen</a:t>
            </a:r>
            <a:r>
              <a:rPr lang="sv-SE" altLang="sv-SE" sz="2000" dirty="0">
                <a:solidFill>
                  <a:schemeClr val="bg1"/>
                </a:solidFill>
              </a:rPr>
              <a:t>, Fotbollens dag och Thomas Nordahl Cup.</a:t>
            </a:r>
          </a:p>
          <a:p>
            <a:r>
              <a:rPr lang="sv-SE" altLang="sv-SE" sz="2000" dirty="0">
                <a:solidFill>
                  <a:schemeClr val="bg1"/>
                </a:solidFill>
              </a:rPr>
              <a:t>Kick-off med fokus på laget och lagsammanhållning på hemmaplan i början av maj.</a:t>
            </a:r>
          </a:p>
          <a:p>
            <a:endParaRPr lang="sv-SE" altLang="sv-SE" sz="2000" b="1" dirty="0">
              <a:solidFill>
                <a:schemeClr val="bg1"/>
              </a:solidFill>
              <a:hlinkClick r:id="rId3"/>
            </a:endParaRPr>
          </a:p>
          <a:p>
            <a:pPr marL="0" indent="0">
              <a:buNone/>
            </a:pPr>
            <a:r>
              <a:rPr lang="sv-SE" altLang="sv-SE" sz="2000" b="1" dirty="0">
                <a:solidFill>
                  <a:schemeClr val="bg1"/>
                </a:solidFill>
                <a:hlinkClick r:id="rId3"/>
              </a:rPr>
              <a:t>www.laget.se</a:t>
            </a:r>
            <a:endParaRPr lang="sv-SE" altLang="sv-SE" sz="2000" b="1" dirty="0">
              <a:solidFill>
                <a:schemeClr val="bg1"/>
              </a:solidFill>
            </a:endParaRPr>
          </a:p>
          <a:p>
            <a:endParaRPr lang="sv-SE" altLang="sv-SE" sz="2000" b="1" dirty="0">
              <a:solidFill>
                <a:schemeClr val="bg1"/>
              </a:solidFill>
            </a:endParaRPr>
          </a:p>
          <a:p>
            <a:endParaRPr lang="sv-SE" altLang="sv-SE" sz="2000" b="1" dirty="0">
              <a:solidFill>
                <a:schemeClr val="bg1"/>
              </a:solidFill>
              <a:latin typeface="Constantia" panose="02030602050306030303" pitchFamily="18" charset="0"/>
            </a:endParaRPr>
          </a:p>
          <a:p>
            <a:pPr marL="0" indent="0">
              <a:buNone/>
            </a:pPr>
            <a:endParaRPr lang="sv-SE" sz="2000" dirty="0">
              <a:solidFill>
                <a:schemeClr val="bg1"/>
              </a:solidFill>
            </a:endParaRPr>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bg1">
                  <a:alpha val="80000"/>
                </a:schemeClr>
              </a:solidFill>
              <a:latin typeface="Calibri" panose="020F0502020204030204"/>
            </a:endParaRPr>
          </a:p>
        </p:txBody>
      </p:sp>
      <p:pic>
        <p:nvPicPr>
          <p:cNvPr id="6" name="Bildobjekt 5">
            <a:extLst>
              <a:ext uri="{FF2B5EF4-FFF2-40B4-BE49-F238E27FC236}">
                <a16:creationId xmlns:a16="http://schemas.microsoft.com/office/drawing/2014/main" xmlns="" id="{1F0868C7-715F-4D79-AD03-1379F691B41B}"/>
              </a:ext>
            </a:extLst>
          </p:cNvPr>
          <p:cNvPicPr>
            <a:picLocks noChangeAspect="1"/>
          </p:cNvPicPr>
          <p:nvPr/>
        </p:nvPicPr>
        <p:blipFill>
          <a:blip r:embed="rId4"/>
          <a:stretch>
            <a:fillRect/>
          </a:stretch>
        </p:blipFill>
        <p:spPr>
          <a:xfrm>
            <a:off x="8284909" y="1739008"/>
            <a:ext cx="3743325" cy="3400425"/>
          </a:xfrm>
          <a:prstGeom prst="rect">
            <a:avLst/>
          </a:prstGeom>
        </p:spPr>
      </p:pic>
    </p:spTree>
    <p:extLst>
      <p:ext uri="{BB962C8B-B14F-4D97-AF65-F5344CB8AC3E}">
        <p14:creationId xmlns:p14="http://schemas.microsoft.com/office/powerpoint/2010/main" val="245930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384039" y="365126"/>
            <a:ext cx="7164493" cy="976438"/>
          </a:xfrm>
        </p:spPr>
        <p:txBody>
          <a:bodyPr>
            <a:normAutofit/>
          </a:bodyPr>
          <a:lstStyle/>
          <a:p>
            <a:r>
              <a:rPr lang="sv-SE" dirty="0">
                <a:solidFill>
                  <a:schemeClr val="bg1"/>
                </a:solidFill>
              </a:rPr>
              <a:t>Lagkassa / Sponsorer / kläder</a:t>
            </a:r>
          </a:p>
        </p:txBody>
      </p:sp>
      <p:sp>
        <p:nvSpPr>
          <p:cNvPr id="4" name="Footer Placeholder 3"/>
          <p:cNvSpPr>
            <a:spLocks noGrp="1"/>
          </p:cNvSpPr>
          <p:nvPr>
            <p:ph type="ftr" sz="quarter" idx="11"/>
          </p:nvPr>
        </p:nvSpPr>
        <p:spPr>
          <a:xfrm>
            <a:off x="4038600" y="6356350"/>
            <a:ext cx="4114800" cy="365125"/>
          </a:xfrm>
        </p:spPr>
        <p:txBody>
          <a:bodyPr anchor="ctr">
            <a:normAutofit/>
          </a:bodyPr>
          <a:lstStyle/>
          <a:p>
            <a:r>
              <a:rPr lang="sv-SE">
                <a:solidFill>
                  <a:schemeClr val="bg1">
                    <a:alpha val="80000"/>
                  </a:schemeClr>
                </a:solidFill>
                <a:latin typeface="Calibri" panose="020F0502020204030204"/>
              </a:rPr>
              <a:t>Skiljebo SK Ungdom Elit 2014</a:t>
            </a:r>
          </a:p>
        </p:txBody>
      </p:sp>
      <p:sp>
        <p:nvSpPr>
          <p:cNvPr id="3" name="Content Placeholder 2"/>
          <p:cNvSpPr>
            <a:spLocks noGrp="1"/>
          </p:cNvSpPr>
          <p:nvPr>
            <p:ph idx="1"/>
          </p:nvPr>
        </p:nvSpPr>
        <p:spPr>
          <a:xfrm>
            <a:off x="4461890" y="1341564"/>
            <a:ext cx="7161017" cy="4154361"/>
          </a:xfrm>
        </p:spPr>
        <p:txBody>
          <a:bodyPr>
            <a:normAutofit lnSpcReduction="10000"/>
          </a:bodyPr>
          <a:lstStyle/>
          <a:p>
            <a:r>
              <a:rPr lang="sv-SE" sz="2000" dirty="0">
                <a:solidFill>
                  <a:schemeClr val="bg1"/>
                </a:solidFill>
              </a:rPr>
              <a:t>Mikael Bjurbäck är kassör</a:t>
            </a:r>
          </a:p>
          <a:p>
            <a:r>
              <a:rPr lang="sv-SE" sz="2000" dirty="0">
                <a:solidFill>
                  <a:schemeClr val="bg1"/>
                </a:solidFill>
              </a:rPr>
              <a:t>I lagkassan har vi idag ca 45 000kr</a:t>
            </a:r>
          </a:p>
          <a:p>
            <a:endParaRPr lang="sv-SE" sz="2000" dirty="0">
              <a:solidFill>
                <a:schemeClr val="bg1"/>
              </a:solidFill>
            </a:endParaRPr>
          </a:p>
          <a:p>
            <a:r>
              <a:rPr lang="sv-SE" sz="2000" dirty="0">
                <a:solidFill>
                  <a:schemeClr val="bg1"/>
                </a:solidFill>
              </a:rPr>
              <a:t>Önskemål att köpa in nya kläder:</a:t>
            </a:r>
          </a:p>
          <a:p>
            <a:pPr lvl="1"/>
            <a:r>
              <a:rPr lang="sv-SE" sz="1700" dirty="0">
                <a:solidFill>
                  <a:schemeClr val="bg1"/>
                </a:solidFill>
              </a:rPr>
              <a:t>Overall med initialer (värde 700</a:t>
            </a:r>
            <a:r>
              <a:rPr lang="sv-SE" sz="1700" dirty="0">
                <a:solidFill>
                  <a:schemeClr val="bg1"/>
                </a:solidFill>
                <a:sym typeface="Wingdings" panose="05000000000000000000" pitchFamily="2" charset="2"/>
              </a:rPr>
              <a:t>:-)</a:t>
            </a:r>
            <a:endParaRPr lang="sv-SE" sz="1700" dirty="0">
              <a:solidFill>
                <a:schemeClr val="bg1"/>
              </a:solidFill>
            </a:endParaRPr>
          </a:p>
          <a:p>
            <a:pPr lvl="1"/>
            <a:r>
              <a:rPr lang="sv-SE" sz="1700" dirty="0">
                <a:solidFill>
                  <a:schemeClr val="bg1"/>
                </a:solidFill>
              </a:rPr>
              <a:t>Shorts + vit tröja med nummer och ev namn (värde ca 400:-) </a:t>
            </a:r>
          </a:p>
          <a:p>
            <a:pPr lvl="1"/>
            <a:endParaRPr lang="sv-SE" sz="2000" dirty="0">
              <a:solidFill>
                <a:schemeClr val="bg1"/>
              </a:solidFill>
              <a:sym typeface="Wingdings" panose="05000000000000000000" pitchFamily="2" charset="2"/>
            </a:endParaRPr>
          </a:p>
          <a:p>
            <a:r>
              <a:rPr lang="sv-SE" sz="2000" dirty="0">
                <a:solidFill>
                  <a:schemeClr val="bg1"/>
                </a:solidFill>
                <a:sym typeface="Wingdings" panose="05000000000000000000" pitchFamily="2" charset="2"/>
              </a:rPr>
              <a:t>Försäljning – vad fungerar – Kakor, …?</a:t>
            </a:r>
          </a:p>
          <a:p>
            <a:r>
              <a:rPr lang="sv-SE" sz="2000" dirty="0">
                <a:solidFill>
                  <a:schemeClr val="bg1"/>
                </a:solidFill>
                <a:sym typeface="Wingdings" panose="05000000000000000000" pitchFamily="2" charset="2"/>
              </a:rPr>
              <a:t>Är det någon som vill eller kan sponsra laget, så är alla bidrag välkomna</a:t>
            </a:r>
          </a:p>
          <a:p>
            <a:pPr marL="0" indent="0">
              <a:buNone/>
            </a:pPr>
            <a:endParaRPr lang="sv-SE" sz="2000" dirty="0">
              <a:solidFill>
                <a:schemeClr val="bg1"/>
              </a:solidFill>
              <a:sym typeface="Wingdings" panose="05000000000000000000" pitchFamily="2" charset="2"/>
            </a:endParaRPr>
          </a:p>
          <a:p>
            <a:pPr marL="0" indent="0">
              <a:buNone/>
            </a:pPr>
            <a:r>
              <a:rPr lang="sv-SE" sz="2000" dirty="0">
                <a:solidFill>
                  <a:schemeClr val="bg1"/>
                </a:solidFill>
                <a:sym typeface="Wingdings" panose="05000000000000000000" pitchFamily="2" charset="2"/>
              </a:rPr>
              <a:t>Målet är att killarna framöver kan delta i fler cuper och ett långsiktigt mål är Gothia Cup.</a:t>
            </a:r>
          </a:p>
          <a:p>
            <a:endParaRPr lang="sv-SE" sz="2000" dirty="0">
              <a:solidFill>
                <a:schemeClr val="bg1"/>
              </a:solidFill>
            </a:endParaRPr>
          </a:p>
        </p:txBody>
      </p:sp>
    </p:spTree>
    <p:extLst>
      <p:ext uri="{BB962C8B-B14F-4D97-AF65-F5344CB8AC3E}">
        <p14:creationId xmlns:p14="http://schemas.microsoft.com/office/powerpoint/2010/main" val="173448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65125"/>
            <a:ext cx="7164493" cy="1325563"/>
          </a:xfrm>
        </p:spPr>
        <p:txBody>
          <a:bodyPr>
            <a:normAutofit/>
          </a:bodyPr>
          <a:lstStyle/>
          <a:p>
            <a:r>
              <a:rPr lang="sv-SE" dirty="0">
                <a:solidFill>
                  <a:schemeClr val="bg1"/>
                </a:solidFill>
              </a:rPr>
              <a:t>Till sist…</a:t>
            </a:r>
          </a:p>
        </p:txBody>
      </p:sp>
      <p:sp>
        <p:nvSpPr>
          <p:cNvPr id="3" name="Platshållare för innehåll 2"/>
          <p:cNvSpPr>
            <a:spLocks noGrp="1"/>
          </p:cNvSpPr>
          <p:nvPr>
            <p:ph idx="1"/>
          </p:nvPr>
        </p:nvSpPr>
        <p:spPr>
          <a:xfrm>
            <a:off x="4387515" y="2022601"/>
            <a:ext cx="7161017" cy="4154361"/>
          </a:xfrm>
        </p:spPr>
        <p:txBody>
          <a:bodyPr>
            <a:normAutofit/>
          </a:bodyPr>
          <a:lstStyle/>
          <a:p>
            <a:r>
              <a:rPr lang="sv-SE" sz="2000" dirty="0">
                <a:solidFill>
                  <a:schemeClr val="bg1"/>
                </a:solidFill>
              </a:rPr>
              <a:t>Kontakta någon ledare om det inte är ok att ert barn finns med på bilder vi publicerar på vår hemsida.</a:t>
            </a:r>
          </a:p>
          <a:p>
            <a:r>
              <a:rPr lang="sv-SE" sz="2000" dirty="0">
                <a:solidFill>
                  <a:schemeClr val="bg1"/>
                </a:solidFill>
              </a:rPr>
              <a:t>Anmäl i tid till match, senast fredag lunch om matchen är på söndag. Ingen anmälan då utgår vi ifrån att man inte är med.</a:t>
            </a:r>
          </a:p>
          <a:p>
            <a:r>
              <a:rPr lang="sv-SE" sz="2000" dirty="0">
                <a:solidFill>
                  <a:schemeClr val="bg1"/>
                </a:solidFill>
              </a:rPr>
              <a:t>Svara inte på sms utskick – alla får svaret</a:t>
            </a:r>
          </a:p>
          <a:p>
            <a:r>
              <a:rPr lang="sv-SE" sz="2000" dirty="0">
                <a:solidFill>
                  <a:schemeClr val="bg1"/>
                </a:solidFill>
              </a:rPr>
              <a:t>MEDLEMSAVGIFTEN!!!</a:t>
            </a:r>
          </a:p>
          <a:p>
            <a:endParaRPr lang="sv-SE" sz="2000" dirty="0">
              <a:solidFill>
                <a:schemeClr val="bg1"/>
              </a:solidFill>
            </a:endParaRPr>
          </a:p>
          <a:p>
            <a:endParaRPr lang="sv-SE" sz="2000" dirty="0">
              <a:solidFill>
                <a:schemeClr val="bg1"/>
              </a:solidFill>
            </a:endParaRPr>
          </a:p>
          <a:p>
            <a:r>
              <a:rPr lang="sv-SE" sz="2000" dirty="0">
                <a:solidFill>
                  <a:schemeClr val="bg1"/>
                </a:solidFill>
              </a:rPr>
              <a:t>Extrapunkt - Joakim</a:t>
            </a:r>
          </a:p>
          <a:p>
            <a:pPr marL="0" indent="0">
              <a:buNone/>
            </a:pPr>
            <a:endParaRPr lang="sv-SE" sz="2000" dirty="0">
              <a:solidFill>
                <a:schemeClr val="bg1"/>
              </a:solidFill>
            </a:endParaRPr>
          </a:p>
          <a:p>
            <a:endParaRPr lang="sv-SE" sz="2000" dirty="0">
              <a:solidFill>
                <a:schemeClr val="bg1"/>
              </a:solidFill>
            </a:endParaRPr>
          </a:p>
          <a:p>
            <a:endParaRPr lang="sv-SE" sz="2000" dirty="0">
              <a:solidFill>
                <a:schemeClr val="bg1"/>
              </a:solidFill>
            </a:endParaRPr>
          </a:p>
        </p:txBody>
      </p:sp>
      <p:sp>
        <p:nvSpPr>
          <p:cNvPr id="4" name="Platshållare för sidfot 3"/>
          <p:cNvSpPr>
            <a:spLocks noGrp="1"/>
          </p:cNvSpPr>
          <p:nvPr>
            <p:ph type="ftr" sz="quarter" idx="11"/>
          </p:nvPr>
        </p:nvSpPr>
        <p:spPr>
          <a:xfrm>
            <a:off x="4038600" y="6356352"/>
            <a:ext cx="4114800" cy="365125"/>
          </a:xfrm>
        </p:spPr>
        <p:txBody>
          <a:bodyPr anchor="ctr">
            <a:normAutofit/>
          </a:bodyPr>
          <a:lstStyle/>
          <a:p>
            <a:endParaRPr lang="sv-SE">
              <a:solidFill>
                <a:schemeClr val="bg1">
                  <a:alpha val="80000"/>
                </a:schemeClr>
              </a:solidFill>
              <a:latin typeface="Calibri" panose="020F0502020204030204"/>
            </a:endParaRPr>
          </a:p>
        </p:txBody>
      </p:sp>
    </p:spTree>
    <p:extLst>
      <p:ext uri="{BB962C8B-B14F-4D97-AF65-F5344CB8AC3E}">
        <p14:creationId xmlns:p14="http://schemas.microsoft.com/office/powerpoint/2010/main" val="382589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a:xfrm>
            <a:off x="833002" y="365125"/>
            <a:ext cx="10520702" cy="1325563"/>
          </a:xfrm>
        </p:spPr>
        <p:txBody>
          <a:bodyPr>
            <a:normAutofit/>
          </a:bodyPr>
          <a:lstStyle/>
          <a:p>
            <a:r>
              <a:rPr lang="sv-SE" dirty="0"/>
              <a:t>Agenda</a:t>
            </a:r>
          </a:p>
        </p:txBody>
      </p:sp>
      <p:sp>
        <p:nvSpPr>
          <p:cNvPr id="3" name="Platshållare för innehåll 2"/>
          <p:cNvSpPr>
            <a:spLocks noGrp="1"/>
          </p:cNvSpPr>
          <p:nvPr>
            <p:ph idx="1"/>
          </p:nvPr>
        </p:nvSpPr>
        <p:spPr>
          <a:xfrm>
            <a:off x="838201" y="2022601"/>
            <a:ext cx="10515598" cy="4154361"/>
          </a:xfrm>
        </p:spPr>
        <p:txBody>
          <a:bodyPr>
            <a:normAutofit/>
          </a:bodyPr>
          <a:lstStyle/>
          <a:p>
            <a:pPr marL="0" indent="0">
              <a:buNone/>
            </a:pPr>
            <a:endParaRPr lang="sv-SE" sz="2000" dirty="0"/>
          </a:p>
          <a:p>
            <a:r>
              <a:rPr lang="sv-SE" altLang="sv-SE" sz="2000" dirty="0"/>
              <a:t>2019  (lagsamanhållning, ha roligt, känna att man utvecklas)</a:t>
            </a:r>
          </a:p>
          <a:p>
            <a:r>
              <a:rPr lang="sv-SE" altLang="sv-SE" sz="2000" dirty="0"/>
              <a:t>Organisation – ledare och spelare</a:t>
            </a:r>
          </a:p>
          <a:p>
            <a:r>
              <a:rPr lang="sv-SE" altLang="sv-SE" sz="2000" dirty="0"/>
              <a:t>Att vara en del av Skiljebo SK, Skiljebo VILL</a:t>
            </a:r>
          </a:p>
          <a:p>
            <a:r>
              <a:rPr lang="sv-SE" altLang="sv-SE" sz="2000" dirty="0"/>
              <a:t>Planering – Träning &amp; Match</a:t>
            </a:r>
          </a:p>
          <a:p>
            <a:r>
              <a:rPr lang="sv-SE" altLang="sv-SE" sz="2000" dirty="0"/>
              <a:t>Turneringar och Kick-off</a:t>
            </a:r>
          </a:p>
          <a:p>
            <a:r>
              <a:rPr lang="sv-SE" altLang="sv-SE" sz="2000" dirty="0"/>
              <a:t>Ekonomi</a:t>
            </a:r>
          </a:p>
          <a:p>
            <a:r>
              <a:rPr lang="sv-SE" altLang="sv-SE" sz="2000" dirty="0"/>
              <a:t>Till sist…</a:t>
            </a:r>
          </a:p>
          <a:p>
            <a:pPr marL="0" lvl="0" indent="0">
              <a:buClr>
                <a:srgbClr val="5B9BD5"/>
              </a:buClr>
              <a:buNone/>
            </a:pPr>
            <a:endParaRPr lang="sv-SE" altLang="sv-SE" sz="2000" dirty="0"/>
          </a:p>
          <a:p>
            <a:endParaRPr lang="sv-SE" sz="2000" dirty="0"/>
          </a:p>
          <a:p>
            <a:endParaRPr lang="sv-SE" sz="2000" dirty="0"/>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a:ln>
                <a:noFill/>
              </a:ln>
              <a:solidFill>
                <a:prstClr val="white">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028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833002" y="365125"/>
            <a:ext cx="10520702" cy="1325563"/>
          </a:xfrm>
        </p:spPr>
        <p:txBody>
          <a:bodyPr>
            <a:normAutofit/>
          </a:bodyPr>
          <a:lstStyle/>
          <a:p>
            <a:r>
              <a:rPr lang="sv-SE" altLang="sv-SE">
                <a:cs typeface="Arial Black" panose="020B0A04020102020204" pitchFamily="34" charset="0"/>
              </a:rPr>
              <a:t>ORGANISATION – LEDARE OCH SPELARE</a:t>
            </a:r>
            <a:endParaRPr lang="sv-SE"/>
          </a:p>
        </p:txBody>
      </p:sp>
      <p:sp>
        <p:nvSpPr>
          <p:cNvPr id="3" name="Platshållare för innehåll 2"/>
          <p:cNvSpPr>
            <a:spLocks noGrp="1"/>
          </p:cNvSpPr>
          <p:nvPr>
            <p:ph idx="1"/>
          </p:nvPr>
        </p:nvSpPr>
        <p:spPr>
          <a:xfrm>
            <a:off x="838201" y="2022601"/>
            <a:ext cx="10515598" cy="4154361"/>
          </a:xfrm>
        </p:spPr>
        <p:txBody>
          <a:bodyPr>
            <a:normAutofit/>
          </a:bodyPr>
          <a:lstStyle/>
          <a:p>
            <a:r>
              <a:rPr lang="sv-SE" sz="2000" dirty="0"/>
              <a:t>Tränare i år är följande personer: (Planerar och sköter om träningarna och matcherna)</a:t>
            </a:r>
          </a:p>
          <a:p>
            <a:pPr marL="0" indent="0">
              <a:buNone/>
            </a:pPr>
            <a:r>
              <a:rPr lang="sv-SE" sz="2000" dirty="0"/>
              <a:t>Jiri – Huvudtränare</a:t>
            </a:r>
            <a:br>
              <a:rPr lang="sv-SE" sz="2000" dirty="0"/>
            </a:br>
            <a:r>
              <a:rPr lang="sv-SE" sz="2000" dirty="0"/>
              <a:t>Jonas – ansvarig laget.se</a:t>
            </a:r>
            <a:br>
              <a:rPr lang="sv-SE" sz="2000" dirty="0"/>
            </a:br>
            <a:r>
              <a:rPr lang="sv-SE" sz="2000" dirty="0"/>
              <a:t>Gustav</a:t>
            </a:r>
            <a:br>
              <a:rPr lang="sv-SE" sz="2000" dirty="0"/>
            </a:br>
            <a:r>
              <a:rPr lang="sv-SE" sz="2000" dirty="0"/>
              <a:t>Linda</a:t>
            </a:r>
            <a:br>
              <a:rPr lang="sv-SE" sz="2000" dirty="0"/>
            </a:br>
            <a:r>
              <a:rPr lang="sv-SE" sz="2000" dirty="0"/>
              <a:t>(Joakim)</a:t>
            </a:r>
          </a:p>
          <a:p>
            <a:pPr marL="0" indent="0">
              <a:buNone/>
            </a:pPr>
            <a:endParaRPr lang="sv-SE" sz="2000" dirty="0"/>
          </a:p>
          <a:p>
            <a:r>
              <a:rPr lang="sv-SE" sz="2000" dirty="0"/>
              <a:t>Lagets föräldrar ansvarig är följande personer: (Vaktmästerischema, </a:t>
            </a:r>
            <a:r>
              <a:rPr lang="sv-SE" sz="2000" dirty="0" err="1" smtClean="0"/>
              <a:t>ArosCupenschema</a:t>
            </a:r>
            <a:r>
              <a:rPr lang="sv-SE" sz="2000" dirty="0"/>
              <a:t>)</a:t>
            </a:r>
          </a:p>
          <a:p>
            <a:pPr>
              <a:buFontTx/>
              <a:buChar char="-"/>
            </a:pPr>
            <a:r>
              <a:rPr lang="sv-SE" sz="2000" dirty="0"/>
              <a:t>Ellen </a:t>
            </a:r>
            <a:r>
              <a:rPr lang="sv-SE" sz="2000" dirty="0" smtClean="0"/>
              <a:t>Eckemark - </a:t>
            </a:r>
            <a:r>
              <a:rPr lang="sv-SE" sz="2000" dirty="0" err="1" smtClean="0"/>
              <a:t>Aroscupen</a:t>
            </a:r>
            <a:endParaRPr lang="sv-SE" sz="2000" dirty="0"/>
          </a:p>
          <a:p>
            <a:pPr>
              <a:buFontTx/>
              <a:buChar char="-"/>
            </a:pPr>
            <a:r>
              <a:rPr lang="sv-SE" sz="2000" dirty="0"/>
              <a:t>Kim </a:t>
            </a:r>
            <a:r>
              <a:rPr lang="sv-SE" sz="2000" dirty="0" err="1"/>
              <a:t>Ängblom</a:t>
            </a:r>
            <a:r>
              <a:rPr lang="sv-SE" sz="2000" dirty="0"/>
              <a:t>- </a:t>
            </a:r>
            <a:r>
              <a:rPr lang="sv-SE" sz="2000" dirty="0" err="1" smtClean="0"/>
              <a:t>Aroscupen</a:t>
            </a:r>
            <a:endParaRPr lang="sv-SE" sz="2000" dirty="0"/>
          </a:p>
          <a:p>
            <a:pPr>
              <a:buFontTx/>
              <a:buChar char="-"/>
            </a:pPr>
            <a:r>
              <a:rPr lang="sv-SE" sz="2000" dirty="0" smtClean="0"/>
              <a:t>Anna </a:t>
            </a:r>
            <a:r>
              <a:rPr lang="sv-SE" sz="2000" dirty="0" err="1" smtClean="0"/>
              <a:t>Didi</a:t>
            </a:r>
            <a:r>
              <a:rPr lang="sv-SE" sz="2000" dirty="0" smtClean="0"/>
              <a:t>- Vaktmästerischema Annika </a:t>
            </a:r>
            <a:r>
              <a:rPr lang="sv-SE" sz="2000" dirty="0"/>
              <a:t>Gunnarsson- Vaktmästerischema</a:t>
            </a:r>
            <a:endParaRPr lang="sv-SE" sz="2000" dirty="0"/>
          </a:p>
          <a:p>
            <a:pPr marL="0" indent="0">
              <a:buNone/>
            </a:pPr>
            <a:endParaRPr lang="sv-SE" sz="2000" dirty="0"/>
          </a:p>
          <a:p>
            <a:pPr marL="0" indent="0">
              <a:buNone/>
            </a:pPr>
            <a:endParaRPr lang="sv-SE" sz="2000" dirty="0"/>
          </a:p>
          <a:p>
            <a:pPr>
              <a:buFontTx/>
              <a:buChar char="-"/>
            </a:pPr>
            <a:endParaRPr lang="sv-SE" sz="2000" dirty="0"/>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tx1">
                  <a:alpha val="80000"/>
                </a:schemeClr>
              </a:solidFill>
              <a:latin typeface="Calibri" panose="020F0502020204030204"/>
            </a:endParaRPr>
          </a:p>
        </p:txBody>
      </p:sp>
    </p:spTree>
    <p:extLst>
      <p:ext uri="{BB962C8B-B14F-4D97-AF65-F5344CB8AC3E}">
        <p14:creationId xmlns:p14="http://schemas.microsoft.com/office/powerpoint/2010/main" val="33004920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17402"/>
            <a:ext cx="7164493" cy="1325563"/>
          </a:xfrm>
        </p:spPr>
        <p:txBody>
          <a:bodyPr>
            <a:normAutofit/>
          </a:bodyPr>
          <a:lstStyle/>
          <a:p>
            <a:r>
              <a:rPr lang="sv-SE" dirty="0">
                <a:solidFill>
                  <a:schemeClr val="bg1"/>
                </a:solidFill>
              </a:rPr>
              <a:t>Att vara en del av Skiljebo SK</a:t>
            </a:r>
          </a:p>
        </p:txBody>
      </p:sp>
      <p:sp>
        <p:nvSpPr>
          <p:cNvPr id="3" name="Platshållare för innehåll 2"/>
          <p:cNvSpPr>
            <a:spLocks noGrp="1"/>
          </p:cNvSpPr>
          <p:nvPr>
            <p:ph idx="1"/>
          </p:nvPr>
        </p:nvSpPr>
        <p:spPr>
          <a:xfrm>
            <a:off x="4387515" y="1732659"/>
            <a:ext cx="7161017" cy="4444304"/>
          </a:xfrm>
        </p:spPr>
        <p:txBody>
          <a:bodyPr>
            <a:normAutofit lnSpcReduction="10000"/>
          </a:bodyPr>
          <a:lstStyle/>
          <a:p>
            <a:pPr marL="0" indent="0">
              <a:buNone/>
            </a:pPr>
            <a:r>
              <a:rPr lang="sv-SE" sz="2000" b="1" dirty="0">
                <a:solidFill>
                  <a:schemeClr val="bg1"/>
                </a:solidFill>
              </a:rPr>
              <a:t>Utdrag från Skiljebo Vill</a:t>
            </a:r>
          </a:p>
          <a:p>
            <a:r>
              <a:rPr lang="sv-SE" sz="2000" dirty="0">
                <a:solidFill>
                  <a:schemeClr val="bg1"/>
                </a:solidFill>
              </a:rPr>
              <a:t>En förutsättning för medlemskap i Skiljebo SK är att man accepterar Skiljebo Vill</a:t>
            </a:r>
          </a:p>
          <a:p>
            <a:endParaRPr lang="sv-SE" sz="1000" dirty="0">
              <a:solidFill>
                <a:schemeClr val="bg1"/>
              </a:solidFill>
            </a:endParaRPr>
          </a:p>
          <a:p>
            <a:r>
              <a:rPr lang="sv-SE" sz="2000" dirty="0">
                <a:solidFill>
                  <a:schemeClr val="bg1"/>
                </a:solidFill>
              </a:rPr>
              <a:t>Vår syn är att hur Skiljebo SK uppfattas av omgivningen beror inte enbart på vad som presteras på fotbollsplanen utan än mer av hur Ledare, Spelare och Föräldrar agerar vid och utanför planen.</a:t>
            </a:r>
          </a:p>
          <a:p>
            <a:endParaRPr lang="sv-SE" sz="2000" dirty="0">
              <a:solidFill>
                <a:schemeClr val="bg1"/>
              </a:solidFill>
            </a:endParaRPr>
          </a:p>
          <a:p>
            <a:r>
              <a:rPr lang="sv-SE" sz="2000" dirty="0">
                <a:solidFill>
                  <a:schemeClr val="bg1"/>
                </a:solidFill>
              </a:rPr>
              <a:t>Alla barn och ungdomar som vill ska få vara med och utvecklas. </a:t>
            </a:r>
          </a:p>
          <a:p>
            <a:r>
              <a:rPr lang="sv-SE" sz="2000" dirty="0">
                <a:solidFill>
                  <a:schemeClr val="bg1"/>
                </a:solidFill>
              </a:rPr>
              <a:t>Vår utgångspunkt är att alla spelare vill och kan  utvecklas. </a:t>
            </a:r>
          </a:p>
          <a:p>
            <a:r>
              <a:rPr lang="sv-SE" sz="2000" dirty="0">
                <a:solidFill>
                  <a:schemeClr val="bg1"/>
                </a:solidFill>
              </a:rPr>
              <a:t>Få så många ungdomar som möjligt att spela fotboll så länge som möjligt.</a:t>
            </a:r>
          </a:p>
          <a:p>
            <a:r>
              <a:rPr lang="sv-SE" sz="2000" dirty="0">
                <a:solidFill>
                  <a:schemeClr val="bg1"/>
                </a:solidFill>
              </a:rPr>
              <a:t>Det ska vara roligt och lustfyllt att spela i SSK och man ska minnas sin tid i föreningen som positiv.</a:t>
            </a:r>
          </a:p>
          <a:p>
            <a:pPr marL="0" indent="0">
              <a:buNone/>
            </a:pPr>
            <a:endParaRPr lang="sv-SE" sz="2000" dirty="0">
              <a:solidFill>
                <a:schemeClr val="bg1"/>
              </a:solidFill>
            </a:endParaRPr>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bg1">
                  <a:alpha val="80000"/>
                </a:schemeClr>
              </a:solidFill>
              <a:latin typeface="Calibri" panose="020F0502020204030204"/>
            </a:endParaRPr>
          </a:p>
        </p:txBody>
      </p:sp>
    </p:spTree>
    <p:extLst>
      <p:ext uri="{BB962C8B-B14F-4D97-AF65-F5344CB8AC3E}">
        <p14:creationId xmlns:p14="http://schemas.microsoft.com/office/powerpoint/2010/main" val="213614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65125"/>
            <a:ext cx="7164493" cy="722895"/>
          </a:xfrm>
        </p:spPr>
        <p:txBody>
          <a:bodyPr>
            <a:normAutofit/>
          </a:bodyPr>
          <a:lstStyle/>
          <a:p>
            <a:r>
              <a:rPr lang="sv-SE">
                <a:solidFill>
                  <a:schemeClr val="bg1"/>
                </a:solidFill>
              </a:rPr>
              <a:t>Utdrag från Skiljebo Vill</a:t>
            </a:r>
          </a:p>
        </p:txBody>
      </p:sp>
      <p:sp>
        <p:nvSpPr>
          <p:cNvPr id="3" name="Platshållare för innehåll 2"/>
          <p:cNvSpPr>
            <a:spLocks noGrp="1"/>
          </p:cNvSpPr>
          <p:nvPr>
            <p:ph idx="1"/>
          </p:nvPr>
        </p:nvSpPr>
        <p:spPr>
          <a:xfrm>
            <a:off x="4461890" y="1100995"/>
            <a:ext cx="7161017" cy="4154361"/>
          </a:xfrm>
        </p:spPr>
        <p:txBody>
          <a:bodyPr>
            <a:normAutofit lnSpcReduction="10000"/>
          </a:bodyPr>
          <a:lstStyle/>
          <a:p>
            <a:pPr marL="0" indent="0">
              <a:lnSpc>
                <a:spcPct val="70000"/>
              </a:lnSpc>
              <a:buNone/>
            </a:pPr>
            <a:r>
              <a:rPr lang="sv-SE" sz="1600" dirty="0">
                <a:solidFill>
                  <a:schemeClr val="bg1"/>
                </a:solidFill>
              </a:rPr>
              <a:t>ORDNINGSREGLER för föräldrar</a:t>
            </a:r>
          </a:p>
          <a:p>
            <a:pPr marL="0" indent="0">
              <a:lnSpc>
                <a:spcPct val="70000"/>
              </a:lnSpc>
              <a:buNone/>
            </a:pPr>
            <a:endParaRPr lang="sv-SE" sz="1600" dirty="0">
              <a:solidFill>
                <a:schemeClr val="bg1"/>
              </a:solidFill>
            </a:endParaRPr>
          </a:p>
          <a:p>
            <a:pPr marL="342900" indent="-342900">
              <a:lnSpc>
                <a:spcPct val="70000"/>
              </a:lnSpc>
              <a:buFont typeface="+mj-lt"/>
              <a:buAutoNum type="arabicPeriod"/>
            </a:pPr>
            <a:r>
              <a:rPr lang="sv-SE" sz="1600" dirty="0">
                <a:solidFill>
                  <a:schemeClr val="bg1"/>
                </a:solidFill>
              </a:rPr>
              <a:t>Följ med på träning och match - ditt barn sätter stort värde på det.</a:t>
            </a:r>
          </a:p>
          <a:p>
            <a:pPr marL="342900" indent="-342900">
              <a:lnSpc>
                <a:spcPct val="70000"/>
              </a:lnSpc>
              <a:buFont typeface="+mj-lt"/>
              <a:buAutoNum type="arabicPeriod"/>
            </a:pPr>
            <a:r>
              <a:rPr lang="sv-SE" sz="1600" dirty="0">
                <a:solidFill>
                  <a:schemeClr val="bg1"/>
                </a:solidFill>
              </a:rPr>
              <a:t>Skapa god stämning vid träning och match.</a:t>
            </a:r>
          </a:p>
          <a:p>
            <a:pPr marL="342900" indent="-342900">
              <a:lnSpc>
                <a:spcPct val="70000"/>
              </a:lnSpc>
              <a:buFont typeface="+mj-lt"/>
              <a:buAutoNum type="arabicPeriod"/>
            </a:pPr>
            <a:r>
              <a:rPr lang="sv-SE" sz="1600" dirty="0">
                <a:solidFill>
                  <a:schemeClr val="bg1"/>
                </a:solidFill>
              </a:rPr>
              <a:t>Uppehåll dig längs ena sidlinjen och var lugn. Låt barnen spela.</a:t>
            </a:r>
          </a:p>
          <a:p>
            <a:pPr marL="342900" indent="-342900">
              <a:lnSpc>
                <a:spcPct val="70000"/>
              </a:lnSpc>
              <a:buFont typeface="+mj-lt"/>
              <a:buAutoNum type="arabicPeriod"/>
            </a:pPr>
            <a:r>
              <a:rPr lang="sv-SE" sz="1600" dirty="0">
                <a:solidFill>
                  <a:schemeClr val="bg1"/>
                </a:solidFill>
              </a:rPr>
              <a:t>Uppmuntra alla spelarna i laget, inte bara ditt eget barn, i både med- och motgång.</a:t>
            </a:r>
          </a:p>
          <a:p>
            <a:pPr marL="342900" indent="-342900">
              <a:lnSpc>
                <a:spcPct val="70000"/>
              </a:lnSpc>
              <a:buFont typeface="+mj-lt"/>
              <a:buAutoNum type="arabicPeriod"/>
            </a:pPr>
            <a:r>
              <a:rPr lang="sv-SE" sz="1600" dirty="0">
                <a:solidFill>
                  <a:schemeClr val="bg1"/>
                </a:solidFill>
              </a:rPr>
              <a:t>Respektera ledarnas matchning och beslut. Sätt dig in i föreningens policy.</a:t>
            </a:r>
          </a:p>
          <a:p>
            <a:pPr marL="342900" indent="-342900">
              <a:lnSpc>
                <a:spcPct val="70000"/>
              </a:lnSpc>
              <a:buFont typeface="+mj-lt"/>
              <a:buAutoNum type="arabicPeriod"/>
            </a:pPr>
            <a:r>
              <a:rPr lang="sv-SE" sz="1600" dirty="0">
                <a:solidFill>
                  <a:schemeClr val="bg1"/>
                </a:solidFill>
              </a:rPr>
              <a:t>Respektera domarens beslut och se henne/honom som en vägledare under        utbildning.</a:t>
            </a:r>
          </a:p>
          <a:p>
            <a:pPr marL="342900" indent="-342900">
              <a:lnSpc>
                <a:spcPct val="70000"/>
              </a:lnSpc>
              <a:buFont typeface="+mj-lt"/>
              <a:buAutoNum type="arabicPeriod"/>
            </a:pPr>
            <a:r>
              <a:rPr lang="sv-SE" sz="1600" dirty="0">
                <a:solidFill>
                  <a:schemeClr val="bg1"/>
                </a:solidFill>
              </a:rPr>
              <a:t>Uppmuntra ditt barn att delta - pressa inte.</a:t>
            </a:r>
          </a:p>
          <a:p>
            <a:pPr marL="342900" indent="-342900">
              <a:lnSpc>
                <a:spcPct val="70000"/>
              </a:lnSpc>
              <a:buFont typeface="+mj-lt"/>
              <a:buAutoNum type="arabicPeriod"/>
            </a:pPr>
            <a:r>
              <a:rPr lang="sv-SE" sz="1600" dirty="0">
                <a:solidFill>
                  <a:schemeClr val="bg1"/>
                </a:solidFill>
              </a:rPr>
              <a:t>Fråga barnen om matchen var rolig, spännande, juste eller om spelet var bra</a:t>
            </a:r>
            <a:br>
              <a:rPr lang="sv-SE" sz="1600" dirty="0">
                <a:solidFill>
                  <a:schemeClr val="bg1"/>
                </a:solidFill>
              </a:rPr>
            </a:br>
            <a:r>
              <a:rPr lang="sv-SE" sz="1600" dirty="0">
                <a:solidFill>
                  <a:schemeClr val="bg1"/>
                </a:solidFill>
              </a:rPr>
              <a:t>- fokusera inte på resultatet.</a:t>
            </a:r>
          </a:p>
          <a:p>
            <a:pPr marL="342900" indent="-342900">
              <a:lnSpc>
                <a:spcPct val="70000"/>
              </a:lnSpc>
              <a:buFont typeface="+mj-lt"/>
              <a:buAutoNum type="arabicPeriod"/>
            </a:pPr>
            <a:r>
              <a:rPr lang="sv-SE" sz="1600" dirty="0">
                <a:solidFill>
                  <a:schemeClr val="bg1"/>
                </a:solidFill>
              </a:rPr>
              <a:t>Stöd föreningen i dess arbete. Din insats blir värdesatt, inte minst av ditt barn.</a:t>
            </a:r>
          </a:p>
          <a:p>
            <a:pPr marL="342900" indent="-342900">
              <a:lnSpc>
                <a:spcPct val="70000"/>
              </a:lnSpc>
              <a:buFont typeface="+mj-lt"/>
              <a:buAutoNum type="arabicPeriod"/>
            </a:pPr>
            <a:r>
              <a:rPr lang="sv-SE" sz="1600" dirty="0">
                <a:solidFill>
                  <a:schemeClr val="bg1"/>
                </a:solidFill>
              </a:rPr>
              <a:t>Kom ihåg att det är ditt barn som spelar fotboll - inte Du själv.</a:t>
            </a:r>
          </a:p>
          <a:p>
            <a:pPr>
              <a:lnSpc>
                <a:spcPct val="70000"/>
              </a:lnSpc>
            </a:pPr>
            <a:endParaRPr lang="sv-SE" sz="1600" dirty="0">
              <a:solidFill>
                <a:schemeClr val="bg1"/>
              </a:solidFill>
            </a:endParaRPr>
          </a:p>
          <a:p>
            <a:pPr marL="0" indent="0">
              <a:lnSpc>
                <a:spcPct val="70000"/>
              </a:lnSpc>
              <a:buNone/>
            </a:pPr>
            <a:r>
              <a:rPr lang="sv-SE" sz="1600" dirty="0">
                <a:solidFill>
                  <a:schemeClr val="bg1"/>
                </a:solidFill>
              </a:rPr>
              <a:t>https://www.youtube.com/watch?v=NsmAPdVOSas</a:t>
            </a:r>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bg1">
                  <a:alpha val="80000"/>
                </a:schemeClr>
              </a:solidFill>
              <a:latin typeface="Calibri" panose="020F0502020204030204"/>
            </a:endParaRPr>
          </a:p>
        </p:txBody>
      </p:sp>
    </p:spTree>
    <p:extLst>
      <p:ext uri="{BB962C8B-B14F-4D97-AF65-F5344CB8AC3E}">
        <p14:creationId xmlns:p14="http://schemas.microsoft.com/office/powerpoint/2010/main" val="199937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65125"/>
            <a:ext cx="7164493" cy="1325563"/>
          </a:xfrm>
        </p:spPr>
        <p:txBody>
          <a:bodyPr>
            <a:normAutofit/>
          </a:bodyPr>
          <a:lstStyle/>
          <a:p>
            <a:r>
              <a:rPr lang="sv-SE" dirty="0">
                <a:solidFill>
                  <a:schemeClr val="bg1"/>
                </a:solidFill>
              </a:rPr>
              <a:t>Utdrag från Skiljebo Vill</a:t>
            </a:r>
          </a:p>
        </p:txBody>
      </p:sp>
      <p:sp>
        <p:nvSpPr>
          <p:cNvPr id="3" name="Platshållare för innehåll 2"/>
          <p:cNvSpPr>
            <a:spLocks noGrp="1"/>
          </p:cNvSpPr>
          <p:nvPr>
            <p:ph idx="1"/>
          </p:nvPr>
        </p:nvSpPr>
        <p:spPr>
          <a:xfrm>
            <a:off x="4384039" y="1732658"/>
            <a:ext cx="7161017" cy="4154361"/>
          </a:xfrm>
        </p:spPr>
        <p:txBody>
          <a:bodyPr>
            <a:normAutofit/>
          </a:bodyPr>
          <a:lstStyle/>
          <a:p>
            <a:pPr marL="0" indent="0">
              <a:lnSpc>
                <a:spcPct val="80000"/>
              </a:lnSpc>
              <a:buNone/>
            </a:pPr>
            <a:r>
              <a:rPr lang="sv-SE" sz="2000" dirty="0">
                <a:solidFill>
                  <a:schemeClr val="bg1"/>
                </a:solidFill>
              </a:rPr>
              <a:t> Föräldrasysslor</a:t>
            </a:r>
          </a:p>
          <a:p>
            <a:pPr>
              <a:lnSpc>
                <a:spcPct val="80000"/>
              </a:lnSpc>
            </a:pPr>
            <a:r>
              <a:rPr lang="sv-SE" sz="2000" dirty="0">
                <a:solidFill>
                  <a:schemeClr val="bg1"/>
                </a:solidFill>
              </a:rPr>
              <a:t>För att verksamheten i Skiljebo Sportklubb, skall fungera smidigt finns det ett antal aktiviteter alla måste hjälpa till med(vilket även är en förutsättning för att var och ens barn kan vara med och spela) med. Framförallt handlar det om </a:t>
            </a:r>
          </a:p>
          <a:p>
            <a:pPr lvl="0">
              <a:lnSpc>
                <a:spcPct val="80000"/>
              </a:lnSpc>
            </a:pPr>
            <a:r>
              <a:rPr lang="sv-SE" sz="2000" dirty="0">
                <a:solidFill>
                  <a:schemeClr val="bg1"/>
                </a:solidFill>
              </a:rPr>
              <a:t>Vaktmästeri- och Kiosktjänst där vårt lag två-tre veckor per år som skall bemannas (</a:t>
            </a:r>
            <a:r>
              <a:rPr lang="sv-SE" sz="2000" dirty="0" smtClean="0">
                <a:solidFill>
                  <a:schemeClr val="bg1"/>
                </a:solidFill>
              </a:rPr>
              <a:t>v.8 </a:t>
            </a:r>
            <a:r>
              <a:rPr lang="sv-SE" sz="2000" dirty="0">
                <a:solidFill>
                  <a:schemeClr val="bg1"/>
                </a:solidFill>
              </a:rPr>
              <a:t>o </a:t>
            </a:r>
            <a:r>
              <a:rPr lang="sv-SE" sz="2000" dirty="0" smtClean="0">
                <a:solidFill>
                  <a:schemeClr val="bg1"/>
                </a:solidFill>
              </a:rPr>
              <a:t>v.33).</a:t>
            </a:r>
            <a:endParaRPr lang="sv-SE" sz="2000" dirty="0">
              <a:solidFill>
                <a:schemeClr val="bg1"/>
              </a:solidFill>
            </a:endParaRPr>
          </a:p>
          <a:p>
            <a:pPr lvl="0">
              <a:lnSpc>
                <a:spcPct val="80000"/>
              </a:lnSpc>
            </a:pPr>
            <a:r>
              <a:rPr lang="sv-SE" sz="2000" dirty="0">
                <a:solidFill>
                  <a:schemeClr val="bg1"/>
                </a:solidFill>
              </a:rPr>
              <a:t>Arbeta på en skola under Aroscupen (ansv Kim &amp; Ellen). De som inte kan ställa upp under Aroscupen kommer att bli tilldelade fler pass när vi har vaktmästeriet. Detta för att det ska bli rättvist för alla</a:t>
            </a:r>
            <a:r>
              <a:rPr lang="sv-SE" sz="2000" dirty="0" smtClean="0">
                <a:solidFill>
                  <a:schemeClr val="bg1"/>
                </a:solidFill>
              </a:rPr>
              <a:t>. </a:t>
            </a:r>
            <a:endParaRPr lang="sv-SE" sz="2000" dirty="0">
              <a:solidFill>
                <a:schemeClr val="bg1"/>
              </a:solidFill>
            </a:endParaRPr>
          </a:p>
          <a:p>
            <a:pPr lvl="0">
              <a:lnSpc>
                <a:spcPct val="80000"/>
              </a:lnSpc>
            </a:pPr>
            <a:r>
              <a:rPr lang="sv-SE" sz="2000" dirty="0">
                <a:solidFill>
                  <a:schemeClr val="bg1"/>
                </a:solidFill>
              </a:rPr>
              <a:t>Delta på föräldramöten</a:t>
            </a:r>
          </a:p>
          <a:p>
            <a:pPr lvl="0">
              <a:lnSpc>
                <a:spcPct val="80000"/>
              </a:lnSpc>
            </a:pPr>
            <a:r>
              <a:rPr lang="sv-SE" sz="2000" dirty="0">
                <a:solidFill>
                  <a:schemeClr val="bg1"/>
                </a:solidFill>
              </a:rPr>
              <a:t>För transporter till och från matcher ansvarar respektive barns förälder, med fördel genom samåkning.</a:t>
            </a:r>
          </a:p>
          <a:p>
            <a:pPr>
              <a:lnSpc>
                <a:spcPct val="80000"/>
              </a:lnSpc>
            </a:pPr>
            <a:endParaRPr lang="sv-SE" sz="2000" dirty="0">
              <a:solidFill>
                <a:schemeClr val="bg1"/>
              </a:solidFill>
            </a:endParaRPr>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bg1">
                  <a:alpha val="80000"/>
                </a:schemeClr>
              </a:solidFill>
              <a:latin typeface="Calibri" panose="020F0502020204030204"/>
            </a:endParaRPr>
          </a:p>
        </p:txBody>
      </p:sp>
    </p:spTree>
    <p:extLst>
      <p:ext uri="{BB962C8B-B14F-4D97-AF65-F5344CB8AC3E}">
        <p14:creationId xmlns:p14="http://schemas.microsoft.com/office/powerpoint/2010/main" val="206018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65125"/>
            <a:ext cx="7164493" cy="1325563"/>
          </a:xfrm>
        </p:spPr>
        <p:txBody>
          <a:bodyPr>
            <a:normAutofit/>
          </a:bodyPr>
          <a:lstStyle/>
          <a:p>
            <a:r>
              <a:rPr lang="sv-SE">
                <a:solidFill>
                  <a:schemeClr val="bg1"/>
                </a:solidFill>
              </a:rPr>
              <a:t>Tränarfilosofi</a:t>
            </a:r>
          </a:p>
        </p:txBody>
      </p:sp>
      <p:sp>
        <p:nvSpPr>
          <p:cNvPr id="3" name="Platshållare för innehåll 2"/>
          <p:cNvSpPr>
            <a:spLocks noGrp="1"/>
          </p:cNvSpPr>
          <p:nvPr>
            <p:ph idx="1"/>
          </p:nvPr>
        </p:nvSpPr>
        <p:spPr>
          <a:xfrm>
            <a:off x="4387515" y="2022601"/>
            <a:ext cx="7161017" cy="4154361"/>
          </a:xfrm>
        </p:spPr>
        <p:txBody>
          <a:bodyPr>
            <a:normAutofit/>
          </a:bodyPr>
          <a:lstStyle/>
          <a:p>
            <a:r>
              <a:rPr lang="sv-SE" sz="2000" dirty="0">
                <a:solidFill>
                  <a:schemeClr val="bg1"/>
                </a:solidFill>
              </a:rPr>
              <a:t>Glädje / Gemenskap / Laganda</a:t>
            </a:r>
          </a:p>
          <a:p>
            <a:r>
              <a:rPr lang="sv-SE" sz="2000" dirty="0">
                <a:solidFill>
                  <a:schemeClr val="bg1"/>
                </a:solidFill>
              </a:rPr>
              <a:t>Utveckling både som person och spelare</a:t>
            </a:r>
          </a:p>
          <a:p>
            <a:r>
              <a:rPr lang="sv-SE" sz="2000" dirty="0">
                <a:solidFill>
                  <a:schemeClr val="bg1"/>
                </a:solidFill>
              </a:rPr>
              <a:t>Gemensamt ansvar</a:t>
            </a:r>
          </a:p>
          <a:p>
            <a:r>
              <a:rPr lang="sv-SE" sz="2000" dirty="0">
                <a:solidFill>
                  <a:schemeClr val="bg1"/>
                </a:solidFill>
              </a:rPr>
              <a:t>Visa varandra respekt</a:t>
            </a:r>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bg1">
                  <a:alpha val="80000"/>
                </a:schemeClr>
              </a:solidFill>
              <a:latin typeface="Calibri" panose="020F0502020204030204"/>
            </a:endParaRPr>
          </a:p>
        </p:txBody>
      </p:sp>
      <p:pic>
        <p:nvPicPr>
          <p:cNvPr id="6" name="Bildobjekt 5">
            <a:extLst>
              <a:ext uri="{FF2B5EF4-FFF2-40B4-BE49-F238E27FC236}">
                <a16:creationId xmlns:a16="http://schemas.microsoft.com/office/drawing/2014/main" xmlns="" id="{00BC6156-903B-4828-B5EC-36F5C426D2DA}"/>
              </a:ext>
            </a:extLst>
          </p:cNvPr>
          <p:cNvPicPr>
            <a:picLocks noChangeAspect="1"/>
          </p:cNvPicPr>
          <p:nvPr/>
        </p:nvPicPr>
        <p:blipFill>
          <a:blip r:embed="rId3"/>
          <a:stretch>
            <a:fillRect/>
          </a:stretch>
        </p:blipFill>
        <p:spPr>
          <a:xfrm>
            <a:off x="7377381" y="3524105"/>
            <a:ext cx="4486275" cy="2562225"/>
          </a:xfrm>
          <a:prstGeom prst="rect">
            <a:avLst/>
          </a:prstGeom>
        </p:spPr>
      </p:pic>
    </p:spTree>
    <p:extLst>
      <p:ext uri="{BB962C8B-B14F-4D97-AF65-F5344CB8AC3E}">
        <p14:creationId xmlns:p14="http://schemas.microsoft.com/office/powerpoint/2010/main" val="563580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65125"/>
            <a:ext cx="7164493" cy="1325563"/>
          </a:xfrm>
        </p:spPr>
        <p:txBody>
          <a:bodyPr>
            <a:normAutofit/>
          </a:bodyPr>
          <a:lstStyle/>
          <a:p>
            <a:r>
              <a:rPr lang="sv-SE" altLang="sv-SE" dirty="0">
                <a:solidFill>
                  <a:schemeClr val="bg1"/>
                </a:solidFill>
                <a:cs typeface="Arial Black" panose="020B0A04020102020204" pitchFamily="34" charset="0"/>
              </a:rPr>
              <a:t>PLANERING - TRÄNINGAR</a:t>
            </a:r>
            <a:endParaRPr lang="sv-SE" dirty="0">
              <a:solidFill>
                <a:schemeClr val="bg1"/>
              </a:solidFill>
            </a:endParaRPr>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bg1">
                  <a:alpha val="80000"/>
                </a:schemeClr>
              </a:solidFill>
              <a:latin typeface="Calibri" panose="020F0502020204030204"/>
            </a:endParaRPr>
          </a:p>
        </p:txBody>
      </p:sp>
      <p:sp>
        <p:nvSpPr>
          <p:cNvPr id="8" name="Platshållare för innehåll 2">
            <a:extLst>
              <a:ext uri="{FF2B5EF4-FFF2-40B4-BE49-F238E27FC236}">
                <a16:creationId xmlns:a16="http://schemas.microsoft.com/office/drawing/2014/main" xmlns="" id="{9E095307-C318-46E1-8AC5-71898C153E88}"/>
              </a:ext>
            </a:extLst>
          </p:cNvPr>
          <p:cNvSpPr txBox="1">
            <a:spLocks/>
          </p:cNvSpPr>
          <p:nvPr/>
        </p:nvSpPr>
        <p:spPr>
          <a:xfrm>
            <a:off x="4384038" y="1690688"/>
            <a:ext cx="7161017" cy="339220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sv-SE" altLang="sv-SE" sz="2000" b="1" dirty="0">
                <a:solidFill>
                  <a:schemeClr val="bg1"/>
                </a:solidFill>
                <a:latin typeface="Constantia" panose="02030602050306030303" pitchFamily="18" charset="0"/>
              </a:rPr>
              <a:t>TRÄNINGAR</a:t>
            </a:r>
          </a:p>
          <a:p>
            <a:pPr>
              <a:buClr>
                <a:schemeClr val="accent1"/>
              </a:buClr>
            </a:pPr>
            <a:r>
              <a:rPr lang="sv-SE" altLang="sv-SE" sz="2000" dirty="0">
                <a:solidFill>
                  <a:schemeClr val="bg1"/>
                </a:solidFill>
              </a:rPr>
              <a:t>Söndagar 17-18 &amp; måndagar 18-19 fram till grässäsongen börjar.</a:t>
            </a:r>
          </a:p>
          <a:p>
            <a:pPr>
              <a:buClr>
                <a:schemeClr val="accent1"/>
              </a:buClr>
            </a:pPr>
            <a:r>
              <a:rPr lang="sv-SE" altLang="sv-SE" sz="2000" dirty="0">
                <a:solidFill>
                  <a:schemeClr val="bg1"/>
                </a:solidFill>
              </a:rPr>
              <a:t>Måndag (18-19), tisdag (18-19:30) och torsdag (18-19:30) under hela våren.</a:t>
            </a:r>
          </a:p>
          <a:p>
            <a:pPr>
              <a:buClr>
                <a:schemeClr val="accent1"/>
              </a:buClr>
            </a:pPr>
            <a:r>
              <a:rPr lang="sv-SE" altLang="sv-SE" sz="2000" dirty="0">
                <a:solidFill>
                  <a:schemeClr val="bg1"/>
                </a:solidFill>
              </a:rPr>
              <a:t>Måndagar </a:t>
            </a:r>
            <a:r>
              <a:rPr lang="sv-SE" altLang="sv-SE" sz="2000" dirty="0" err="1">
                <a:solidFill>
                  <a:schemeClr val="bg1"/>
                </a:solidFill>
              </a:rPr>
              <a:t>Coerver</a:t>
            </a:r>
            <a:r>
              <a:rPr lang="sv-SE" altLang="sv-SE" sz="2000" dirty="0">
                <a:solidFill>
                  <a:schemeClr val="bg1"/>
                </a:solidFill>
              </a:rPr>
              <a:t> (start 29/4) med fokus på individuell teknik</a:t>
            </a:r>
            <a:br>
              <a:rPr lang="sv-SE" altLang="sv-SE" sz="2000" dirty="0">
                <a:solidFill>
                  <a:schemeClr val="bg1"/>
                </a:solidFill>
              </a:rPr>
            </a:br>
            <a:r>
              <a:rPr lang="sv-SE" altLang="sv-SE" sz="2000" dirty="0">
                <a:solidFill>
                  <a:schemeClr val="bg1"/>
                </a:solidFill>
              </a:rPr>
              <a:t>Tisdagar och torsdagar mer lagfokus.</a:t>
            </a:r>
          </a:p>
          <a:p>
            <a:pPr>
              <a:buClr>
                <a:schemeClr val="accent1"/>
              </a:buClr>
            </a:pPr>
            <a:r>
              <a:rPr lang="sv-SE" altLang="sv-SE" sz="2000" dirty="0">
                <a:solidFill>
                  <a:schemeClr val="bg1"/>
                </a:solidFill>
              </a:rPr>
              <a:t>Vi följer SvFF utbildningsplan och majoriteten av tränarna har gått C-utbildningen.</a:t>
            </a:r>
          </a:p>
          <a:p>
            <a:pPr>
              <a:buClr>
                <a:schemeClr val="accent1"/>
              </a:buClr>
            </a:pPr>
            <a:r>
              <a:rPr lang="sv-SE" altLang="sv-SE" sz="2000" dirty="0">
                <a:solidFill>
                  <a:schemeClr val="bg1"/>
                </a:solidFill>
              </a:rPr>
              <a:t>Kalendern hålls uppdaterad.</a:t>
            </a:r>
          </a:p>
          <a:p>
            <a:pPr>
              <a:buClr>
                <a:schemeClr val="accent1"/>
              </a:buClr>
            </a:pPr>
            <a:endParaRPr lang="sv-SE" altLang="sv-SE" sz="2000" dirty="0">
              <a:solidFill>
                <a:schemeClr val="bg1"/>
              </a:solidFill>
            </a:endParaRPr>
          </a:p>
          <a:p>
            <a:endParaRPr lang="sv-SE" sz="2000" dirty="0">
              <a:solidFill>
                <a:schemeClr val="bg1"/>
              </a:solidFill>
            </a:endParaRPr>
          </a:p>
        </p:txBody>
      </p:sp>
    </p:spTree>
    <p:extLst>
      <p:ext uri="{BB962C8B-B14F-4D97-AF65-F5344CB8AC3E}">
        <p14:creationId xmlns:p14="http://schemas.microsoft.com/office/powerpoint/2010/main" val="1837760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 y="1732658"/>
            <a:ext cx="3425957" cy="33922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384039" y="365125"/>
            <a:ext cx="7164493" cy="1325563"/>
          </a:xfrm>
        </p:spPr>
        <p:txBody>
          <a:bodyPr>
            <a:normAutofit/>
          </a:bodyPr>
          <a:lstStyle/>
          <a:p>
            <a:r>
              <a:rPr lang="sv-SE" altLang="sv-SE" dirty="0">
                <a:solidFill>
                  <a:schemeClr val="bg1"/>
                </a:solidFill>
                <a:cs typeface="Arial Black" panose="020B0A04020102020204" pitchFamily="34" charset="0"/>
              </a:rPr>
              <a:t>PLANERING - MATCHER</a:t>
            </a:r>
            <a:endParaRPr lang="sv-SE" dirty="0">
              <a:solidFill>
                <a:schemeClr val="bg1"/>
              </a:solidFill>
            </a:endParaRPr>
          </a:p>
        </p:txBody>
      </p:sp>
      <p:sp>
        <p:nvSpPr>
          <p:cNvPr id="3" name="Platshållare för innehåll 2"/>
          <p:cNvSpPr>
            <a:spLocks noGrp="1"/>
          </p:cNvSpPr>
          <p:nvPr>
            <p:ph idx="1"/>
          </p:nvPr>
        </p:nvSpPr>
        <p:spPr>
          <a:xfrm>
            <a:off x="4352927" y="1732658"/>
            <a:ext cx="7161017" cy="3112920"/>
          </a:xfrm>
        </p:spPr>
        <p:txBody>
          <a:bodyPr>
            <a:normAutofit/>
          </a:bodyPr>
          <a:lstStyle/>
          <a:p>
            <a:pPr marL="0" indent="0">
              <a:buClr>
                <a:schemeClr val="accent1"/>
              </a:buClr>
              <a:buNone/>
            </a:pPr>
            <a:r>
              <a:rPr lang="sv-SE" altLang="sv-SE" sz="2000" b="1" dirty="0">
                <a:solidFill>
                  <a:schemeClr val="bg1"/>
                </a:solidFill>
                <a:latin typeface="Constantia" panose="02030602050306030303" pitchFamily="18" charset="0"/>
              </a:rPr>
              <a:t>MATCHER</a:t>
            </a:r>
          </a:p>
          <a:p>
            <a:pPr>
              <a:buClr>
                <a:schemeClr val="accent1"/>
              </a:buClr>
            </a:pPr>
            <a:r>
              <a:rPr lang="sv-SE" altLang="sv-SE" sz="2000" dirty="0">
                <a:solidFill>
                  <a:schemeClr val="bg1"/>
                </a:solidFill>
              </a:rPr>
              <a:t>Speltid 3x20</a:t>
            </a:r>
          </a:p>
          <a:p>
            <a:pPr>
              <a:buClr>
                <a:schemeClr val="accent1"/>
              </a:buClr>
            </a:pPr>
            <a:r>
              <a:rPr lang="sv-SE" altLang="sv-SE" sz="2000" dirty="0">
                <a:solidFill>
                  <a:schemeClr val="bg1"/>
                </a:solidFill>
              </a:rPr>
              <a:t>Normalt kallas ca 10 spelare till match.</a:t>
            </a:r>
          </a:p>
          <a:p>
            <a:pPr>
              <a:buClr>
                <a:schemeClr val="accent1"/>
              </a:buClr>
            </a:pPr>
            <a:r>
              <a:rPr lang="sv-SE" altLang="sv-SE" sz="2000" dirty="0">
                <a:solidFill>
                  <a:schemeClr val="bg1"/>
                </a:solidFill>
              </a:rPr>
              <a:t>Positioner i laget, rotation/fasta, målvakt mm.</a:t>
            </a:r>
          </a:p>
          <a:p>
            <a:pPr>
              <a:buClr>
                <a:schemeClr val="accent1"/>
              </a:buClr>
            </a:pPr>
            <a:r>
              <a:rPr lang="sv-SE" altLang="sv-SE" sz="2000" dirty="0">
                <a:solidFill>
                  <a:schemeClr val="bg1"/>
                </a:solidFill>
              </a:rPr>
              <a:t>3st lag är anmälda (SSK Gul, SSK Svart &amp; SSK Vit) till serie Svart</a:t>
            </a:r>
          </a:p>
          <a:p>
            <a:pPr>
              <a:buClr>
                <a:schemeClr val="accent1"/>
              </a:buClr>
            </a:pPr>
            <a:r>
              <a:rPr lang="sv-SE" altLang="sv-SE" sz="2000" dirty="0">
                <a:solidFill>
                  <a:schemeClr val="bg1"/>
                </a:solidFill>
              </a:rPr>
              <a:t>27st spelare och samtliga spelar varje helg under våren. Roterar spelare mellan lagen för varje omgång.</a:t>
            </a:r>
          </a:p>
          <a:p>
            <a:pPr>
              <a:buClr>
                <a:schemeClr val="accent1"/>
              </a:buClr>
            </a:pPr>
            <a:r>
              <a:rPr lang="sv-SE" altLang="sv-SE" sz="2000" dirty="0">
                <a:solidFill>
                  <a:schemeClr val="bg1"/>
                </a:solidFill>
              </a:rPr>
              <a:t>Tränar för att få spela.</a:t>
            </a:r>
          </a:p>
          <a:p>
            <a:pPr>
              <a:buClr>
                <a:schemeClr val="accent1"/>
              </a:buClr>
            </a:pPr>
            <a:endParaRPr lang="sv-SE" altLang="sv-SE" sz="2000" dirty="0">
              <a:solidFill>
                <a:schemeClr val="bg1"/>
              </a:solidFill>
            </a:endParaRPr>
          </a:p>
          <a:p>
            <a:endParaRPr lang="sv-SE" sz="2000" dirty="0">
              <a:solidFill>
                <a:schemeClr val="bg1"/>
              </a:solidFill>
            </a:endParaRPr>
          </a:p>
        </p:txBody>
      </p:sp>
      <p:sp>
        <p:nvSpPr>
          <p:cNvPr id="4" name="Platshållare för sidfot 3"/>
          <p:cNvSpPr>
            <a:spLocks noGrp="1"/>
          </p:cNvSpPr>
          <p:nvPr>
            <p:ph type="ftr" sz="quarter" idx="11"/>
          </p:nvPr>
        </p:nvSpPr>
        <p:spPr>
          <a:xfrm>
            <a:off x="4038600" y="6356350"/>
            <a:ext cx="4114800" cy="365125"/>
          </a:xfrm>
        </p:spPr>
        <p:txBody>
          <a:bodyPr anchor="ctr">
            <a:normAutofit/>
          </a:bodyPr>
          <a:lstStyle/>
          <a:p>
            <a:endParaRPr lang="sv-SE">
              <a:solidFill>
                <a:schemeClr val="bg1">
                  <a:alpha val="80000"/>
                </a:schemeClr>
              </a:solidFill>
              <a:latin typeface="Calibri" panose="020F0502020204030204"/>
            </a:endParaRPr>
          </a:p>
        </p:txBody>
      </p:sp>
    </p:spTree>
    <p:extLst>
      <p:ext uri="{BB962C8B-B14F-4D97-AF65-F5344CB8AC3E}">
        <p14:creationId xmlns:p14="http://schemas.microsoft.com/office/powerpoint/2010/main" val="198686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715</Words>
  <Application>Microsoft Macintosh PowerPoint</Application>
  <PresentationFormat>Bredbild</PresentationFormat>
  <Paragraphs>104</Paragraphs>
  <Slides>12</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12</vt:i4>
      </vt:variant>
    </vt:vector>
  </HeadingPairs>
  <TitlesOfParts>
    <vt:vector size="20" baseType="lpstr">
      <vt:lpstr>Arial</vt:lpstr>
      <vt:lpstr>Arial Black</vt:lpstr>
      <vt:lpstr>Calibri</vt:lpstr>
      <vt:lpstr>Calibri Light</vt:lpstr>
      <vt:lpstr>Constantia</vt:lpstr>
      <vt:lpstr>MS PGothic</vt:lpstr>
      <vt:lpstr>Wingdings</vt:lpstr>
      <vt:lpstr>Office-tema</vt:lpstr>
      <vt:lpstr> </vt:lpstr>
      <vt:lpstr>Agenda</vt:lpstr>
      <vt:lpstr>ORGANISATION – LEDARE OCH SPELARE</vt:lpstr>
      <vt:lpstr>Att vara en del av Skiljebo SK</vt:lpstr>
      <vt:lpstr>Utdrag från Skiljebo Vill</vt:lpstr>
      <vt:lpstr>Utdrag från Skiljebo Vill</vt:lpstr>
      <vt:lpstr>Tränarfilosofi</vt:lpstr>
      <vt:lpstr>PLANERING - TRÄNINGAR</vt:lpstr>
      <vt:lpstr>PLANERING - MATCHER</vt:lpstr>
      <vt:lpstr>Turneringar och Kick-off</vt:lpstr>
      <vt:lpstr>Lagkassa / Sponsorer / kläder</vt:lpstr>
      <vt:lpstr>Till sist…</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Jiri Kollross</dc:creator>
  <cp:lastModifiedBy>Wennlöf, Linda</cp:lastModifiedBy>
  <cp:revision>9</cp:revision>
  <dcterms:created xsi:type="dcterms:W3CDTF">2017-04-26T19:41:00Z</dcterms:created>
  <dcterms:modified xsi:type="dcterms:W3CDTF">2019-04-08T18:09:22Z</dcterms:modified>
</cp:coreProperties>
</file>