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349" r:id="rId3"/>
    <p:sldId id="350" r:id="rId4"/>
    <p:sldId id="351" r:id="rId5"/>
    <p:sldId id="273" r:id="rId6"/>
    <p:sldId id="274" r:id="rId7"/>
    <p:sldId id="275" r:id="rId8"/>
    <p:sldId id="276" r:id="rId9"/>
    <p:sldId id="277" r:id="rId10"/>
    <p:sldId id="271" r:id="rId11"/>
    <p:sldId id="270" r:id="rId12"/>
    <p:sldId id="266" r:id="rId13"/>
    <p:sldId id="267" r:id="rId14"/>
    <p:sldId id="268" r:id="rId15"/>
    <p:sldId id="278" r:id="rId16"/>
    <p:sldId id="279" r:id="rId1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5878"/>
  </p:normalViewPr>
  <p:slideViewPr>
    <p:cSldViewPr snapToGrid="0" snapToObjects="1">
      <p:cViewPr varScale="1">
        <p:scale>
          <a:sx n="113" d="100"/>
          <a:sy n="113" d="100"/>
        </p:scale>
        <p:origin x="52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4E7250-9D95-1F4B-9D69-D088B060B998}" type="datetimeFigureOut">
              <a:rPr lang="sv-SE" smtClean="0"/>
              <a:t>2021-04-13</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65AACA-F4FB-B64D-918F-133D4F4E4882}" type="slidenum">
              <a:rPr lang="sv-SE" smtClean="0"/>
              <a:t>‹#›</a:t>
            </a:fld>
            <a:endParaRPr lang="sv-SE"/>
          </a:p>
        </p:txBody>
      </p:sp>
    </p:spTree>
    <p:extLst>
      <p:ext uri="{BB962C8B-B14F-4D97-AF65-F5344CB8AC3E}">
        <p14:creationId xmlns:p14="http://schemas.microsoft.com/office/powerpoint/2010/main" val="3769775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Summering om att det var kul och att fler sådana dagar önskas. </a:t>
            </a:r>
          </a:p>
        </p:txBody>
      </p:sp>
      <p:sp>
        <p:nvSpPr>
          <p:cNvPr id="4" name="Platshållare för bildnummer 3"/>
          <p:cNvSpPr>
            <a:spLocks noGrp="1"/>
          </p:cNvSpPr>
          <p:nvPr>
            <p:ph type="sldNum" sz="quarter" idx="5"/>
          </p:nvPr>
        </p:nvSpPr>
        <p:spPr/>
        <p:txBody>
          <a:bodyPr/>
          <a:lstStyle/>
          <a:p>
            <a:fld id="{1456A8DA-5B82-41F0-975C-B1A7A719C447}" type="slidenum">
              <a:rPr lang="sv-SE" smtClean="0"/>
              <a:pPr/>
              <a:t>2</a:t>
            </a:fld>
            <a:endParaRPr lang="sv-SE"/>
          </a:p>
        </p:txBody>
      </p:sp>
    </p:spTree>
    <p:extLst>
      <p:ext uri="{BB962C8B-B14F-4D97-AF65-F5344CB8AC3E}">
        <p14:creationId xmlns:p14="http://schemas.microsoft.com/office/powerpoint/2010/main" val="2285121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Uppskattad grej tillsammans. Även om pandemin satte stopp för samtliga att delta</a:t>
            </a:r>
          </a:p>
        </p:txBody>
      </p:sp>
      <p:sp>
        <p:nvSpPr>
          <p:cNvPr id="4" name="Platshållare för bildnummer 3"/>
          <p:cNvSpPr>
            <a:spLocks noGrp="1"/>
          </p:cNvSpPr>
          <p:nvPr>
            <p:ph type="sldNum" sz="quarter" idx="5"/>
          </p:nvPr>
        </p:nvSpPr>
        <p:spPr/>
        <p:txBody>
          <a:bodyPr/>
          <a:lstStyle/>
          <a:p>
            <a:fld id="{1456A8DA-5B82-41F0-975C-B1A7A719C447}" type="slidenum">
              <a:rPr lang="sv-SE" smtClean="0"/>
              <a:pPr/>
              <a:t>3</a:t>
            </a:fld>
            <a:endParaRPr lang="sv-SE"/>
          </a:p>
        </p:txBody>
      </p:sp>
    </p:spTree>
    <p:extLst>
      <p:ext uri="{BB962C8B-B14F-4D97-AF65-F5344CB8AC3E}">
        <p14:creationId xmlns:p14="http://schemas.microsoft.com/office/powerpoint/2010/main" val="3660870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Tack för all feedback, vi tar till oss. </a:t>
            </a:r>
          </a:p>
        </p:txBody>
      </p:sp>
      <p:sp>
        <p:nvSpPr>
          <p:cNvPr id="4" name="Platshållare för bildnummer 3"/>
          <p:cNvSpPr>
            <a:spLocks noGrp="1"/>
          </p:cNvSpPr>
          <p:nvPr>
            <p:ph type="sldNum" sz="quarter" idx="5"/>
          </p:nvPr>
        </p:nvSpPr>
        <p:spPr/>
        <p:txBody>
          <a:bodyPr/>
          <a:lstStyle/>
          <a:p>
            <a:fld id="{1456A8DA-5B82-41F0-975C-B1A7A719C447}" type="slidenum">
              <a:rPr lang="sv-SE" smtClean="0"/>
              <a:pPr/>
              <a:t>4</a:t>
            </a:fld>
            <a:endParaRPr lang="sv-SE"/>
          </a:p>
        </p:txBody>
      </p:sp>
    </p:spTree>
    <p:extLst>
      <p:ext uri="{BB962C8B-B14F-4D97-AF65-F5344CB8AC3E}">
        <p14:creationId xmlns:p14="http://schemas.microsoft.com/office/powerpoint/2010/main" val="953936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7E31448E-575C-4C43-87E3-66833F374828}"/>
              </a:ext>
            </a:extLst>
          </p:cNvPr>
          <p:cNvSpPr>
            <a:spLocks noGrp="1" noRot="1" noChangeAspect="1"/>
          </p:cNvSpPr>
          <p:nvPr>
            <p:ph type="sldImg"/>
          </p:nvPr>
        </p:nvSpPr>
        <p:spPr>
          <a:xfrm>
            <a:off x="422275" y="1241425"/>
            <a:ext cx="5953125" cy="3349625"/>
          </a:xfrm>
        </p:spPr>
      </p:sp>
      <p:sp>
        <p:nvSpPr>
          <p:cNvPr id="3" name="Platshållare för anteckningar 2">
            <a:extLst>
              <a:ext uri="{FF2B5EF4-FFF2-40B4-BE49-F238E27FC236}">
                <a16:creationId xmlns:a16="http://schemas.microsoft.com/office/drawing/2014/main" id="{CC94A787-7597-FB43-9CAC-DF923E1C6875}"/>
              </a:ext>
            </a:extLst>
          </p:cNvPr>
          <p:cNvSpPr txBox="1">
            <a:spLocks noGrp="1"/>
          </p:cNvSpPr>
          <p:nvPr>
            <p:ph type="body" sz="quarter" idx="1"/>
          </p:nvPr>
        </p:nvSpPr>
        <p:spPr/>
        <p:txBody>
          <a:bodyPr/>
          <a:lstStyle/>
          <a:p>
            <a:endParaRPr lang="sv-SE"/>
          </a:p>
        </p:txBody>
      </p:sp>
      <p:sp>
        <p:nvSpPr>
          <p:cNvPr id="4" name="Platshållare för bildnummer 3">
            <a:extLst>
              <a:ext uri="{FF2B5EF4-FFF2-40B4-BE49-F238E27FC236}">
                <a16:creationId xmlns:a16="http://schemas.microsoft.com/office/drawing/2014/main" id="{B844A500-2FEC-284A-9C65-E0449E6E550B}"/>
              </a:ext>
            </a:extLst>
          </p:cNvPr>
          <p:cNvSpPr txBox="1"/>
          <p:nvPr/>
        </p:nvSpPr>
        <p:spPr>
          <a:xfrm>
            <a:off x="3850437" y="9428579"/>
            <a:ext cx="2945657" cy="498055"/>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92A77B0-F4F1-7742-9B25-E7E19E541B18}" type="slidenum">
              <a:t>10</a:t>
            </a:fld>
            <a:endParaRPr lang="sv-SE"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1039252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C6D70ED8-3E9B-B544-94CB-972907C2C976}"/>
              </a:ext>
            </a:extLst>
          </p:cNvPr>
          <p:cNvSpPr>
            <a:spLocks noGrp="1" noRot="1" noChangeAspect="1"/>
          </p:cNvSpPr>
          <p:nvPr>
            <p:ph type="sldImg"/>
          </p:nvPr>
        </p:nvSpPr>
        <p:spPr>
          <a:xfrm>
            <a:off x="422275" y="1241425"/>
            <a:ext cx="5953125" cy="3349625"/>
          </a:xfrm>
        </p:spPr>
      </p:sp>
      <p:sp>
        <p:nvSpPr>
          <p:cNvPr id="3" name="Platshållare för anteckningar 2">
            <a:extLst>
              <a:ext uri="{FF2B5EF4-FFF2-40B4-BE49-F238E27FC236}">
                <a16:creationId xmlns:a16="http://schemas.microsoft.com/office/drawing/2014/main" id="{C5A4FA1B-8071-AA49-9A94-C016C9523D78}"/>
              </a:ext>
            </a:extLst>
          </p:cNvPr>
          <p:cNvSpPr txBox="1">
            <a:spLocks noGrp="1"/>
          </p:cNvSpPr>
          <p:nvPr>
            <p:ph type="body" sz="quarter" idx="1"/>
          </p:nvPr>
        </p:nvSpPr>
        <p:spPr/>
        <p:txBody>
          <a:bodyPr/>
          <a:lstStyle/>
          <a:p>
            <a:endParaRPr lang="sv-SE"/>
          </a:p>
        </p:txBody>
      </p:sp>
      <p:sp>
        <p:nvSpPr>
          <p:cNvPr id="4" name="Platshållare för bildnummer 3">
            <a:extLst>
              <a:ext uri="{FF2B5EF4-FFF2-40B4-BE49-F238E27FC236}">
                <a16:creationId xmlns:a16="http://schemas.microsoft.com/office/drawing/2014/main" id="{80F6B0ED-D27E-8C45-A900-FDCC92556B4F}"/>
              </a:ext>
            </a:extLst>
          </p:cNvPr>
          <p:cNvSpPr txBox="1"/>
          <p:nvPr/>
        </p:nvSpPr>
        <p:spPr>
          <a:xfrm>
            <a:off x="3850437" y="9428579"/>
            <a:ext cx="2945657" cy="498055"/>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B789865-2482-8C43-AC7D-84BF1C3F6532}" type="slidenum">
              <a:t>11</a:t>
            </a:fld>
            <a:endParaRPr lang="sv-SE"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2031957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63E0B27-9495-A24A-AD18-27EA36FC9700}"/>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8F5F6ADC-4B5E-7F4D-82C3-D19C47A14D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E1F22EB6-BCD0-E741-BAC6-56DD9CEDFB02}"/>
              </a:ext>
            </a:extLst>
          </p:cNvPr>
          <p:cNvSpPr>
            <a:spLocks noGrp="1"/>
          </p:cNvSpPr>
          <p:nvPr>
            <p:ph type="dt" sz="half" idx="10"/>
          </p:nvPr>
        </p:nvSpPr>
        <p:spPr/>
        <p:txBody>
          <a:bodyPr/>
          <a:lstStyle/>
          <a:p>
            <a:fld id="{110F6E22-5613-8145-822E-6C1EA883287C}" type="datetimeFigureOut">
              <a:rPr lang="sv-SE" smtClean="0"/>
              <a:t>2021-04-13</a:t>
            </a:fld>
            <a:endParaRPr lang="sv-SE"/>
          </a:p>
        </p:txBody>
      </p:sp>
      <p:sp>
        <p:nvSpPr>
          <p:cNvPr id="5" name="Platshållare för sidfot 4">
            <a:extLst>
              <a:ext uri="{FF2B5EF4-FFF2-40B4-BE49-F238E27FC236}">
                <a16:creationId xmlns:a16="http://schemas.microsoft.com/office/drawing/2014/main" id="{A551E69C-306C-E040-A1AA-EFA150C02F1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99B5D59-3CCA-CC4E-9F01-3714443BE7CB}"/>
              </a:ext>
            </a:extLst>
          </p:cNvPr>
          <p:cNvSpPr>
            <a:spLocks noGrp="1"/>
          </p:cNvSpPr>
          <p:nvPr>
            <p:ph type="sldNum" sz="quarter" idx="12"/>
          </p:nvPr>
        </p:nvSpPr>
        <p:spPr/>
        <p:txBody>
          <a:bodyPr/>
          <a:lstStyle/>
          <a:p>
            <a:fld id="{F85462B6-9713-4A46-89B3-51431078EEE6}" type="slidenum">
              <a:rPr lang="sv-SE" smtClean="0"/>
              <a:t>‹#›</a:t>
            </a:fld>
            <a:endParaRPr lang="sv-SE"/>
          </a:p>
        </p:txBody>
      </p:sp>
    </p:spTree>
    <p:extLst>
      <p:ext uri="{BB962C8B-B14F-4D97-AF65-F5344CB8AC3E}">
        <p14:creationId xmlns:p14="http://schemas.microsoft.com/office/powerpoint/2010/main" val="1850222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ABD27E2-5D38-6141-B3C2-3529C6B7D42D}"/>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B93164CE-9334-A94D-A6D7-1C8B08AF5750}"/>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55D7AF7-13F8-8D41-8F49-076604FB4C7D}"/>
              </a:ext>
            </a:extLst>
          </p:cNvPr>
          <p:cNvSpPr>
            <a:spLocks noGrp="1"/>
          </p:cNvSpPr>
          <p:nvPr>
            <p:ph type="dt" sz="half" idx="10"/>
          </p:nvPr>
        </p:nvSpPr>
        <p:spPr/>
        <p:txBody>
          <a:bodyPr/>
          <a:lstStyle/>
          <a:p>
            <a:fld id="{110F6E22-5613-8145-822E-6C1EA883287C}" type="datetimeFigureOut">
              <a:rPr lang="sv-SE" smtClean="0"/>
              <a:t>2021-04-13</a:t>
            </a:fld>
            <a:endParaRPr lang="sv-SE"/>
          </a:p>
        </p:txBody>
      </p:sp>
      <p:sp>
        <p:nvSpPr>
          <p:cNvPr id="5" name="Platshållare för sidfot 4">
            <a:extLst>
              <a:ext uri="{FF2B5EF4-FFF2-40B4-BE49-F238E27FC236}">
                <a16:creationId xmlns:a16="http://schemas.microsoft.com/office/drawing/2014/main" id="{6EDEFDC7-78CF-DF44-A8BA-75D01E51010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FC27D92-3971-A741-BF9B-342C69FF8EA8}"/>
              </a:ext>
            </a:extLst>
          </p:cNvPr>
          <p:cNvSpPr>
            <a:spLocks noGrp="1"/>
          </p:cNvSpPr>
          <p:nvPr>
            <p:ph type="sldNum" sz="quarter" idx="12"/>
          </p:nvPr>
        </p:nvSpPr>
        <p:spPr/>
        <p:txBody>
          <a:bodyPr/>
          <a:lstStyle/>
          <a:p>
            <a:fld id="{F85462B6-9713-4A46-89B3-51431078EEE6}" type="slidenum">
              <a:rPr lang="sv-SE" smtClean="0"/>
              <a:t>‹#›</a:t>
            </a:fld>
            <a:endParaRPr lang="sv-SE"/>
          </a:p>
        </p:txBody>
      </p:sp>
    </p:spTree>
    <p:extLst>
      <p:ext uri="{BB962C8B-B14F-4D97-AF65-F5344CB8AC3E}">
        <p14:creationId xmlns:p14="http://schemas.microsoft.com/office/powerpoint/2010/main" val="2902227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8444E361-5A70-1C44-B6AD-C0A0CBB8487B}"/>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19E0D0B8-E927-8A48-AA67-A9A929BB5981}"/>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D46542A1-344F-0647-950B-D58810869506}"/>
              </a:ext>
            </a:extLst>
          </p:cNvPr>
          <p:cNvSpPr>
            <a:spLocks noGrp="1"/>
          </p:cNvSpPr>
          <p:nvPr>
            <p:ph type="dt" sz="half" idx="10"/>
          </p:nvPr>
        </p:nvSpPr>
        <p:spPr/>
        <p:txBody>
          <a:bodyPr/>
          <a:lstStyle/>
          <a:p>
            <a:fld id="{110F6E22-5613-8145-822E-6C1EA883287C}" type="datetimeFigureOut">
              <a:rPr lang="sv-SE" smtClean="0"/>
              <a:t>2021-04-13</a:t>
            </a:fld>
            <a:endParaRPr lang="sv-SE"/>
          </a:p>
        </p:txBody>
      </p:sp>
      <p:sp>
        <p:nvSpPr>
          <p:cNvPr id="5" name="Platshållare för sidfot 4">
            <a:extLst>
              <a:ext uri="{FF2B5EF4-FFF2-40B4-BE49-F238E27FC236}">
                <a16:creationId xmlns:a16="http://schemas.microsoft.com/office/drawing/2014/main" id="{E433764B-0CE8-8C48-81CA-749808F0B7C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0846818-5D90-3345-81D4-D5C907D06553}"/>
              </a:ext>
            </a:extLst>
          </p:cNvPr>
          <p:cNvSpPr>
            <a:spLocks noGrp="1"/>
          </p:cNvSpPr>
          <p:nvPr>
            <p:ph type="sldNum" sz="quarter" idx="12"/>
          </p:nvPr>
        </p:nvSpPr>
        <p:spPr/>
        <p:txBody>
          <a:bodyPr/>
          <a:lstStyle/>
          <a:p>
            <a:fld id="{F85462B6-9713-4A46-89B3-51431078EEE6}" type="slidenum">
              <a:rPr lang="sv-SE" smtClean="0"/>
              <a:t>‹#›</a:t>
            </a:fld>
            <a:endParaRPr lang="sv-SE"/>
          </a:p>
        </p:txBody>
      </p:sp>
    </p:spTree>
    <p:extLst>
      <p:ext uri="{BB962C8B-B14F-4D97-AF65-F5344CB8AC3E}">
        <p14:creationId xmlns:p14="http://schemas.microsoft.com/office/powerpoint/2010/main" val="623376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36BB315-5D1C-A343-BE3C-A5C0EB88A2FF}"/>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178BBBF-9E61-4D42-BF14-135A349D4793}"/>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A43E1FFA-8E31-5E4A-87D5-D724148F1642}"/>
              </a:ext>
            </a:extLst>
          </p:cNvPr>
          <p:cNvSpPr>
            <a:spLocks noGrp="1"/>
          </p:cNvSpPr>
          <p:nvPr>
            <p:ph type="dt" sz="half" idx="10"/>
          </p:nvPr>
        </p:nvSpPr>
        <p:spPr/>
        <p:txBody>
          <a:bodyPr/>
          <a:lstStyle/>
          <a:p>
            <a:fld id="{110F6E22-5613-8145-822E-6C1EA883287C}" type="datetimeFigureOut">
              <a:rPr lang="sv-SE" smtClean="0"/>
              <a:t>2021-04-13</a:t>
            </a:fld>
            <a:endParaRPr lang="sv-SE"/>
          </a:p>
        </p:txBody>
      </p:sp>
      <p:sp>
        <p:nvSpPr>
          <p:cNvPr id="5" name="Platshållare för sidfot 4">
            <a:extLst>
              <a:ext uri="{FF2B5EF4-FFF2-40B4-BE49-F238E27FC236}">
                <a16:creationId xmlns:a16="http://schemas.microsoft.com/office/drawing/2014/main" id="{B430A49A-0155-FD4F-A7DE-1F600FC33EE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1EC8F09-CCB9-CE48-AB74-DF866FC5AB9E}"/>
              </a:ext>
            </a:extLst>
          </p:cNvPr>
          <p:cNvSpPr>
            <a:spLocks noGrp="1"/>
          </p:cNvSpPr>
          <p:nvPr>
            <p:ph type="sldNum" sz="quarter" idx="12"/>
          </p:nvPr>
        </p:nvSpPr>
        <p:spPr/>
        <p:txBody>
          <a:bodyPr/>
          <a:lstStyle/>
          <a:p>
            <a:fld id="{F85462B6-9713-4A46-89B3-51431078EEE6}" type="slidenum">
              <a:rPr lang="sv-SE" smtClean="0"/>
              <a:t>‹#›</a:t>
            </a:fld>
            <a:endParaRPr lang="sv-SE"/>
          </a:p>
        </p:txBody>
      </p:sp>
    </p:spTree>
    <p:extLst>
      <p:ext uri="{BB962C8B-B14F-4D97-AF65-F5344CB8AC3E}">
        <p14:creationId xmlns:p14="http://schemas.microsoft.com/office/powerpoint/2010/main" val="1945066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93A1337-CD91-6940-AA6E-134E0451A07D}"/>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E98E29C8-29F5-8B4D-A0E6-9CF632F5BA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3B63D73D-DBDE-C54B-BE30-100E821C88E6}"/>
              </a:ext>
            </a:extLst>
          </p:cNvPr>
          <p:cNvSpPr>
            <a:spLocks noGrp="1"/>
          </p:cNvSpPr>
          <p:nvPr>
            <p:ph type="dt" sz="half" idx="10"/>
          </p:nvPr>
        </p:nvSpPr>
        <p:spPr/>
        <p:txBody>
          <a:bodyPr/>
          <a:lstStyle/>
          <a:p>
            <a:fld id="{110F6E22-5613-8145-822E-6C1EA883287C}" type="datetimeFigureOut">
              <a:rPr lang="sv-SE" smtClean="0"/>
              <a:t>2021-04-13</a:t>
            </a:fld>
            <a:endParaRPr lang="sv-SE"/>
          </a:p>
        </p:txBody>
      </p:sp>
      <p:sp>
        <p:nvSpPr>
          <p:cNvPr id="5" name="Platshållare för sidfot 4">
            <a:extLst>
              <a:ext uri="{FF2B5EF4-FFF2-40B4-BE49-F238E27FC236}">
                <a16:creationId xmlns:a16="http://schemas.microsoft.com/office/drawing/2014/main" id="{79162793-FBF8-F84F-AC0C-821EB4269A9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0BDDA3B-B0C7-CA4B-B16F-DF49AD705918}"/>
              </a:ext>
            </a:extLst>
          </p:cNvPr>
          <p:cNvSpPr>
            <a:spLocks noGrp="1"/>
          </p:cNvSpPr>
          <p:nvPr>
            <p:ph type="sldNum" sz="quarter" idx="12"/>
          </p:nvPr>
        </p:nvSpPr>
        <p:spPr/>
        <p:txBody>
          <a:bodyPr/>
          <a:lstStyle/>
          <a:p>
            <a:fld id="{F85462B6-9713-4A46-89B3-51431078EEE6}" type="slidenum">
              <a:rPr lang="sv-SE" smtClean="0"/>
              <a:t>‹#›</a:t>
            </a:fld>
            <a:endParaRPr lang="sv-SE"/>
          </a:p>
        </p:txBody>
      </p:sp>
    </p:spTree>
    <p:extLst>
      <p:ext uri="{BB962C8B-B14F-4D97-AF65-F5344CB8AC3E}">
        <p14:creationId xmlns:p14="http://schemas.microsoft.com/office/powerpoint/2010/main" val="2075837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738135F-B2B3-E04B-8792-2B7F337943CA}"/>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4C1B369-8830-9140-872D-AE907E6B3002}"/>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D6AA1FB0-2E2E-5542-A9D7-A4703A88A1D8}"/>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F8E51665-2186-014D-8865-6B6D6E566B18}"/>
              </a:ext>
            </a:extLst>
          </p:cNvPr>
          <p:cNvSpPr>
            <a:spLocks noGrp="1"/>
          </p:cNvSpPr>
          <p:nvPr>
            <p:ph type="dt" sz="half" idx="10"/>
          </p:nvPr>
        </p:nvSpPr>
        <p:spPr/>
        <p:txBody>
          <a:bodyPr/>
          <a:lstStyle/>
          <a:p>
            <a:fld id="{110F6E22-5613-8145-822E-6C1EA883287C}" type="datetimeFigureOut">
              <a:rPr lang="sv-SE" smtClean="0"/>
              <a:t>2021-04-13</a:t>
            </a:fld>
            <a:endParaRPr lang="sv-SE"/>
          </a:p>
        </p:txBody>
      </p:sp>
      <p:sp>
        <p:nvSpPr>
          <p:cNvPr id="6" name="Platshållare för sidfot 5">
            <a:extLst>
              <a:ext uri="{FF2B5EF4-FFF2-40B4-BE49-F238E27FC236}">
                <a16:creationId xmlns:a16="http://schemas.microsoft.com/office/drawing/2014/main" id="{B4E45B6B-E4CF-5146-815E-78D62C456BFE}"/>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EE82CE78-B9E7-1545-8D3B-6E6D0EB85EFB}"/>
              </a:ext>
            </a:extLst>
          </p:cNvPr>
          <p:cNvSpPr>
            <a:spLocks noGrp="1"/>
          </p:cNvSpPr>
          <p:nvPr>
            <p:ph type="sldNum" sz="quarter" idx="12"/>
          </p:nvPr>
        </p:nvSpPr>
        <p:spPr/>
        <p:txBody>
          <a:bodyPr/>
          <a:lstStyle/>
          <a:p>
            <a:fld id="{F85462B6-9713-4A46-89B3-51431078EEE6}" type="slidenum">
              <a:rPr lang="sv-SE" smtClean="0"/>
              <a:t>‹#›</a:t>
            </a:fld>
            <a:endParaRPr lang="sv-SE"/>
          </a:p>
        </p:txBody>
      </p:sp>
    </p:spTree>
    <p:extLst>
      <p:ext uri="{BB962C8B-B14F-4D97-AF65-F5344CB8AC3E}">
        <p14:creationId xmlns:p14="http://schemas.microsoft.com/office/powerpoint/2010/main" val="3426113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4746A00-5238-B049-A20E-A869E318CE22}"/>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96B921DC-E44B-624E-84D1-F0C094DC27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77885544-ED9F-4642-91E9-1FE7B542E7C1}"/>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DF62C204-C304-5542-867D-B0D1694619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8A055610-1951-0641-AE86-AA6E7E13E34D}"/>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E75FBBB4-1165-6F49-9EAC-07E510552214}"/>
              </a:ext>
            </a:extLst>
          </p:cNvPr>
          <p:cNvSpPr>
            <a:spLocks noGrp="1"/>
          </p:cNvSpPr>
          <p:nvPr>
            <p:ph type="dt" sz="half" idx="10"/>
          </p:nvPr>
        </p:nvSpPr>
        <p:spPr/>
        <p:txBody>
          <a:bodyPr/>
          <a:lstStyle/>
          <a:p>
            <a:fld id="{110F6E22-5613-8145-822E-6C1EA883287C}" type="datetimeFigureOut">
              <a:rPr lang="sv-SE" smtClean="0"/>
              <a:t>2021-04-13</a:t>
            </a:fld>
            <a:endParaRPr lang="sv-SE"/>
          </a:p>
        </p:txBody>
      </p:sp>
      <p:sp>
        <p:nvSpPr>
          <p:cNvPr id="8" name="Platshållare för sidfot 7">
            <a:extLst>
              <a:ext uri="{FF2B5EF4-FFF2-40B4-BE49-F238E27FC236}">
                <a16:creationId xmlns:a16="http://schemas.microsoft.com/office/drawing/2014/main" id="{F356111A-9229-364A-9B7F-52225C6EC4E5}"/>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5F1EE9D6-80E8-5342-917A-AFB6BB8C0B26}"/>
              </a:ext>
            </a:extLst>
          </p:cNvPr>
          <p:cNvSpPr>
            <a:spLocks noGrp="1"/>
          </p:cNvSpPr>
          <p:nvPr>
            <p:ph type="sldNum" sz="quarter" idx="12"/>
          </p:nvPr>
        </p:nvSpPr>
        <p:spPr/>
        <p:txBody>
          <a:bodyPr/>
          <a:lstStyle/>
          <a:p>
            <a:fld id="{F85462B6-9713-4A46-89B3-51431078EEE6}" type="slidenum">
              <a:rPr lang="sv-SE" smtClean="0"/>
              <a:t>‹#›</a:t>
            </a:fld>
            <a:endParaRPr lang="sv-SE"/>
          </a:p>
        </p:txBody>
      </p:sp>
    </p:spTree>
    <p:extLst>
      <p:ext uri="{BB962C8B-B14F-4D97-AF65-F5344CB8AC3E}">
        <p14:creationId xmlns:p14="http://schemas.microsoft.com/office/powerpoint/2010/main" val="1369591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8D562D0-FB6C-2245-8F03-62F6044A120D}"/>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BEDD1A2A-AB8F-D341-ACF6-3A8378B8373C}"/>
              </a:ext>
            </a:extLst>
          </p:cNvPr>
          <p:cNvSpPr>
            <a:spLocks noGrp="1"/>
          </p:cNvSpPr>
          <p:nvPr>
            <p:ph type="dt" sz="half" idx="10"/>
          </p:nvPr>
        </p:nvSpPr>
        <p:spPr/>
        <p:txBody>
          <a:bodyPr/>
          <a:lstStyle/>
          <a:p>
            <a:fld id="{110F6E22-5613-8145-822E-6C1EA883287C}" type="datetimeFigureOut">
              <a:rPr lang="sv-SE" smtClean="0"/>
              <a:t>2021-04-13</a:t>
            </a:fld>
            <a:endParaRPr lang="sv-SE"/>
          </a:p>
        </p:txBody>
      </p:sp>
      <p:sp>
        <p:nvSpPr>
          <p:cNvPr id="4" name="Platshållare för sidfot 3">
            <a:extLst>
              <a:ext uri="{FF2B5EF4-FFF2-40B4-BE49-F238E27FC236}">
                <a16:creationId xmlns:a16="http://schemas.microsoft.com/office/drawing/2014/main" id="{6D90FB6A-1CDC-2C43-85A5-5F84144EE8EA}"/>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39AF3940-E2A1-414F-89ED-E8436893A6AD}"/>
              </a:ext>
            </a:extLst>
          </p:cNvPr>
          <p:cNvSpPr>
            <a:spLocks noGrp="1"/>
          </p:cNvSpPr>
          <p:nvPr>
            <p:ph type="sldNum" sz="quarter" idx="12"/>
          </p:nvPr>
        </p:nvSpPr>
        <p:spPr/>
        <p:txBody>
          <a:bodyPr/>
          <a:lstStyle/>
          <a:p>
            <a:fld id="{F85462B6-9713-4A46-89B3-51431078EEE6}" type="slidenum">
              <a:rPr lang="sv-SE" smtClean="0"/>
              <a:t>‹#›</a:t>
            </a:fld>
            <a:endParaRPr lang="sv-SE"/>
          </a:p>
        </p:txBody>
      </p:sp>
    </p:spTree>
    <p:extLst>
      <p:ext uri="{BB962C8B-B14F-4D97-AF65-F5344CB8AC3E}">
        <p14:creationId xmlns:p14="http://schemas.microsoft.com/office/powerpoint/2010/main" val="2620535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23539D22-E77A-864B-AE96-FCCA72D8BA04}"/>
              </a:ext>
            </a:extLst>
          </p:cNvPr>
          <p:cNvSpPr>
            <a:spLocks noGrp="1"/>
          </p:cNvSpPr>
          <p:nvPr>
            <p:ph type="dt" sz="half" idx="10"/>
          </p:nvPr>
        </p:nvSpPr>
        <p:spPr/>
        <p:txBody>
          <a:bodyPr/>
          <a:lstStyle/>
          <a:p>
            <a:fld id="{110F6E22-5613-8145-822E-6C1EA883287C}" type="datetimeFigureOut">
              <a:rPr lang="sv-SE" smtClean="0"/>
              <a:t>2021-04-13</a:t>
            </a:fld>
            <a:endParaRPr lang="sv-SE"/>
          </a:p>
        </p:txBody>
      </p:sp>
      <p:sp>
        <p:nvSpPr>
          <p:cNvPr id="3" name="Platshållare för sidfot 2">
            <a:extLst>
              <a:ext uri="{FF2B5EF4-FFF2-40B4-BE49-F238E27FC236}">
                <a16:creationId xmlns:a16="http://schemas.microsoft.com/office/drawing/2014/main" id="{3464F22F-2D0C-254B-91FF-AB37789B1260}"/>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39722C41-56A9-E745-900E-7CF6290D5AB2}"/>
              </a:ext>
            </a:extLst>
          </p:cNvPr>
          <p:cNvSpPr>
            <a:spLocks noGrp="1"/>
          </p:cNvSpPr>
          <p:nvPr>
            <p:ph type="sldNum" sz="quarter" idx="12"/>
          </p:nvPr>
        </p:nvSpPr>
        <p:spPr/>
        <p:txBody>
          <a:bodyPr/>
          <a:lstStyle/>
          <a:p>
            <a:fld id="{F85462B6-9713-4A46-89B3-51431078EEE6}" type="slidenum">
              <a:rPr lang="sv-SE" smtClean="0"/>
              <a:t>‹#›</a:t>
            </a:fld>
            <a:endParaRPr lang="sv-SE"/>
          </a:p>
        </p:txBody>
      </p:sp>
    </p:spTree>
    <p:extLst>
      <p:ext uri="{BB962C8B-B14F-4D97-AF65-F5344CB8AC3E}">
        <p14:creationId xmlns:p14="http://schemas.microsoft.com/office/powerpoint/2010/main" val="1354752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3766E2-6EB0-DB46-B4AA-556A0A8AB456}"/>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70023CE-71C6-0046-91A5-FAD5288EF8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2DE6A62D-99D9-BB41-A8A6-75998FA760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04567B9E-A99C-174A-9EE0-2E5A134896CA}"/>
              </a:ext>
            </a:extLst>
          </p:cNvPr>
          <p:cNvSpPr>
            <a:spLocks noGrp="1"/>
          </p:cNvSpPr>
          <p:nvPr>
            <p:ph type="dt" sz="half" idx="10"/>
          </p:nvPr>
        </p:nvSpPr>
        <p:spPr/>
        <p:txBody>
          <a:bodyPr/>
          <a:lstStyle/>
          <a:p>
            <a:fld id="{110F6E22-5613-8145-822E-6C1EA883287C}" type="datetimeFigureOut">
              <a:rPr lang="sv-SE" smtClean="0"/>
              <a:t>2021-04-13</a:t>
            </a:fld>
            <a:endParaRPr lang="sv-SE"/>
          </a:p>
        </p:txBody>
      </p:sp>
      <p:sp>
        <p:nvSpPr>
          <p:cNvPr id="6" name="Platshållare för sidfot 5">
            <a:extLst>
              <a:ext uri="{FF2B5EF4-FFF2-40B4-BE49-F238E27FC236}">
                <a16:creationId xmlns:a16="http://schemas.microsoft.com/office/drawing/2014/main" id="{503F8FB2-3DCE-B345-8431-DEB2931A9129}"/>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44FE0F0E-14B1-444D-BF52-699BB780F2B5}"/>
              </a:ext>
            </a:extLst>
          </p:cNvPr>
          <p:cNvSpPr>
            <a:spLocks noGrp="1"/>
          </p:cNvSpPr>
          <p:nvPr>
            <p:ph type="sldNum" sz="quarter" idx="12"/>
          </p:nvPr>
        </p:nvSpPr>
        <p:spPr/>
        <p:txBody>
          <a:bodyPr/>
          <a:lstStyle/>
          <a:p>
            <a:fld id="{F85462B6-9713-4A46-89B3-51431078EEE6}" type="slidenum">
              <a:rPr lang="sv-SE" smtClean="0"/>
              <a:t>‹#›</a:t>
            </a:fld>
            <a:endParaRPr lang="sv-SE"/>
          </a:p>
        </p:txBody>
      </p:sp>
    </p:spTree>
    <p:extLst>
      <p:ext uri="{BB962C8B-B14F-4D97-AF65-F5344CB8AC3E}">
        <p14:creationId xmlns:p14="http://schemas.microsoft.com/office/powerpoint/2010/main" val="2007235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CFF8334-1D56-4549-8AFB-A4A9AD2F16B4}"/>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68D7223B-F630-7340-B8A6-FB39875633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D73DDB98-6476-D643-ADDE-078DD056E3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441A40BF-DE35-BC40-9E6D-A6ACF5FF81C3}"/>
              </a:ext>
            </a:extLst>
          </p:cNvPr>
          <p:cNvSpPr>
            <a:spLocks noGrp="1"/>
          </p:cNvSpPr>
          <p:nvPr>
            <p:ph type="dt" sz="half" idx="10"/>
          </p:nvPr>
        </p:nvSpPr>
        <p:spPr/>
        <p:txBody>
          <a:bodyPr/>
          <a:lstStyle/>
          <a:p>
            <a:fld id="{110F6E22-5613-8145-822E-6C1EA883287C}" type="datetimeFigureOut">
              <a:rPr lang="sv-SE" smtClean="0"/>
              <a:t>2021-04-13</a:t>
            </a:fld>
            <a:endParaRPr lang="sv-SE"/>
          </a:p>
        </p:txBody>
      </p:sp>
      <p:sp>
        <p:nvSpPr>
          <p:cNvPr id="6" name="Platshållare för sidfot 5">
            <a:extLst>
              <a:ext uri="{FF2B5EF4-FFF2-40B4-BE49-F238E27FC236}">
                <a16:creationId xmlns:a16="http://schemas.microsoft.com/office/drawing/2014/main" id="{9E1945E4-964D-A841-9E58-D5797FB5C9E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9F603C53-57A5-5D48-8F98-572CFB3FD2A3}"/>
              </a:ext>
            </a:extLst>
          </p:cNvPr>
          <p:cNvSpPr>
            <a:spLocks noGrp="1"/>
          </p:cNvSpPr>
          <p:nvPr>
            <p:ph type="sldNum" sz="quarter" idx="12"/>
          </p:nvPr>
        </p:nvSpPr>
        <p:spPr/>
        <p:txBody>
          <a:bodyPr/>
          <a:lstStyle/>
          <a:p>
            <a:fld id="{F85462B6-9713-4A46-89B3-51431078EEE6}" type="slidenum">
              <a:rPr lang="sv-SE" smtClean="0"/>
              <a:t>‹#›</a:t>
            </a:fld>
            <a:endParaRPr lang="sv-SE"/>
          </a:p>
        </p:txBody>
      </p:sp>
    </p:spTree>
    <p:extLst>
      <p:ext uri="{BB962C8B-B14F-4D97-AF65-F5344CB8AC3E}">
        <p14:creationId xmlns:p14="http://schemas.microsoft.com/office/powerpoint/2010/main" val="2632298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F7C36B57-13A4-BC43-8541-AC73CD12D5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E738C524-5DFD-374C-B4E4-6BEAFF8938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D1B3581-A65F-9741-B55B-857521ECF2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0F6E22-5613-8145-822E-6C1EA883287C}" type="datetimeFigureOut">
              <a:rPr lang="sv-SE" smtClean="0"/>
              <a:t>2021-04-13</a:t>
            </a:fld>
            <a:endParaRPr lang="sv-SE"/>
          </a:p>
        </p:txBody>
      </p:sp>
      <p:sp>
        <p:nvSpPr>
          <p:cNvPr id="5" name="Platshållare för sidfot 4">
            <a:extLst>
              <a:ext uri="{FF2B5EF4-FFF2-40B4-BE49-F238E27FC236}">
                <a16:creationId xmlns:a16="http://schemas.microsoft.com/office/drawing/2014/main" id="{23A361C1-A6C3-7C46-83A6-68F8254700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737E8B0C-20B1-6F46-BE3A-4C0D222D3E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5462B6-9713-4A46-89B3-51431078EEE6}" type="slidenum">
              <a:rPr lang="sv-SE" smtClean="0"/>
              <a:t>‹#›</a:t>
            </a:fld>
            <a:endParaRPr lang="sv-SE"/>
          </a:p>
        </p:txBody>
      </p:sp>
    </p:spTree>
    <p:extLst>
      <p:ext uri="{BB962C8B-B14F-4D97-AF65-F5344CB8AC3E}">
        <p14:creationId xmlns:p14="http://schemas.microsoft.com/office/powerpoint/2010/main" val="22072737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AA06FA7-E5B7-3A46-91A5-03DC5F8E8956}"/>
              </a:ext>
            </a:extLst>
          </p:cNvPr>
          <p:cNvSpPr>
            <a:spLocks noGrp="1"/>
          </p:cNvSpPr>
          <p:nvPr>
            <p:ph type="ctrTitle"/>
          </p:nvPr>
        </p:nvSpPr>
        <p:spPr/>
        <p:txBody>
          <a:bodyPr/>
          <a:lstStyle/>
          <a:p>
            <a:endParaRPr lang="sv-SE"/>
          </a:p>
        </p:txBody>
      </p:sp>
      <p:sp>
        <p:nvSpPr>
          <p:cNvPr id="3" name="Underrubrik 2">
            <a:extLst>
              <a:ext uri="{FF2B5EF4-FFF2-40B4-BE49-F238E27FC236}">
                <a16:creationId xmlns:a16="http://schemas.microsoft.com/office/drawing/2014/main" id="{3665FA31-FDBC-1F44-B8CD-3C95CFDCA280}"/>
              </a:ext>
            </a:extLst>
          </p:cNvPr>
          <p:cNvSpPr>
            <a:spLocks noGrp="1"/>
          </p:cNvSpPr>
          <p:nvPr>
            <p:ph type="subTitle" idx="1"/>
          </p:nvPr>
        </p:nvSpPr>
        <p:spPr/>
        <p:txBody>
          <a:bodyPr/>
          <a:lstStyle/>
          <a:p>
            <a:endParaRPr lang="sv-SE"/>
          </a:p>
        </p:txBody>
      </p:sp>
    </p:spTree>
    <p:extLst>
      <p:ext uri="{BB962C8B-B14F-4D97-AF65-F5344CB8AC3E}">
        <p14:creationId xmlns:p14="http://schemas.microsoft.com/office/powerpoint/2010/main" val="27220946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AC59D6F-B2DB-7F46-A1FE-EC61322D9602}"/>
              </a:ext>
            </a:extLst>
          </p:cNvPr>
          <p:cNvSpPr txBox="1">
            <a:spLocks noGrp="1"/>
          </p:cNvSpPr>
          <p:nvPr>
            <p:ph type="title"/>
          </p:nvPr>
        </p:nvSpPr>
        <p:spPr>
          <a:xfrm>
            <a:off x="1143000" y="207815"/>
            <a:ext cx="9905996" cy="582591"/>
          </a:xfrm>
        </p:spPr>
        <p:txBody>
          <a:bodyPr anchorCtr="1"/>
          <a:lstStyle/>
          <a:p>
            <a:pPr lvl="0" algn="ctr"/>
            <a:r>
              <a:rPr lang="sv-SE" sz="2800" u="sng">
                <a:solidFill>
                  <a:srgbClr val="FFFFFF"/>
                </a:solidFill>
              </a:rPr>
              <a:t>Spelarutbildningsplan 12 år</a:t>
            </a:r>
          </a:p>
        </p:txBody>
      </p:sp>
      <p:pic>
        <p:nvPicPr>
          <p:cNvPr id="3" name="Bildobjekt 6" descr="En bild som visar biljardboll&#10;&#10;Automatiskt genererad beskrivning">
            <a:extLst>
              <a:ext uri="{FF2B5EF4-FFF2-40B4-BE49-F238E27FC236}">
                <a16:creationId xmlns:a16="http://schemas.microsoft.com/office/drawing/2014/main" id="{BCBD764D-82F2-1548-806E-647ADFF9756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0064" y="77678"/>
            <a:ext cx="1058445" cy="1035439"/>
          </a:xfrm>
          <a:prstGeom prst="rect">
            <a:avLst/>
          </a:prstGeom>
          <a:noFill/>
          <a:ln cap="flat">
            <a:noFill/>
          </a:ln>
        </p:spPr>
      </p:pic>
      <p:sp>
        <p:nvSpPr>
          <p:cNvPr id="4" name="textruta 24">
            <a:extLst>
              <a:ext uri="{FF2B5EF4-FFF2-40B4-BE49-F238E27FC236}">
                <a16:creationId xmlns:a16="http://schemas.microsoft.com/office/drawing/2014/main" id="{1A74344B-DD3B-1A44-90E6-A00096490631}"/>
              </a:ext>
            </a:extLst>
          </p:cNvPr>
          <p:cNvSpPr txBox="1"/>
          <p:nvPr/>
        </p:nvSpPr>
        <p:spPr>
          <a:xfrm>
            <a:off x="2519684" y="790407"/>
            <a:ext cx="8054528" cy="589392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600" b="1" i="0" u="none" strike="noStrike" kern="1200" cap="none" spc="0" baseline="0">
                <a:solidFill>
                  <a:srgbClr val="FFFFFF"/>
                </a:solidFill>
                <a:uFillTx/>
                <a:latin typeface="Calibri"/>
              </a:rPr>
              <a:t>Psykologi</a:t>
            </a:r>
            <a:endParaRPr lang="sv-SE" sz="1300" b="1" i="0" u="none" strike="noStrike" kern="1200" cap="none" spc="0" baseline="0">
              <a:solidFill>
                <a:srgbClr val="FFFFFF"/>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300" b="0" i="0" u="none" strike="noStrike" kern="1200" cap="none" spc="0" baseline="0">
                <a:solidFill>
                  <a:srgbClr val="FFFFFF"/>
                </a:solidFill>
                <a:uFillTx/>
                <a:latin typeface="Calibri"/>
              </a:rPr>
              <a:t>•	Inget resultatfokus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300" b="0" i="0" u="none" strike="noStrike" kern="1200" cap="none" spc="0" baseline="0">
                <a:solidFill>
                  <a:srgbClr val="FFFFFF"/>
                </a:solidFill>
                <a:uFillTx/>
                <a:latin typeface="Calibri"/>
              </a:rPr>
              <a:t>•	Vara en bra lagkamrat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300" b="0" i="0" u="none" strike="noStrike" kern="1200" cap="none" spc="0" baseline="0">
                <a:solidFill>
                  <a:srgbClr val="FFFFFF"/>
                </a:solidFill>
                <a:uFillTx/>
                <a:latin typeface="Calibri"/>
              </a:rPr>
              <a:t>•	Alltid göra sitt bästa</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300" b="0" i="0" u="none" strike="noStrike" kern="1200" cap="none" spc="0" baseline="0">
                <a:solidFill>
                  <a:srgbClr val="FFFFFF"/>
                </a:solidFill>
                <a:uFillTx/>
                <a:latin typeface="Calibri"/>
              </a:rPr>
              <a:t>•	Aldrig ge upp</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300" b="0" i="0" u="none" strike="noStrike" kern="1200" cap="none" spc="0" baseline="0">
                <a:solidFill>
                  <a:srgbClr val="FFFFFF"/>
                </a:solidFill>
                <a:uFillTx/>
                <a:latin typeface="Calibri"/>
              </a:rPr>
              <a:t>•	Positiv feedback mellan spelare (handklapp, tummen upp, fira mål tillsammans)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300" b="0" i="0" u="none" strike="noStrike" kern="1200" cap="none" spc="0" baseline="0">
                <a:solidFill>
                  <a:srgbClr val="FFFFFF"/>
                </a:solidFill>
                <a:uFillTx/>
                <a:latin typeface="Calibri"/>
              </a:rPr>
              <a:t>•	Känsla av att kunna påverka</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300" b="0" i="0" u="none" strike="noStrike" kern="1200" cap="none" spc="0" baseline="0">
              <a:solidFill>
                <a:srgbClr val="FFFFFF"/>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600" b="1" i="0" u="none" strike="noStrike" kern="1200" cap="none" spc="0" baseline="0">
                <a:solidFill>
                  <a:srgbClr val="FFFFFF"/>
                </a:solidFill>
                <a:uFillTx/>
                <a:latin typeface="Calibri"/>
              </a:rPr>
              <a:t>Lag</a:t>
            </a:r>
            <a:endParaRPr lang="sv-SE" sz="1300" b="1" i="0" u="none" strike="noStrike" kern="1200" cap="none" spc="0" baseline="0">
              <a:solidFill>
                <a:srgbClr val="FFFFFF"/>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300" b="0" i="0" u="none" strike="noStrike" kern="1200" cap="none" spc="0" baseline="0">
                <a:solidFill>
                  <a:srgbClr val="FFFFFF"/>
                </a:solidFill>
                <a:uFillTx/>
                <a:latin typeface="Calibri"/>
              </a:rPr>
              <a:t>•	Alla spelare delaktiga i anfallsspelet och i försvarsspelet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300" b="0" i="0" u="none" strike="noStrike" kern="1200" cap="none" spc="0" baseline="0">
                <a:solidFill>
                  <a:srgbClr val="FFFFFF"/>
                </a:solidFill>
                <a:uFillTx/>
                <a:latin typeface="Calibri"/>
              </a:rPr>
              <a:t>•	Pressa kollektivt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300" b="0" i="0" u="none" strike="noStrike" kern="1200" cap="none" spc="0" baseline="0">
                <a:solidFill>
                  <a:srgbClr val="FFFFFF"/>
                </a:solidFill>
                <a:uFillTx/>
                <a:latin typeface="Calibri"/>
              </a:rPr>
              <a:t>•	Pressa direkt efter bolltapp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300" b="0" i="0" u="none" strike="noStrike" kern="1200" cap="none" spc="0" baseline="0">
                <a:solidFill>
                  <a:srgbClr val="FFFFFF"/>
                </a:solidFill>
                <a:uFillTx/>
                <a:latin typeface="Calibri"/>
              </a:rPr>
              <a:t>•	Omställningar (offensiv och defensiv)</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300" b="0" i="0" u="none" strike="noStrike" kern="1200" cap="none" spc="0" baseline="0">
                <a:solidFill>
                  <a:srgbClr val="FFFFFF"/>
                </a:solidFill>
                <a:uFillTx/>
                <a:latin typeface="Calibri"/>
              </a:rPr>
              <a:t>•	Prioritera bollinnehav</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300" b="0" i="0" u="none" strike="noStrike" kern="1200" cap="none" spc="0" baseline="0">
              <a:solidFill>
                <a:srgbClr val="FFFFFF"/>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600" b="1" i="0" u="none" strike="noStrike" kern="1200" cap="none" spc="0" baseline="0">
                <a:solidFill>
                  <a:srgbClr val="FFFFFF"/>
                </a:solidFill>
                <a:uFillTx/>
                <a:latin typeface="Calibri"/>
              </a:rPr>
              <a:t>Spelare</a:t>
            </a:r>
            <a:r>
              <a:rPr lang="sv-SE" sz="1300" b="1" i="0" u="none" strike="noStrike" kern="1200" cap="none" spc="0" baseline="0">
                <a:solidFill>
                  <a:srgbClr val="FFFFFF"/>
                </a:solidFill>
                <a:uFillTx/>
                <a:latin typeface="Calibri"/>
              </a:rPr>
              <a: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300" b="0" i="0" u="none" strike="noStrike" kern="1200" cap="none" spc="0" baseline="0">
                <a:solidFill>
                  <a:srgbClr val="FFFFFF"/>
                </a:solidFill>
                <a:uFillTx/>
                <a:latin typeface="Calibri"/>
              </a:rPr>
              <a:t>•	Inga fasta positioner, de ska testa alla positioner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300" b="0" i="0" u="none" strike="noStrike" kern="1200" cap="none" spc="0" baseline="0">
                <a:solidFill>
                  <a:srgbClr val="FFFFFF"/>
                </a:solidFill>
                <a:uFillTx/>
                <a:latin typeface="Calibri"/>
              </a:rPr>
              <a:t>•	Prioritera bollinnehav Innebär att inte rensa när det kommer press Våga ta emot svåra bollar</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300" b="0" i="0" u="none" strike="noStrike" kern="1200" cap="none" spc="0" baseline="0">
                <a:solidFill>
                  <a:srgbClr val="FFFFFF"/>
                </a:solidFill>
                <a:uFillTx/>
                <a:latin typeface="Calibri"/>
              </a:rPr>
              <a:t>•	Passa, driva, skjuta</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300" b="0" i="0" u="none" strike="noStrike" kern="1200" cap="none" spc="0" baseline="0">
                <a:solidFill>
                  <a:srgbClr val="FFFFFF"/>
                </a:solidFill>
                <a:uFillTx/>
                <a:latin typeface="Calibri"/>
              </a:rPr>
              <a:t>•	Defensiva grunder (Markera, pressa, bryta, tackla)</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300" b="1" i="0" u="none" strike="noStrike" kern="1200" cap="none" spc="0" baseline="0">
              <a:solidFill>
                <a:srgbClr val="FFFFFF"/>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600" b="1" i="0" u="none" strike="noStrike" kern="1200" cap="none" spc="0" baseline="0">
                <a:solidFill>
                  <a:srgbClr val="FFFFFF"/>
                </a:solidFill>
                <a:uFillTx/>
                <a:latin typeface="Calibri"/>
              </a:rPr>
              <a:t>Exempel på träningsupplägg 90 min</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300" b="0" i="0" u="none" strike="noStrike" kern="1200" cap="none" spc="0" baseline="0">
                <a:solidFill>
                  <a:srgbClr val="FFFFFF"/>
                </a:solidFill>
                <a:uFillTx/>
                <a:latin typeface="Calibri"/>
              </a:rPr>
              <a:t>•	Lek (uppvärmning) 10 min</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300" b="0" i="0" u="none" strike="noStrike" kern="1200" cap="none" spc="0" baseline="0">
                <a:solidFill>
                  <a:srgbClr val="FFFFFF"/>
                </a:solidFill>
                <a:uFillTx/>
                <a:latin typeface="Calibri"/>
              </a:rPr>
              <a:t>•	Teknik (touch tempo) färdighetsövning 15 min, Obligatorisk!</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300" b="0" i="0" u="none" strike="noStrike" kern="1200" cap="none" spc="0" baseline="0">
                <a:solidFill>
                  <a:srgbClr val="FFFFFF"/>
                </a:solidFill>
                <a:uFillTx/>
                <a:latin typeface="Calibri"/>
              </a:rPr>
              <a:t>•	Valfri färdighetsövning 15 min</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300" b="0" i="0" u="none" strike="noStrike" kern="1200" cap="none" spc="0" baseline="0">
                <a:solidFill>
                  <a:srgbClr val="FFFFFF"/>
                </a:solidFill>
                <a:uFillTx/>
                <a:latin typeface="Calibri"/>
              </a:rPr>
              <a:t>•	Spelövning (ex. possession, anfall/försvar) 20 min</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300" b="0" i="0" u="none" strike="noStrike" kern="1200" cap="none" spc="0" baseline="0">
                <a:solidFill>
                  <a:srgbClr val="FFFFFF"/>
                </a:solidFill>
                <a:uFillTx/>
                <a:latin typeface="Calibri"/>
              </a:rPr>
              <a:t>•	Spel med mål (matchform) 20 min</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300" b="0" i="0" u="none" strike="noStrike" kern="1200" cap="none" spc="0" baseline="0">
                <a:solidFill>
                  <a:srgbClr val="FFFFFF"/>
                </a:solidFill>
                <a:uFillTx/>
                <a:latin typeface="Calibri"/>
              </a:rPr>
              <a:t>•	Avsluta med lek/tävling </a:t>
            </a:r>
          </a:p>
        </p:txBody>
      </p:sp>
    </p:spTree>
    <p:extLst>
      <p:ext uri="{BB962C8B-B14F-4D97-AF65-F5344CB8AC3E}">
        <p14:creationId xmlns:p14="http://schemas.microsoft.com/office/powerpoint/2010/main" val="206136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0"/>
                                          </p:val>
                                        </p:tav>
                                        <p:tav tm="100000">
                                          <p:val>
                                            <p:strVal val="#ppt_w"/>
                                          </p:val>
                                        </p:tav>
                                      </p:tavLst>
                                    </p:anim>
                                    <p:anim calcmode="lin" valueType="num">
                                      <p:cBhvr>
                                        <p:cTn id="8" dur="500" fill="hold"/>
                                        <p:tgtEl>
                                          <p:spTgt spid="2"/>
                                        </p:tgtEl>
                                        <p:attrNameLst>
                                          <p:attrName>ppt_h</p:attrName>
                                        </p:attrNameLst>
                                      </p:cBhvr>
                                      <p:tavLst>
                                        <p:tav tm="0">
                                          <p:val>
                                            <p:str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EE6111-ECED-7F4F-8AE1-52640F5DFA59}"/>
              </a:ext>
            </a:extLst>
          </p:cNvPr>
          <p:cNvSpPr txBox="1">
            <a:spLocks noGrp="1"/>
          </p:cNvSpPr>
          <p:nvPr>
            <p:ph type="title"/>
          </p:nvPr>
        </p:nvSpPr>
        <p:spPr>
          <a:xfrm>
            <a:off x="1143000" y="77678"/>
            <a:ext cx="9905996" cy="582591"/>
          </a:xfrm>
        </p:spPr>
        <p:txBody>
          <a:bodyPr anchorCtr="1"/>
          <a:lstStyle/>
          <a:p>
            <a:pPr lvl="0" algn="ctr"/>
            <a:r>
              <a:rPr lang="sv-SE" sz="2800" u="sng">
                <a:solidFill>
                  <a:srgbClr val="FFFFFF"/>
                </a:solidFill>
              </a:rPr>
              <a:t>Hur agerar vi ledare ?</a:t>
            </a:r>
          </a:p>
        </p:txBody>
      </p:sp>
      <p:pic>
        <p:nvPicPr>
          <p:cNvPr id="3" name="Bildobjekt 6" descr="En bild som visar biljardboll&#10;&#10;Automatiskt genererad beskrivning">
            <a:extLst>
              <a:ext uri="{FF2B5EF4-FFF2-40B4-BE49-F238E27FC236}">
                <a16:creationId xmlns:a16="http://schemas.microsoft.com/office/drawing/2014/main" id="{1B128761-2DCC-344D-8DAE-EAC04B9B4B7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0064" y="77678"/>
            <a:ext cx="1058445" cy="1035439"/>
          </a:xfrm>
          <a:prstGeom prst="rect">
            <a:avLst/>
          </a:prstGeom>
          <a:noFill/>
          <a:ln cap="flat">
            <a:noFill/>
          </a:ln>
        </p:spPr>
      </p:pic>
      <p:sp>
        <p:nvSpPr>
          <p:cNvPr id="4" name="textruta 4">
            <a:extLst>
              <a:ext uri="{FF2B5EF4-FFF2-40B4-BE49-F238E27FC236}">
                <a16:creationId xmlns:a16="http://schemas.microsoft.com/office/drawing/2014/main" id="{2A9A62AA-A549-494D-9318-9A01CA58540B}"/>
              </a:ext>
            </a:extLst>
          </p:cNvPr>
          <p:cNvSpPr txBox="1"/>
          <p:nvPr/>
        </p:nvSpPr>
        <p:spPr>
          <a:xfrm>
            <a:off x="2418075" y="764026"/>
            <a:ext cx="6979916" cy="6093973"/>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200" b="0" i="0" u="none" strike="noStrike" kern="1200" cap="none" spc="0" baseline="0">
              <a:solidFill>
                <a:srgbClr val="FFFFFF"/>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600" b="1" i="0" u="none" strike="noStrike" kern="1200" cap="none" spc="0" baseline="0">
                <a:solidFill>
                  <a:srgbClr val="FFFFFF"/>
                </a:solidFill>
                <a:uFillTx/>
                <a:latin typeface="Calibri"/>
              </a:rPr>
              <a:t>Tränarstil för nivån</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300" b="0" i="0" u="none" strike="noStrike" kern="1200" cap="none" spc="0" baseline="0">
                <a:solidFill>
                  <a:srgbClr val="FFFFFF"/>
                </a:solidFill>
                <a:uFillTx/>
                <a:latin typeface="Calibri"/>
              </a:rPr>
              <a:t>•	Positiv feedback och uppmuntran</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300" b="0" i="0" u="none" strike="noStrike" kern="1200" cap="none" spc="0" baseline="0">
                <a:solidFill>
                  <a:srgbClr val="FFFFFF"/>
                </a:solidFill>
                <a:uFillTx/>
                <a:latin typeface="Calibri"/>
              </a:rPr>
              <a:t>•	Använd frågeteknik</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300" b="0" i="0" u="none" strike="noStrike" kern="1200" cap="none" spc="0" baseline="0">
                <a:solidFill>
                  <a:srgbClr val="FFFFFF"/>
                </a:solidFill>
                <a:uFillTx/>
                <a:latin typeface="Calibri"/>
              </a:rPr>
              <a:t>•	Uppmärksamhet till alla</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300" b="0" i="0" u="none" strike="noStrike" kern="1200" cap="none" spc="0" baseline="0">
                <a:solidFill>
                  <a:srgbClr val="FFFFFF"/>
                </a:solidFill>
                <a:uFillTx/>
                <a:latin typeface="Calibri"/>
              </a:rPr>
              <a:t>•	Låt spelare ge feedback till varandra</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300" b="0" i="0" u="none" strike="noStrike" kern="1200" cap="none" spc="0" baseline="0">
                <a:solidFill>
                  <a:srgbClr val="FFFFFF"/>
                </a:solidFill>
                <a:uFillTx/>
                <a:latin typeface="Calibri"/>
              </a:rPr>
              <a:t>•	Uppmuntra och utmana spelarnas eget beslutsfattande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300" b="0" i="0" u="none" strike="noStrike" kern="1200" cap="none" spc="0" baseline="0">
              <a:solidFill>
                <a:srgbClr val="FFFFFF"/>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600" b="1" i="0" u="none" strike="noStrike" kern="1200" cap="none" spc="0" baseline="0">
                <a:solidFill>
                  <a:srgbClr val="FFFFFF"/>
                </a:solidFill>
                <a:uFillTx/>
                <a:latin typeface="Calibri"/>
              </a:rPr>
              <a:t>Träningen karaktäriseras av</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300" b="0" i="0" u="none" strike="noStrike" kern="1200" cap="none" spc="0" baseline="0">
                <a:solidFill>
                  <a:srgbClr val="FFFFFF"/>
                </a:solidFill>
                <a:uFillTx/>
                <a:latin typeface="Calibri"/>
              </a:rPr>
              <a:t>•	Små och stora ytor</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300" b="0" i="0" u="none" strike="noStrike" kern="1200" cap="none" spc="0" baseline="0">
                <a:solidFill>
                  <a:srgbClr val="FFFFFF"/>
                </a:solidFill>
                <a:uFillTx/>
                <a:latin typeface="Calibri"/>
              </a:rPr>
              <a:t>•	Korta samlingar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300" b="0" i="0" u="none" strike="noStrike" kern="1200" cap="none" spc="0" baseline="0">
                <a:solidFill>
                  <a:srgbClr val="FFFFFF"/>
                </a:solidFill>
                <a:uFillTx/>
                <a:latin typeface="Calibri"/>
              </a:rPr>
              <a:t>•	Spelträning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300" b="0" i="0" u="none" strike="noStrike" kern="1200" cap="none" spc="0" baseline="0">
                <a:solidFill>
                  <a:srgbClr val="FFFFFF"/>
                </a:solidFill>
                <a:uFillTx/>
                <a:latin typeface="Calibri"/>
              </a:rPr>
              <a:t>•	Variation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300" b="0" i="0" u="none" strike="noStrike" kern="1200" cap="none" spc="0" baseline="0">
                <a:solidFill>
                  <a:srgbClr val="FFFFFF"/>
                </a:solidFill>
                <a:uFillTx/>
                <a:latin typeface="Calibri"/>
              </a:rPr>
              <a:t>•	Enkla övningar med fokus på kvaliteten</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300" b="0" i="0" u="none" strike="noStrike" kern="1200" cap="none" spc="0" baseline="0">
                <a:solidFill>
                  <a:srgbClr val="FFFFFF"/>
                </a:solidFill>
                <a:uFillTx/>
                <a:latin typeface="Calibri"/>
              </a:rPr>
              <a:t>•	Antal tränare/spelare 1/10</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300" b="0" i="0" u="none" strike="noStrike" kern="1200" cap="none" spc="0" baseline="0">
                <a:solidFill>
                  <a:srgbClr val="FFFFFF"/>
                </a:solidFill>
                <a:uFillTx/>
                <a:latin typeface="Calibri"/>
              </a:rPr>
              <a:t>•	Hög aktivitet, intensitet och bollkontakter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300" b="0" i="0" u="none" strike="noStrike" kern="1200" cap="none" spc="0" baseline="0">
                <a:solidFill>
                  <a:srgbClr val="FFFFFF"/>
                </a:solidFill>
                <a:uFillTx/>
                <a:latin typeface="Calibri"/>
              </a:rPr>
              <a:t>•	Fokus på prestation och att göra sitt bästa</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300" b="0" i="0" u="none" strike="noStrike" kern="1200" cap="none" spc="0" baseline="0">
              <a:solidFill>
                <a:srgbClr val="FFFFFF"/>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600" b="1" i="0" u="none" strike="noStrike" kern="1200" cap="none" spc="0" baseline="0">
                <a:solidFill>
                  <a:srgbClr val="FFFFFF"/>
                </a:solidFill>
                <a:uFillTx/>
                <a:latin typeface="Calibri"/>
              </a:rPr>
              <a:t>Matcher</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sv-SE" sz="1300" b="0" i="0" u="none" strike="noStrike" kern="0" cap="none" spc="0" baseline="0">
                <a:solidFill>
                  <a:srgbClr val="FFFFFF"/>
                </a:solidFill>
                <a:uFillTx/>
                <a:latin typeface="Calibri"/>
              </a:rPr>
              <a:t>                     Antal tränare till match, 1 huvudtränare, 1 assisterande</a:t>
            </a:r>
            <a:r>
              <a:rPr lang="sv-SE" sz="1300" b="0" i="0" u="none" strike="noStrike" kern="1200" cap="none" spc="0" baseline="0">
                <a:solidFill>
                  <a:srgbClr val="FFFFFF"/>
                </a:solidFill>
                <a:uFillTx/>
                <a:latin typeface="Calibri"/>
              </a:rPr>
              <a:t>	</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sv-SE" sz="1300" b="0" i="0" u="none" strike="noStrike" kern="1200" cap="none" spc="0" baseline="0">
                <a:solidFill>
                  <a:srgbClr val="FFFFFF"/>
                </a:solidFill>
                <a:uFillTx/>
                <a:latin typeface="Calibri"/>
              </a:rPr>
              <a:t>                     Rutiner och genomgångar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300" b="0" i="0" u="none" strike="noStrike" kern="1200" cap="none" spc="0" baseline="0">
                <a:solidFill>
                  <a:srgbClr val="FFFFFF"/>
                </a:solidFill>
                <a:uFillTx/>
                <a:latin typeface="Calibri"/>
              </a:rPr>
              <a:t>•	Jämna matcher</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300" b="0" i="0" u="none" strike="noStrike" kern="1200" cap="none" spc="0" baseline="0">
                <a:solidFill>
                  <a:srgbClr val="FFFFFF"/>
                </a:solidFill>
                <a:uFillTx/>
                <a:latin typeface="Calibri"/>
              </a:rPr>
              <a:t>•	Mycket speltid, få avbytare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300" b="0" i="0" u="none" strike="noStrike" kern="1200" cap="none" spc="0" baseline="0">
                <a:solidFill>
                  <a:srgbClr val="FFFFFF"/>
                </a:solidFill>
                <a:uFillTx/>
                <a:latin typeface="Calibri"/>
              </a:rPr>
              <a:t>•	Alla uttagna spelar</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300" b="0" i="0" u="none" strike="noStrike" kern="1200" cap="none" spc="0" baseline="0">
                <a:solidFill>
                  <a:srgbClr val="FFFFFF"/>
                </a:solidFill>
                <a:uFillTx/>
                <a:latin typeface="Calibri"/>
              </a:rPr>
              <a:t>•	Spela som man tränar</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300" b="0" i="0" u="none" strike="noStrike" kern="1200" cap="none" spc="0" baseline="0">
                <a:solidFill>
                  <a:srgbClr val="FFFFFF"/>
                </a:solidFill>
                <a:uFillTx/>
                <a:latin typeface="Calibri"/>
              </a:rPr>
              <a:t>•	Låt spelarna lösa matchsituationerna</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300" b="0" i="0" u="none" strike="noStrike" kern="1200" cap="none" spc="0" baseline="0">
                <a:solidFill>
                  <a:srgbClr val="FFFFFF"/>
                </a:solidFill>
                <a:uFillTx/>
                <a:latin typeface="Calibri"/>
              </a:rPr>
              <a:t>•	Fokus på prestation och göra sitt bästa</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300" b="0" i="0" u="none" strike="noStrike" kern="1200" cap="none" spc="0" baseline="0">
                <a:solidFill>
                  <a:srgbClr val="FFFFFF"/>
                </a:solidFill>
                <a:uFillTx/>
                <a:latin typeface="Calibri"/>
              </a:rPr>
              <a:t>•	Fair play</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8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685970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0"/>
                                          </p:val>
                                        </p:tav>
                                        <p:tav tm="100000">
                                          <p:val>
                                            <p:strVal val="#ppt_w"/>
                                          </p:val>
                                        </p:tav>
                                      </p:tavLst>
                                    </p:anim>
                                    <p:anim calcmode="lin" valueType="num">
                                      <p:cBhvr>
                                        <p:cTn id="8" dur="500" fill="hold"/>
                                        <p:tgtEl>
                                          <p:spTgt spid="2"/>
                                        </p:tgtEl>
                                        <p:attrNameLst>
                                          <p:attrName>ppt_h</p:attrName>
                                        </p:attrNameLst>
                                      </p:cBhvr>
                                      <p:tavLst>
                                        <p:tav tm="0">
                                          <p:val>
                                            <p:str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027C6C7A-814E-4D45-AC08-F12F66EECE4A}"/>
              </a:ext>
            </a:extLst>
          </p:cNvPr>
          <p:cNvPicPr>
            <a:picLocks noChangeAspect="1"/>
          </p:cNvPicPr>
          <p:nvPr/>
        </p:nvPicPr>
        <p:blipFill rotWithShape="1">
          <a:blip r:embed="rId2"/>
          <a:srcRect/>
          <a:stretch/>
        </p:blipFill>
        <p:spPr>
          <a:xfrm>
            <a:off x="576" y="0"/>
            <a:ext cx="12190847" cy="6858000"/>
          </a:xfrm>
          <a:prstGeom prst="rect">
            <a:avLst/>
          </a:prstGeom>
        </p:spPr>
      </p:pic>
      <p:sp>
        <p:nvSpPr>
          <p:cNvPr id="2" name="Rubrik 1">
            <a:extLst>
              <a:ext uri="{FF2B5EF4-FFF2-40B4-BE49-F238E27FC236}">
                <a16:creationId xmlns:a16="http://schemas.microsoft.com/office/drawing/2014/main" id="{9C5F9924-D7D2-D947-9D15-6FFBDB7E9B76}"/>
              </a:ext>
            </a:extLst>
          </p:cNvPr>
          <p:cNvSpPr>
            <a:spLocks noGrp="1"/>
          </p:cNvSpPr>
          <p:nvPr>
            <p:ph type="title"/>
          </p:nvPr>
        </p:nvSpPr>
        <p:spPr>
          <a:xfrm>
            <a:off x="523875" y="5317240"/>
            <a:ext cx="11210925" cy="744836"/>
          </a:xfrm>
        </p:spPr>
        <p:txBody>
          <a:bodyPr vert="horz" lIns="91440" tIns="45720" rIns="91440" bIns="45720" rtlCol="0" anchor="ctr">
            <a:normAutofit fontScale="90000"/>
          </a:bodyPr>
          <a:lstStyle/>
          <a:p>
            <a:pPr algn="ctr"/>
            <a:br>
              <a:rPr lang="en-US" sz="900">
                <a:solidFill>
                  <a:schemeClr val="tx1">
                    <a:lumMod val="85000"/>
                    <a:lumOff val="15000"/>
                  </a:schemeClr>
                </a:solidFill>
              </a:rPr>
            </a:br>
            <a:br>
              <a:rPr lang="en-US" sz="900">
                <a:solidFill>
                  <a:schemeClr val="tx1">
                    <a:lumMod val="85000"/>
                    <a:lumOff val="15000"/>
                  </a:schemeClr>
                </a:solidFill>
              </a:rPr>
            </a:br>
            <a:br>
              <a:rPr lang="en-US" sz="900">
                <a:solidFill>
                  <a:schemeClr val="tx1">
                    <a:lumMod val="85000"/>
                    <a:lumOff val="15000"/>
                  </a:schemeClr>
                </a:solidFill>
              </a:rPr>
            </a:br>
            <a:r>
              <a:rPr lang="en-US" sz="900">
                <a:solidFill>
                  <a:schemeClr val="tx1">
                    <a:lumMod val="85000"/>
                    <a:lumOff val="15000"/>
                  </a:schemeClr>
                </a:solidFill>
              </a:rPr>
              <a:t>              </a:t>
            </a:r>
            <a:br>
              <a:rPr lang="en-US" sz="900">
                <a:solidFill>
                  <a:schemeClr val="tx1">
                    <a:lumMod val="85000"/>
                    <a:lumOff val="15000"/>
                  </a:schemeClr>
                </a:solidFill>
              </a:rPr>
            </a:br>
            <a:br>
              <a:rPr lang="en-US" sz="900">
                <a:solidFill>
                  <a:schemeClr val="tx1">
                    <a:lumMod val="85000"/>
                    <a:lumOff val="15000"/>
                  </a:schemeClr>
                </a:solidFill>
              </a:rPr>
            </a:br>
            <a:br>
              <a:rPr lang="en-US" sz="900">
                <a:solidFill>
                  <a:schemeClr val="tx1">
                    <a:lumMod val="85000"/>
                    <a:lumOff val="15000"/>
                  </a:schemeClr>
                </a:solidFill>
              </a:rPr>
            </a:br>
            <a:br>
              <a:rPr lang="en-US" sz="900">
                <a:solidFill>
                  <a:schemeClr val="tx1">
                    <a:lumMod val="85000"/>
                    <a:lumOff val="15000"/>
                  </a:schemeClr>
                </a:solidFill>
              </a:rPr>
            </a:br>
            <a:br>
              <a:rPr lang="en-US" sz="900">
                <a:solidFill>
                  <a:schemeClr val="tx1">
                    <a:lumMod val="85000"/>
                    <a:lumOff val="15000"/>
                  </a:schemeClr>
                </a:solidFill>
              </a:rPr>
            </a:br>
            <a:r>
              <a:rPr lang="en-US" sz="900">
                <a:solidFill>
                  <a:schemeClr val="tx1">
                    <a:lumMod val="85000"/>
                    <a:lumOff val="15000"/>
                  </a:schemeClr>
                </a:solidFill>
              </a:rPr>
              <a:t>					</a:t>
            </a:r>
          </a:p>
        </p:txBody>
      </p:sp>
      <p:pic>
        <p:nvPicPr>
          <p:cNvPr id="7" name="Picture 2">
            <a:extLst>
              <a:ext uri="{FF2B5EF4-FFF2-40B4-BE49-F238E27FC236}">
                <a16:creationId xmlns:a16="http://schemas.microsoft.com/office/drawing/2014/main" id="{FBC0B299-F7E5-BF40-949C-451C517FF25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0899" y="222679"/>
            <a:ext cx="1064945" cy="1054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649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B7CCEB6-56CF-0D40-9144-D77DF939A397}"/>
              </a:ext>
            </a:extLst>
          </p:cNvPr>
          <p:cNvSpPr>
            <a:spLocks noGrp="1"/>
          </p:cNvSpPr>
          <p:nvPr>
            <p:ph type="title"/>
          </p:nvPr>
        </p:nvSpPr>
        <p:spPr/>
        <p:txBody>
          <a:bodyPr/>
          <a:lstStyle/>
          <a:p>
            <a:endParaRPr lang="sv-SE"/>
          </a:p>
        </p:txBody>
      </p:sp>
      <p:sp>
        <p:nvSpPr>
          <p:cNvPr id="3" name="Platshållare för text 2">
            <a:extLst>
              <a:ext uri="{FF2B5EF4-FFF2-40B4-BE49-F238E27FC236}">
                <a16:creationId xmlns:a16="http://schemas.microsoft.com/office/drawing/2014/main" id="{CF00EBCB-F42E-9B40-81E4-8AC33D0DF546}"/>
              </a:ext>
            </a:extLst>
          </p:cNvPr>
          <p:cNvSpPr>
            <a:spLocks noGrp="1"/>
          </p:cNvSpPr>
          <p:nvPr>
            <p:ph type="body" idx="1"/>
          </p:nvPr>
        </p:nvSpPr>
        <p:spPr/>
        <p:txBody>
          <a:bodyPr/>
          <a:lstStyle/>
          <a:p>
            <a:endParaRPr lang="sv-SE"/>
          </a:p>
        </p:txBody>
      </p:sp>
      <p:sp>
        <p:nvSpPr>
          <p:cNvPr id="4" name="Platshållare för innehåll 3">
            <a:extLst>
              <a:ext uri="{FF2B5EF4-FFF2-40B4-BE49-F238E27FC236}">
                <a16:creationId xmlns:a16="http://schemas.microsoft.com/office/drawing/2014/main" id="{8637D3C0-62BB-A54D-BE32-FB44B71C2D70}"/>
              </a:ext>
            </a:extLst>
          </p:cNvPr>
          <p:cNvSpPr>
            <a:spLocks noGrp="1"/>
          </p:cNvSpPr>
          <p:nvPr>
            <p:ph sz="half" idx="2"/>
          </p:nvPr>
        </p:nvSpPr>
        <p:spPr/>
        <p:txBody>
          <a:bodyPr/>
          <a:lstStyle/>
          <a:p>
            <a:endParaRPr lang="sv-SE"/>
          </a:p>
        </p:txBody>
      </p:sp>
      <p:sp>
        <p:nvSpPr>
          <p:cNvPr id="5" name="Platshållare för text 4">
            <a:extLst>
              <a:ext uri="{FF2B5EF4-FFF2-40B4-BE49-F238E27FC236}">
                <a16:creationId xmlns:a16="http://schemas.microsoft.com/office/drawing/2014/main" id="{1C8B38DA-AB32-C744-B54F-6B7AEDD24E1B}"/>
              </a:ext>
            </a:extLst>
          </p:cNvPr>
          <p:cNvSpPr>
            <a:spLocks noGrp="1"/>
          </p:cNvSpPr>
          <p:nvPr>
            <p:ph type="body" sz="quarter" idx="3"/>
          </p:nvPr>
        </p:nvSpPr>
        <p:spPr/>
        <p:txBody>
          <a:bodyPr/>
          <a:lstStyle/>
          <a:p>
            <a:endParaRPr lang="sv-SE"/>
          </a:p>
        </p:txBody>
      </p:sp>
      <p:sp>
        <p:nvSpPr>
          <p:cNvPr id="6" name="Platshållare för innehåll 5">
            <a:extLst>
              <a:ext uri="{FF2B5EF4-FFF2-40B4-BE49-F238E27FC236}">
                <a16:creationId xmlns:a16="http://schemas.microsoft.com/office/drawing/2014/main" id="{475925D3-41ED-5949-87BD-966A88DEBC11}"/>
              </a:ext>
            </a:extLst>
          </p:cNvPr>
          <p:cNvSpPr>
            <a:spLocks noGrp="1"/>
          </p:cNvSpPr>
          <p:nvPr>
            <p:ph sz="quarter" idx="4"/>
          </p:nvPr>
        </p:nvSpPr>
        <p:spPr/>
        <p:txBody>
          <a:bodyPr/>
          <a:lstStyle/>
          <a:p>
            <a:endParaRPr lang="sv-SE"/>
          </a:p>
        </p:txBody>
      </p:sp>
      <p:pic>
        <p:nvPicPr>
          <p:cNvPr id="7" name="Bildobjekt 6">
            <a:extLst>
              <a:ext uri="{FF2B5EF4-FFF2-40B4-BE49-F238E27FC236}">
                <a16:creationId xmlns:a16="http://schemas.microsoft.com/office/drawing/2014/main" id="{92006AE5-9A48-3747-9BC3-85D6B7E9BF5E}"/>
              </a:ext>
            </a:extLst>
          </p:cNvPr>
          <p:cNvPicPr>
            <a:picLocks noChangeAspect="1"/>
          </p:cNvPicPr>
          <p:nvPr/>
        </p:nvPicPr>
        <p:blipFill>
          <a:blip r:embed="rId2"/>
          <a:stretch>
            <a:fillRect/>
          </a:stretch>
        </p:blipFill>
        <p:spPr>
          <a:xfrm>
            <a:off x="576" y="0"/>
            <a:ext cx="12190847" cy="6858000"/>
          </a:xfrm>
          <a:prstGeom prst="rect">
            <a:avLst/>
          </a:prstGeom>
        </p:spPr>
      </p:pic>
    </p:spTree>
    <p:extLst>
      <p:ext uri="{BB962C8B-B14F-4D97-AF65-F5344CB8AC3E}">
        <p14:creationId xmlns:p14="http://schemas.microsoft.com/office/powerpoint/2010/main" val="2319781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FDF4C6E-1BE9-D84F-AEA2-F0A009544C1B}"/>
              </a:ext>
            </a:extLst>
          </p:cNvPr>
          <p:cNvSpPr>
            <a:spLocks noGrp="1"/>
          </p:cNvSpPr>
          <p:nvPr>
            <p:ph type="title"/>
          </p:nvPr>
        </p:nvSpPr>
        <p:spPr/>
        <p:txBody>
          <a:bodyPr/>
          <a:lstStyle/>
          <a:p>
            <a:endParaRPr lang="sv-SE"/>
          </a:p>
        </p:txBody>
      </p:sp>
      <p:sp>
        <p:nvSpPr>
          <p:cNvPr id="3" name="Platshållare för text 2">
            <a:extLst>
              <a:ext uri="{FF2B5EF4-FFF2-40B4-BE49-F238E27FC236}">
                <a16:creationId xmlns:a16="http://schemas.microsoft.com/office/drawing/2014/main" id="{5C5F81E4-3A3C-C449-9BAB-C39B05890573}"/>
              </a:ext>
            </a:extLst>
          </p:cNvPr>
          <p:cNvSpPr>
            <a:spLocks noGrp="1"/>
          </p:cNvSpPr>
          <p:nvPr>
            <p:ph type="body" idx="1"/>
          </p:nvPr>
        </p:nvSpPr>
        <p:spPr/>
        <p:txBody>
          <a:bodyPr/>
          <a:lstStyle/>
          <a:p>
            <a:endParaRPr lang="sv-SE"/>
          </a:p>
        </p:txBody>
      </p:sp>
      <p:sp>
        <p:nvSpPr>
          <p:cNvPr id="4" name="Platshållare för innehåll 3">
            <a:extLst>
              <a:ext uri="{FF2B5EF4-FFF2-40B4-BE49-F238E27FC236}">
                <a16:creationId xmlns:a16="http://schemas.microsoft.com/office/drawing/2014/main" id="{7753A239-02F3-E042-8C92-B34AD805FDBF}"/>
              </a:ext>
            </a:extLst>
          </p:cNvPr>
          <p:cNvSpPr>
            <a:spLocks noGrp="1"/>
          </p:cNvSpPr>
          <p:nvPr>
            <p:ph sz="half" idx="2"/>
          </p:nvPr>
        </p:nvSpPr>
        <p:spPr/>
        <p:txBody>
          <a:bodyPr/>
          <a:lstStyle/>
          <a:p>
            <a:endParaRPr lang="sv-SE"/>
          </a:p>
        </p:txBody>
      </p:sp>
      <p:sp>
        <p:nvSpPr>
          <p:cNvPr id="5" name="Platshållare för text 4">
            <a:extLst>
              <a:ext uri="{FF2B5EF4-FFF2-40B4-BE49-F238E27FC236}">
                <a16:creationId xmlns:a16="http://schemas.microsoft.com/office/drawing/2014/main" id="{075859B9-6B96-0448-B269-C701AAE34E32}"/>
              </a:ext>
            </a:extLst>
          </p:cNvPr>
          <p:cNvSpPr>
            <a:spLocks noGrp="1"/>
          </p:cNvSpPr>
          <p:nvPr>
            <p:ph type="body" sz="quarter" idx="3"/>
          </p:nvPr>
        </p:nvSpPr>
        <p:spPr/>
        <p:txBody>
          <a:bodyPr/>
          <a:lstStyle/>
          <a:p>
            <a:endParaRPr lang="sv-SE"/>
          </a:p>
        </p:txBody>
      </p:sp>
      <p:sp>
        <p:nvSpPr>
          <p:cNvPr id="6" name="Platshållare för innehåll 5">
            <a:extLst>
              <a:ext uri="{FF2B5EF4-FFF2-40B4-BE49-F238E27FC236}">
                <a16:creationId xmlns:a16="http://schemas.microsoft.com/office/drawing/2014/main" id="{EE690653-EB04-A743-B9F8-CB815025ADBB}"/>
              </a:ext>
            </a:extLst>
          </p:cNvPr>
          <p:cNvSpPr>
            <a:spLocks noGrp="1"/>
          </p:cNvSpPr>
          <p:nvPr>
            <p:ph sz="quarter" idx="4"/>
          </p:nvPr>
        </p:nvSpPr>
        <p:spPr/>
        <p:txBody>
          <a:bodyPr/>
          <a:lstStyle/>
          <a:p>
            <a:endParaRPr lang="sv-SE"/>
          </a:p>
        </p:txBody>
      </p:sp>
      <p:pic>
        <p:nvPicPr>
          <p:cNvPr id="7" name="Bildobjekt 6">
            <a:extLst>
              <a:ext uri="{FF2B5EF4-FFF2-40B4-BE49-F238E27FC236}">
                <a16:creationId xmlns:a16="http://schemas.microsoft.com/office/drawing/2014/main" id="{21277AC0-1E9E-D744-9960-F6CEC9BD5568}"/>
              </a:ext>
            </a:extLst>
          </p:cNvPr>
          <p:cNvPicPr>
            <a:picLocks noChangeAspect="1"/>
          </p:cNvPicPr>
          <p:nvPr/>
        </p:nvPicPr>
        <p:blipFill>
          <a:blip r:embed="rId2"/>
          <a:stretch>
            <a:fillRect/>
          </a:stretch>
        </p:blipFill>
        <p:spPr>
          <a:xfrm>
            <a:off x="576" y="0"/>
            <a:ext cx="12190847" cy="6858000"/>
          </a:xfrm>
          <a:prstGeom prst="rect">
            <a:avLst/>
          </a:prstGeom>
        </p:spPr>
      </p:pic>
    </p:spTree>
    <p:extLst>
      <p:ext uri="{BB962C8B-B14F-4D97-AF65-F5344CB8AC3E}">
        <p14:creationId xmlns:p14="http://schemas.microsoft.com/office/powerpoint/2010/main" val="680979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8F6FC93-0EA1-8B49-9AB8-14D8191E825A}"/>
              </a:ext>
            </a:extLst>
          </p:cNvPr>
          <p:cNvSpPr>
            <a:spLocks noGrp="1"/>
          </p:cNvSpPr>
          <p:nvPr>
            <p:ph type="title"/>
          </p:nvPr>
        </p:nvSpPr>
        <p:spPr/>
        <p:txBody>
          <a:bodyPr/>
          <a:lstStyle/>
          <a:p>
            <a:r>
              <a:rPr lang="sv-SE" dirty="0"/>
              <a:t>        Ekonomi</a:t>
            </a:r>
          </a:p>
        </p:txBody>
      </p:sp>
      <p:pic>
        <p:nvPicPr>
          <p:cNvPr id="11" name="Picture 2">
            <a:extLst>
              <a:ext uri="{FF2B5EF4-FFF2-40B4-BE49-F238E27FC236}">
                <a16:creationId xmlns:a16="http://schemas.microsoft.com/office/drawing/2014/main" id="{259E4B4F-F912-3C4B-973C-500CCBACFD1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139" y="233830"/>
            <a:ext cx="1064945" cy="1054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ruta 12">
            <a:extLst>
              <a:ext uri="{FF2B5EF4-FFF2-40B4-BE49-F238E27FC236}">
                <a16:creationId xmlns:a16="http://schemas.microsoft.com/office/drawing/2014/main" id="{9D8A0650-6F2E-F248-8E6D-93E863B4212C}"/>
              </a:ext>
            </a:extLst>
          </p:cNvPr>
          <p:cNvSpPr txBox="1"/>
          <p:nvPr/>
        </p:nvSpPr>
        <p:spPr>
          <a:xfrm>
            <a:off x="839788" y="1821983"/>
            <a:ext cx="7490173" cy="3785652"/>
          </a:xfrm>
          <a:prstGeom prst="rect">
            <a:avLst/>
          </a:prstGeom>
          <a:noFill/>
        </p:spPr>
        <p:txBody>
          <a:bodyPr wrap="square" rtlCol="0">
            <a:spAutoFit/>
          </a:bodyPr>
          <a:lstStyle/>
          <a:p>
            <a:r>
              <a:rPr lang="sv-SE" altLang="sv-SE" sz="1600" b="1" dirty="0"/>
              <a:t>Ekonomiansvariga är  Therese Fröberg och Jeanette </a:t>
            </a:r>
            <a:r>
              <a:rPr lang="sv-SE" altLang="sv-SE" sz="1600" b="1" dirty="0" err="1"/>
              <a:t>Skåhl</a:t>
            </a:r>
            <a:endParaRPr lang="sv-SE" altLang="sv-SE" sz="1600" b="1" dirty="0"/>
          </a:p>
          <a:p>
            <a:endParaRPr lang="sv-SE" altLang="sv-SE" sz="1600" b="1" dirty="0"/>
          </a:p>
          <a:p>
            <a:r>
              <a:rPr lang="sv-SE" sz="1600" dirty="0"/>
              <a:t>Förra året gjorde vi en långsiktig och kortsiktig plan för lagkassan och cuper. </a:t>
            </a:r>
            <a:br>
              <a:rPr lang="sv-SE" sz="1600" dirty="0"/>
            </a:br>
            <a:r>
              <a:rPr lang="sv-SE" sz="1600" dirty="0"/>
              <a:t>Den kan komma att revideras då </a:t>
            </a:r>
            <a:r>
              <a:rPr lang="sv-SE" sz="1600" dirty="0" err="1"/>
              <a:t>Covid</a:t>
            </a:r>
            <a:r>
              <a:rPr lang="sv-SE" sz="1600" dirty="0"/>
              <a:t> påverkade precis allt. Vi kommer att lägga upp en ny plan med cuper i Sverige, till att börja med. </a:t>
            </a:r>
          </a:p>
          <a:p>
            <a:endParaRPr lang="sv-SE" sz="1600" dirty="0"/>
          </a:p>
          <a:p>
            <a:r>
              <a:rPr lang="sv-SE" sz="1600" dirty="0"/>
              <a:t>Vi kommer att ge ett bidrag från lagkassan till kläder, då vi inte spelat några cuper 2020. Jeanette återkommer med information och beställningsformulär. </a:t>
            </a:r>
          </a:p>
          <a:p>
            <a:endParaRPr lang="sv-SE" sz="1600" dirty="0"/>
          </a:p>
          <a:p>
            <a:r>
              <a:rPr lang="sv-SE" sz="1600" dirty="0"/>
              <a:t>Vi återkommer också med vilka säljinsatser som ska göras, utifrån enkäten.</a:t>
            </a:r>
          </a:p>
          <a:p>
            <a:endParaRPr lang="sv-SE" sz="1600" dirty="0"/>
          </a:p>
          <a:p>
            <a:r>
              <a:rPr lang="sv-SE" sz="1600" dirty="0"/>
              <a:t>I lagkassan finns ca 100.000 kronor.</a:t>
            </a:r>
          </a:p>
          <a:p>
            <a:endParaRPr lang="sv-SE" altLang="sv-SE" sz="1600" b="1" dirty="0"/>
          </a:p>
          <a:p>
            <a:endParaRPr lang="sv-SE" altLang="sv-SE" sz="1600" b="1" dirty="0"/>
          </a:p>
          <a:p>
            <a:endParaRPr lang="sv-SE" altLang="sv-SE" sz="1600" b="1" dirty="0"/>
          </a:p>
        </p:txBody>
      </p:sp>
    </p:spTree>
    <p:extLst>
      <p:ext uri="{BB962C8B-B14F-4D97-AF65-F5344CB8AC3E}">
        <p14:creationId xmlns:p14="http://schemas.microsoft.com/office/powerpoint/2010/main" val="19774735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8F6FC93-0EA1-8B49-9AB8-14D8191E825A}"/>
              </a:ext>
            </a:extLst>
          </p:cNvPr>
          <p:cNvSpPr>
            <a:spLocks noGrp="1"/>
          </p:cNvSpPr>
          <p:nvPr>
            <p:ph type="title"/>
          </p:nvPr>
        </p:nvSpPr>
        <p:spPr/>
        <p:txBody>
          <a:bodyPr/>
          <a:lstStyle/>
          <a:p>
            <a:r>
              <a:rPr lang="sv-SE" dirty="0"/>
              <a:t>        TACK!!!</a:t>
            </a:r>
          </a:p>
        </p:txBody>
      </p:sp>
      <p:pic>
        <p:nvPicPr>
          <p:cNvPr id="11" name="Picture 2">
            <a:extLst>
              <a:ext uri="{FF2B5EF4-FFF2-40B4-BE49-F238E27FC236}">
                <a16:creationId xmlns:a16="http://schemas.microsoft.com/office/drawing/2014/main" id="{259E4B4F-F912-3C4B-973C-500CCBACFD1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139" y="233830"/>
            <a:ext cx="1064945" cy="1054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ruta 12">
            <a:extLst>
              <a:ext uri="{FF2B5EF4-FFF2-40B4-BE49-F238E27FC236}">
                <a16:creationId xmlns:a16="http://schemas.microsoft.com/office/drawing/2014/main" id="{9D8A0650-6F2E-F248-8E6D-93E863B4212C}"/>
              </a:ext>
            </a:extLst>
          </p:cNvPr>
          <p:cNvSpPr txBox="1"/>
          <p:nvPr/>
        </p:nvSpPr>
        <p:spPr>
          <a:xfrm>
            <a:off x="839788" y="1821983"/>
            <a:ext cx="7490173" cy="1569660"/>
          </a:xfrm>
          <a:prstGeom prst="rect">
            <a:avLst/>
          </a:prstGeom>
          <a:noFill/>
        </p:spPr>
        <p:txBody>
          <a:bodyPr wrap="square" rtlCol="0">
            <a:spAutoFit/>
          </a:bodyPr>
          <a:lstStyle/>
          <a:p>
            <a:r>
              <a:rPr lang="sv-SE" altLang="sv-SE" sz="1600" dirty="0"/>
              <a:t>Vi tackar er föräldrar och alla härliga barn för att vi får leda er i er fotbollsutveckling</a:t>
            </a:r>
            <a:r>
              <a:rPr lang="sv-SE" altLang="sv-SE" sz="1600" b="1" dirty="0"/>
              <a:t>. </a:t>
            </a:r>
          </a:p>
          <a:p>
            <a:endParaRPr lang="sv-SE" sz="1600" b="1" dirty="0"/>
          </a:p>
          <a:p>
            <a:r>
              <a:rPr lang="sv-SE" sz="1600" dirty="0"/>
              <a:t>         Ert positiva stöd och engagemang betyder mycket för både barn och ledare.</a:t>
            </a:r>
          </a:p>
          <a:p>
            <a:endParaRPr lang="sv-SE" altLang="sv-SE" sz="1600" b="1" dirty="0"/>
          </a:p>
          <a:p>
            <a:endParaRPr lang="sv-SE" altLang="sv-SE" sz="1600" b="1" dirty="0"/>
          </a:p>
          <a:p>
            <a:endParaRPr lang="sv-SE" altLang="sv-SE" sz="1600" b="1" dirty="0"/>
          </a:p>
        </p:txBody>
      </p:sp>
    </p:spTree>
    <p:extLst>
      <p:ext uri="{BB962C8B-B14F-4D97-AF65-F5344CB8AC3E}">
        <p14:creationId xmlns:p14="http://schemas.microsoft.com/office/powerpoint/2010/main" val="935781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139B0CC-7FCA-46D2-A4F6-0FDD8B996972}"/>
              </a:ext>
            </a:extLst>
          </p:cNvPr>
          <p:cNvSpPr>
            <a:spLocks noGrp="1"/>
          </p:cNvSpPr>
          <p:nvPr>
            <p:ph type="title"/>
          </p:nvPr>
        </p:nvSpPr>
        <p:spPr/>
        <p:txBody>
          <a:bodyPr/>
          <a:lstStyle/>
          <a:p>
            <a:r>
              <a:rPr lang="sv-SE" dirty="0">
                <a:ea typeface="+mj-lt"/>
                <a:cs typeface="+mj-lt"/>
              </a:rPr>
              <a:t>Utvärdering året som gick: Övriga aktiviteter</a:t>
            </a:r>
            <a:endParaRPr lang="sv-SE" dirty="0"/>
          </a:p>
        </p:txBody>
      </p:sp>
      <p:pic>
        <p:nvPicPr>
          <p:cNvPr id="5" name="Bildobjekt 5">
            <a:extLst>
              <a:ext uri="{FF2B5EF4-FFF2-40B4-BE49-F238E27FC236}">
                <a16:creationId xmlns:a16="http://schemas.microsoft.com/office/drawing/2014/main" id="{F3AFF78C-78C6-438F-ABB0-29C054AA24B2}"/>
              </a:ext>
            </a:extLst>
          </p:cNvPr>
          <p:cNvPicPr>
            <a:picLocks noGrp="1" noChangeAspect="1"/>
          </p:cNvPicPr>
          <p:nvPr>
            <p:ph idx="1"/>
          </p:nvPr>
        </p:nvPicPr>
        <p:blipFill>
          <a:blip r:embed="rId3"/>
          <a:stretch>
            <a:fillRect/>
          </a:stretch>
        </p:blipFill>
        <p:spPr>
          <a:xfrm>
            <a:off x="2028204" y="1591469"/>
            <a:ext cx="7762875" cy="3676650"/>
          </a:xfrm>
        </p:spPr>
      </p:pic>
      <p:sp>
        <p:nvSpPr>
          <p:cNvPr id="4" name="Platshållare för sidfot 3">
            <a:extLst>
              <a:ext uri="{FF2B5EF4-FFF2-40B4-BE49-F238E27FC236}">
                <a16:creationId xmlns:a16="http://schemas.microsoft.com/office/drawing/2014/main" id="{34656947-F8DD-4792-BAF1-9A3811812C1A}"/>
              </a:ext>
            </a:extLst>
          </p:cNvPr>
          <p:cNvSpPr>
            <a:spLocks noGrp="1"/>
          </p:cNvSpPr>
          <p:nvPr>
            <p:ph type="ftr" sz="quarter" idx="11"/>
          </p:nvPr>
        </p:nvSpPr>
        <p:spPr/>
        <p:txBody>
          <a:bodyPr/>
          <a:lstStyle/>
          <a:p>
            <a:r>
              <a:rPr lang="sv-SE"/>
              <a:t>Skiljebo SK Ungdom Elit 2014</a:t>
            </a:r>
          </a:p>
        </p:txBody>
      </p:sp>
    </p:spTree>
    <p:extLst>
      <p:ext uri="{BB962C8B-B14F-4D97-AF65-F5344CB8AC3E}">
        <p14:creationId xmlns:p14="http://schemas.microsoft.com/office/powerpoint/2010/main" val="1497123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7BAEA70-2EEC-450A-89FB-EC2A26E30B6F}"/>
              </a:ext>
            </a:extLst>
          </p:cNvPr>
          <p:cNvSpPr>
            <a:spLocks noGrp="1"/>
          </p:cNvSpPr>
          <p:nvPr>
            <p:ph type="title"/>
          </p:nvPr>
        </p:nvSpPr>
        <p:spPr/>
        <p:txBody>
          <a:bodyPr/>
          <a:lstStyle/>
          <a:p>
            <a:r>
              <a:rPr lang="sv-SE" dirty="0">
                <a:ea typeface="+mj-lt"/>
                <a:cs typeface="+mj-lt"/>
              </a:rPr>
              <a:t>Utvärdering året som gick: Övriga aktiviteter</a:t>
            </a:r>
            <a:endParaRPr lang="sv-SE" dirty="0"/>
          </a:p>
        </p:txBody>
      </p:sp>
      <p:pic>
        <p:nvPicPr>
          <p:cNvPr id="5" name="Bildobjekt 5">
            <a:extLst>
              <a:ext uri="{FF2B5EF4-FFF2-40B4-BE49-F238E27FC236}">
                <a16:creationId xmlns:a16="http://schemas.microsoft.com/office/drawing/2014/main" id="{A9FA7A55-DB2F-488D-BD68-004788AFAD7B}"/>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102956" y="1499262"/>
            <a:ext cx="7501559" cy="3724402"/>
          </a:xfrm>
        </p:spPr>
      </p:pic>
      <p:sp>
        <p:nvSpPr>
          <p:cNvPr id="4" name="Platshållare för sidfot 3">
            <a:extLst>
              <a:ext uri="{FF2B5EF4-FFF2-40B4-BE49-F238E27FC236}">
                <a16:creationId xmlns:a16="http://schemas.microsoft.com/office/drawing/2014/main" id="{22AE3B72-3747-47BB-A880-EC485A896E27}"/>
              </a:ext>
            </a:extLst>
          </p:cNvPr>
          <p:cNvSpPr>
            <a:spLocks noGrp="1"/>
          </p:cNvSpPr>
          <p:nvPr>
            <p:ph type="ftr" sz="quarter" idx="11"/>
          </p:nvPr>
        </p:nvSpPr>
        <p:spPr/>
        <p:txBody>
          <a:bodyPr/>
          <a:lstStyle/>
          <a:p>
            <a:r>
              <a:rPr lang="sv-SE"/>
              <a:t>Skiljebo SK Ungdom Elit 2014</a:t>
            </a:r>
          </a:p>
        </p:txBody>
      </p:sp>
      <p:pic>
        <p:nvPicPr>
          <p:cNvPr id="6" name="Bildobjekt 6" descr="En bild som visar gräs, himmel, person, utomhus&#10;&#10;Automatiskt genererad beskrivning">
            <a:extLst>
              <a:ext uri="{FF2B5EF4-FFF2-40B4-BE49-F238E27FC236}">
                <a16:creationId xmlns:a16="http://schemas.microsoft.com/office/drawing/2014/main" id="{389944EA-2131-4947-B3BA-538E80FC87B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71911" y="4460913"/>
            <a:ext cx="2743200" cy="2036064"/>
          </a:xfrm>
          <a:prstGeom prst="rect">
            <a:avLst/>
          </a:prstGeom>
        </p:spPr>
      </p:pic>
    </p:spTree>
    <p:extLst>
      <p:ext uri="{BB962C8B-B14F-4D97-AF65-F5344CB8AC3E}">
        <p14:creationId xmlns:p14="http://schemas.microsoft.com/office/powerpoint/2010/main" val="3689226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860ED78-CB9A-4E5A-AF44-8C3AFBA12FF9}"/>
              </a:ext>
            </a:extLst>
          </p:cNvPr>
          <p:cNvSpPr>
            <a:spLocks noGrp="1"/>
          </p:cNvSpPr>
          <p:nvPr>
            <p:ph type="title"/>
          </p:nvPr>
        </p:nvSpPr>
        <p:spPr/>
        <p:txBody>
          <a:bodyPr/>
          <a:lstStyle/>
          <a:p>
            <a:r>
              <a:rPr lang="sv-SE" dirty="0">
                <a:ea typeface="+mj-lt"/>
                <a:cs typeface="+mj-lt"/>
              </a:rPr>
              <a:t>Utvärdering året som gick: Ris och ros</a:t>
            </a:r>
            <a:endParaRPr lang="sv-SE" dirty="0"/>
          </a:p>
          <a:p>
            <a:endParaRPr lang="sv-SE"/>
          </a:p>
        </p:txBody>
      </p:sp>
      <p:sp>
        <p:nvSpPr>
          <p:cNvPr id="4" name="Platshållare för sidfot 3">
            <a:extLst>
              <a:ext uri="{FF2B5EF4-FFF2-40B4-BE49-F238E27FC236}">
                <a16:creationId xmlns:a16="http://schemas.microsoft.com/office/drawing/2014/main" id="{27757C43-BC1F-4B03-8E5B-CAAE909AB1F8}"/>
              </a:ext>
            </a:extLst>
          </p:cNvPr>
          <p:cNvSpPr>
            <a:spLocks noGrp="1"/>
          </p:cNvSpPr>
          <p:nvPr>
            <p:ph type="ftr" sz="quarter" idx="11"/>
          </p:nvPr>
        </p:nvSpPr>
        <p:spPr/>
        <p:txBody>
          <a:bodyPr/>
          <a:lstStyle/>
          <a:p>
            <a:r>
              <a:rPr lang="sv-SE"/>
              <a:t>Skiljebo SK Ungdom Elit 2014</a:t>
            </a:r>
          </a:p>
        </p:txBody>
      </p:sp>
      <p:pic>
        <p:nvPicPr>
          <p:cNvPr id="6" name="Bildobjekt 6">
            <a:extLst>
              <a:ext uri="{FF2B5EF4-FFF2-40B4-BE49-F238E27FC236}">
                <a16:creationId xmlns:a16="http://schemas.microsoft.com/office/drawing/2014/main" id="{DABAA895-DF8F-44FC-A311-DCA1EA340BA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68155" y="1574732"/>
            <a:ext cx="1248605" cy="1248605"/>
          </a:xfrm>
          <a:prstGeom prst="rect">
            <a:avLst/>
          </a:prstGeom>
        </p:spPr>
      </p:pic>
      <p:pic>
        <p:nvPicPr>
          <p:cNvPr id="7" name="Bildobjekt 7">
            <a:extLst>
              <a:ext uri="{FF2B5EF4-FFF2-40B4-BE49-F238E27FC236}">
                <a16:creationId xmlns:a16="http://schemas.microsoft.com/office/drawing/2014/main" id="{4D3BCD4D-6ED0-4D47-ABDE-E6C362B1F85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05427" y="3761340"/>
            <a:ext cx="1211331" cy="1211331"/>
          </a:xfrm>
          <a:prstGeom prst="rect">
            <a:avLst/>
          </a:prstGeom>
        </p:spPr>
      </p:pic>
      <p:sp>
        <p:nvSpPr>
          <p:cNvPr id="9" name="Platshållare för innehåll 8">
            <a:extLst>
              <a:ext uri="{FF2B5EF4-FFF2-40B4-BE49-F238E27FC236}">
                <a16:creationId xmlns:a16="http://schemas.microsoft.com/office/drawing/2014/main" id="{F8EE7347-D268-4739-9246-CAD489954D96}"/>
              </a:ext>
            </a:extLst>
          </p:cNvPr>
          <p:cNvSpPr>
            <a:spLocks noGrp="1"/>
          </p:cNvSpPr>
          <p:nvPr>
            <p:ph idx="1"/>
          </p:nvPr>
        </p:nvSpPr>
        <p:spPr>
          <a:xfrm>
            <a:off x="3295651" y="1589570"/>
            <a:ext cx="6370983" cy="4351338"/>
          </a:xfrm>
        </p:spPr>
        <p:txBody>
          <a:bodyPr vert="horz" lIns="91440" tIns="45720" rIns="91440" bIns="45720" rtlCol="0" anchor="t">
            <a:normAutofit fontScale="77500" lnSpcReduction="20000"/>
          </a:bodyPr>
          <a:lstStyle/>
          <a:p>
            <a:r>
              <a:rPr lang="sv-SE" dirty="0">
                <a:cs typeface="Calibri"/>
              </a:rPr>
              <a:t>Coachning – Ibland blir det för hårt. Mer positivt snack från sidan av planen.</a:t>
            </a:r>
          </a:p>
          <a:p>
            <a:r>
              <a:rPr lang="sv-SE" dirty="0">
                <a:cs typeface="Calibri"/>
              </a:rPr>
              <a:t>Variation - Träningar</a:t>
            </a:r>
          </a:p>
          <a:p>
            <a:r>
              <a:rPr lang="sv-SE" dirty="0">
                <a:cs typeface="Calibri"/>
              </a:rPr>
              <a:t>Träningstider</a:t>
            </a:r>
          </a:p>
          <a:p>
            <a:endParaRPr lang="sv-SE" dirty="0">
              <a:cs typeface="Calibri"/>
            </a:endParaRPr>
          </a:p>
          <a:p>
            <a:endParaRPr lang="sv-SE" dirty="0">
              <a:cs typeface="Calibri"/>
            </a:endParaRPr>
          </a:p>
          <a:p>
            <a:r>
              <a:rPr lang="sv-SE" dirty="0">
                <a:cs typeface="Calibri"/>
              </a:rPr>
              <a:t>Fin gemenskap och laganda</a:t>
            </a:r>
          </a:p>
          <a:p>
            <a:r>
              <a:rPr lang="sv-SE" dirty="0">
                <a:cs typeface="Calibri"/>
              </a:rPr>
              <a:t>Chatten på </a:t>
            </a:r>
            <a:r>
              <a:rPr lang="sv-SE" dirty="0" err="1">
                <a:cs typeface="Calibri"/>
              </a:rPr>
              <a:t>Whats</a:t>
            </a:r>
            <a:r>
              <a:rPr lang="sv-SE" dirty="0">
                <a:cs typeface="Calibri"/>
              </a:rPr>
              <a:t> </a:t>
            </a:r>
            <a:r>
              <a:rPr lang="sv-SE" dirty="0" err="1">
                <a:cs typeface="Calibri"/>
              </a:rPr>
              <a:t>App</a:t>
            </a:r>
          </a:p>
          <a:p>
            <a:r>
              <a:rPr lang="sv-SE" dirty="0">
                <a:cs typeface="Calibri"/>
              </a:rPr>
              <a:t>Målvaktsträningen</a:t>
            </a:r>
          </a:p>
          <a:p>
            <a:r>
              <a:rPr lang="sv-SE" dirty="0">
                <a:cs typeface="Calibri"/>
              </a:rPr>
              <a:t>Mix av tjejer i lag och på träning</a:t>
            </a:r>
          </a:p>
          <a:p>
            <a:r>
              <a:rPr lang="sv-SE" dirty="0">
                <a:cs typeface="Calibri"/>
              </a:rPr>
              <a:t>Kick off och samarbetsövningar</a:t>
            </a:r>
          </a:p>
          <a:p>
            <a:r>
              <a:rPr lang="sv-SE" dirty="0">
                <a:cs typeface="Calibri"/>
              </a:rPr>
              <a:t>Superbra ledare!</a:t>
            </a:r>
          </a:p>
        </p:txBody>
      </p:sp>
    </p:spTree>
    <p:extLst>
      <p:ext uri="{BB962C8B-B14F-4D97-AF65-F5344CB8AC3E}">
        <p14:creationId xmlns:p14="http://schemas.microsoft.com/office/powerpoint/2010/main" val="1267994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8F6FC93-0EA1-8B49-9AB8-14D8191E825A}"/>
              </a:ext>
            </a:extLst>
          </p:cNvPr>
          <p:cNvSpPr>
            <a:spLocks noGrp="1"/>
          </p:cNvSpPr>
          <p:nvPr>
            <p:ph type="title"/>
          </p:nvPr>
        </p:nvSpPr>
        <p:spPr/>
        <p:txBody>
          <a:bodyPr/>
          <a:lstStyle/>
          <a:p>
            <a:r>
              <a:rPr lang="sv-SE" dirty="0"/>
              <a:t>        Organisation 2021</a:t>
            </a:r>
          </a:p>
        </p:txBody>
      </p:sp>
      <p:pic>
        <p:nvPicPr>
          <p:cNvPr id="11" name="Picture 2">
            <a:extLst>
              <a:ext uri="{FF2B5EF4-FFF2-40B4-BE49-F238E27FC236}">
                <a16:creationId xmlns:a16="http://schemas.microsoft.com/office/drawing/2014/main" id="{259E4B4F-F912-3C4B-973C-500CCBACFD1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139" y="233830"/>
            <a:ext cx="1064945" cy="1054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ruta 12">
            <a:extLst>
              <a:ext uri="{FF2B5EF4-FFF2-40B4-BE49-F238E27FC236}">
                <a16:creationId xmlns:a16="http://schemas.microsoft.com/office/drawing/2014/main" id="{9D8A0650-6F2E-F248-8E6D-93E863B4212C}"/>
              </a:ext>
            </a:extLst>
          </p:cNvPr>
          <p:cNvSpPr txBox="1"/>
          <p:nvPr/>
        </p:nvSpPr>
        <p:spPr>
          <a:xfrm>
            <a:off x="1243013" y="1287853"/>
            <a:ext cx="9032298" cy="4278094"/>
          </a:xfrm>
          <a:prstGeom prst="rect">
            <a:avLst/>
          </a:prstGeom>
          <a:noFill/>
        </p:spPr>
        <p:txBody>
          <a:bodyPr wrap="square" rtlCol="0">
            <a:spAutoFit/>
          </a:bodyPr>
          <a:lstStyle/>
          <a:p>
            <a:r>
              <a:rPr lang="sv-SE" sz="1600" dirty="0"/>
              <a:t>Tränare i år är följande personer: (Planerar och sköter om träningarna och matcherna)</a:t>
            </a:r>
          </a:p>
          <a:p>
            <a:pPr>
              <a:buFontTx/>
              <a:buChar char="-"/>
            </a:pPr>
            <a:r>
              <a:rPr lang="sv-SE" sz="1600" dirty="0"/>
              <a:t>Marcus Fröberg</a:t>
            </a:r>
          </a:p>
          <a:p>
            <a:pPr>
              <a:buFontTx/>
              <a:buChar char="-"/>
            </a:pPr>
            <a:r>
              <a:rPr lang="sv-SE" sz="1600" dirty="0"/>
              <a:t>David Larsson</a:t>
            </a:r>
          </a:p>
          <a:p>
            <a:pPr>
              <a:buFontTx/>
              <a:buChar char="-"/>
            </a:pPr>
            <a:r>
              <a:rPr lang="sv-SE" sz="1600" dirty="0"/>
              <a:t>Ulrika Broberg</a:t>
            </a:r>
          </a:p>
          <a:p>
            <a:pPr>
              <a:buFontTx/>
              <a:buChar char="-"/>
            </a:pPr>
            <a:r>
              <a:rPr lang="sv-SE" sz="1600" dirty="0"/>
              <a:t>Linda </a:t>
            </a:r>
            <a:r>
              <a:rPr lang="sv-SE" sz="1600" dirty="0" err="1"/>
              <a:t>Wennlöf</a:t>
            </a:r>
            <a:endParaRPr lang="sv-SE" sz="1600" dirty="0"/>
          </a:p>
          <a:p>
            <a:pPr>
              <a:buFontTx/>
              <a:buChar char="-"/>
            </a:pPr>
            <a:r>
              <a:rPr lang="sv-SE" sz="1600" dirty="0"/>
              <a:t>Jeanette </a:t>
            </a:r>
            <a:r>
              <a:rPr lang="sv-SE" sz="1600" dirty="0" err="1"/>
              <a:t>Skåhl</a:t>
            </a:r>
            <a:endParaRPr lang="sv-SE" sz="1600" dirty="0"/>
          </a:p>
          <a:p>
            <a:pPr>
              <a:buFontTx/>
              <a:buChar char="-"/>
            </a:pPr>
            <a:r>
              <a:rPr lang="sv-SE" sz="1600" dirty="0"/>
              <a:t>Katja kommer inte att fortsätta 2021</a:t>
            </a:r>
          </a:p>
          <a:p>
            <a:endParaRPr lang="sv-SE" sz="1600" dirty="0"/>
          </a:p>
          <a:p>
            <a:r>
              <a:rPr lang="sv-SE" sz="1600" dirty="0"/>
              <a:t>Lagledare i år är följande personer: (kallar domare, sköter hemsidan, inventering, lagkassa, </a:t>
            </a:r>
            <a:r>
              <a:rPr lang="sv-SE" sz="1600" dirty="0" err="1"/>
              <a:t>lok-stödet</a:t>
            </a:r>
            <a:r>
              <a:rPr lang="sv-SE" sz="1600" dirty="0"/>
              <a:t>, mm)</a:t>
            </a:r>
          </a:p>
          <a:p>
            <a:pPr>
              <a:buFontTx/>
              <a:buChar char="-"/>
            </a:pPr>
            <a:r>
              <a:rPr lang="sv-SE" sz="1600" dirty="0"/>
              <a:t>Therese Fröberg</a:t>
            </a:r>
          </a:p>
          <a:p>
            <a:pPr>
              <a:buFontTx/>
              <a:buChar char="-"/>
            </a:pPr>
            <a:r>
              <a:rPr lang="sv-SE" sz="1600" dirty="0"/>
              <a:t>Jeanette </a:t>
            </a:r>
            <a:r>
              <a:rPr lang="sv-SE" sz="1600" dirty="0" err="1"/>
              <a:t>Skåhl</a:t>
            </a:r>
            <a:endParaRPr lang="sv-SE" sz="1600" dirty="0"/>
          </a:p>
          <a:p>
            <a:endParaRPr lang="sv-SE" sz="1600" dirty="0"/>
          </a:p>
          <a:p>
            <a:r>
              <a:rPr lang="sv-SE" sz="1600" dirty="0"/>
              <a:t>Lagets föräldrar ansvarig är följande personer: (Vaktmästerischema, </a:t>
            </a:r>
            <a:r>
              <a:rPr lang="sv-SE" sz="1600" dirty="0" err="1"/>
              <a:t>ArosCupen</a:t>
            </a:r>
            <a:r>
              <a:rPr lang="sv-SE" sz="1600" dirty="0"/>
              <a:t> schema)</a:t>
            </a:r>
          </a:p>
          <a:p>
            <a:pPr>
              <a:buFontTx/>
              <a:buChar char="-"/>
            </a:pPr>
            <a:r>
              <a:rPr lang="sv-SE" sz="1600" dirty="0"/>
              <a:t>Anders Edström</a:t>
            </a:r>
          </a:p>
          <a:p>
            <a:pPr>
              <a:buFontTx/>
              <a:buChar char="-"/>
            </a:pPr>
            <a:r>
              <a:rPr lang="sv-SE" sz="1600" dirty="0"/>
              <a:t>Sophie Nordgren</a:t>
            </a:r>
          </a:p>
          <a:p>
            <a:pPr>
              <a:buFontTx/>
              <a:buChar char="-"/>
            </a:pPr>
            <a:r>
              <a:rPr lang="sv-SE" sz="1600" dirty="0"/>
              <a:t>Anna Lundell</a:t>
            </a:r>
          </a:p>
          <a:p>
            <a:pPr>
              <a:buFontTx/>
              <a:buChar char="-"/>
            </a:pPr>
            <a:r>
              <a:rPr lang="sv-SE" sz="1600" dirty="0"/>
              <a:t>Karin Heintz</a:t>
            </a:r>
          </a:p>
        </p:txBody>
      </p:sp>
    </p:spTree>
    <p:extLst>
      <p:ext uri="{BB962C8B-B14F-4D97-AF65-F5344CB8AC3E}">
        <p14:creationId xmlns:p14="http://schemas.microsoft.com/office/powerpoint/2010/main" val="1351134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8F6FC93-0EA1-8B49-9AB8-14D8191E825A}"/>
              </a:ext>
            </a:extLst>
          </p:cNvPr>
          <p:cNvSpPr>
            <a:spLocks noGrp="1"/>
          </p:cNvSpPr>
          <p:nvPr>
            <p:ph type="title"/>
          </p:nvPr>
        </p:nvSpPr>
        <p:spPr/>
        <p:txBody>
          <a:bodyPr/>
          <a:lstStyle/>
          <a:p>
            <a:r>
              <a:rPr lang="sv-SE" dirty="0"/>
              <a:t>        Spelare 2021</a:t>
            </a:r>
          </a:p>
        </p:txBody>
      </p:sp>
      <p:pic>
        <p:nvPicPr>
          <p:cNvPr id="11" name="Picture 2">
            <a:extLst>
              <a:ext uri="{FF2B5EF4-FFF2-40B4-BE49-F238E27FC236}">
                <a16:creationId xmlns:a16="http://schemas.microsoft.com/office/drawing/2014/main" id="{259E4B4F-F912-3C4B-973C-500CCBACFD1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139" y="233830"/>
            <a:ext cx="1064945" cy="1054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ruta 12">
            <a:extLst>
              <a:ext uri="{FF2B5EF4-FFF2-40B4-BE49-F238E27FC236}">
                <a16:creationId xmlns:a16="http://schemas.microsoft.com/office/drawing/2014/main" id="{9D8A0650-6F2E-F248-8E6D-93E863B4212C}"/>
              </a:ext>
            </a:extLst>
          </p:cNvPr>
          <p:cNvSpPr txBox="1"/>
          <p:nvPr/>
        </p:nvSpPr>
        <p:spPr>
          <a:xfrm>
            <a:off x="3462106" y="1287853"/>
            <a:ext cx="3429348" cy="5509200"/>
          </a:xfrm>
          <a:prstGeom prst="rect">
            <a:avLst/>
          </a:prstGeom>
          <a:noFill/>
        </p:spPr>
        <p:txBody>
          <a:bodyPr wrap="square" rtlCol="0">
            <a:spAutoFit/>
          </a:bodyPr>
          <a:lstStyle/>
          <a:p>
            <a:r>
              <a:rPr lang="sv-SE" sz="1600" dirty="0"/>
              <a:t>Agnes Edström </a:t>
            </a:r>
          </a:p>
          <a:p>
            <a:r>
              <a:rPr lang="sv-SE" sz="1600" dirty="0"/>
              <a:t>Anna Aukland</a:t>
            </a:r>
          </a:p>
          <a:p>
            <a:r>
              <a:rPr lang="sv-SE" sz="1600" dirty="0"/>
              <a:t>Cornelia </a:t>
            </a:r>
            <a:r>
              <a:rPr lang="sv-SE" sz="1600" dirty="0" err="1"/>
              <a:t>Skåhl</a:t>
            </a:r>
            <a:br>
              <a:rPr lang="sv-SE" sz="1600" dirty="0"/>
            </a:br>
            <a:r>
              <a:rPr lang="sv-SE" sz="1600" dirty="0"/>
              <a:t>Elin Nordgren</a:t>
            </a:r>
            <a:br>
              <a:rPr lang="sv-SE" sz="1600" dirty="0"/>
            </a:br>
            <a:r>
              <a:rPr lang="sv-SE" sz="1600" dirty="0"/>
              <a:t>Ella Filer</a:t>
            </a:r>
            <a:br>
              <a:rPr lang="sv-SE" sz="1600" dirty="0"/>
            </a:br>
            <a:r>
              <a:rPr lang="sv-SE" sz="1600" dirty="0"/>
              <a:t>Karen </a:t>
            </a:r>
            <a:r>
              <a:rPr lang="sv-SE" sz="1600" dirty="0" err="1"/>
              <a:t>Kazanjian</a:t>
            </a:r>
            <a:br>
              <a:rPr lang="sv-SE" sz="1600" dirty="0"/>
            </a:br>
            <a:r>
              <a:rPr lang="sv-SE" sz="1600" dirty="0"/>
              <a:t>Lilly Oscarsson</a:t>
            </a:r>
            <a:br>
              <a:rPr lang="sv-SE" sz="1600" dirty="0"/>
            </a:br>
            <a:r>
              <a:rPr lang="sv-SE" sz="1600" dirty="0"/>
              <a:t>Meja </a:t>
            </a:r>
            <a:r>
              <a:rPr lang="sv-SE" sz="1600" dirty="0" err="1"/>
              <a:t>Wennlöf</a:t>
            </a:r>
            <a:br>
              <a:rPr lang="sv-SE" sz="1600" dirty="0"/>
            </a:br>
            <a:r>
              <a:rPr lang="sv-SE" sz="1600" dirty="0"/>
              <a:t>Nellie </a:t>
            </a:r>
            <a:r>
              <a:rPr lang="sv-SE" sz="1600" dirty="0" err="1"/>
              <a:t>Wida</a:t>
            </a:r>
            <a:br>
              <a:rPr lang="sv-SE" sz="1600" dirty="0"/>
            </a:br>
            <a:r>
              <a:rPr lang="sv-SE" sz="1600" dirty="0"/>
              <a:t>Nora Forsberg</a:t>
            </a:r>
            <a:br>
              <a:rPr lang="sv-SE" sz="1600" dirty="0"/>
            </a:br>
            <a:r>
              <a:rPr lang="sv-SE" sz="1600" dirty="0"/>
              <a:t>Rut </a:t>
            </a:r>
            <a:r>
              <a:rPr lang="sv-SE" sz="1600" dirty="0" err="1"/>
              <a:t>Berglinn</a:t>
            </a:r>
            <a:br>
              <a:rPr lang="sv-SE" sz="1600" dirty="0"/>
            </a:br>
            <a:r>
              <a:rPr lang="sv-SE" sz="1600" dirty="0"/>
              <a:t>Sarah Askenbom</a:t>
            </a:r>
            <a:br>
              <a:rPr lang="sv-SE" sz="1600" dirty="0"/>
            </a:br>
            <a:r>
              <a:rPr lang="sv-SE" sz="1600" dirty="0"/>
              <a:t>Stella Heintz Lindström</a:t>
            </a:r>
          </a:p>
          <a:p>
            <a:r>
              <a:rPr lang="sv-SE" sz="1600" dirty="0"/>
              <a:t>Thea Oskarsson</a:t>
            </a:r>
            <a:br>
              <a:rPr lang="sv-SE" sz="1600" dirty="0"/>
            </a:br>
            <a:r>
              <a:rPr lang="sv-SE" sz="1600" dirty="0" err="1"/>
              <a:t>Thilda</a:t>
            </a:r>
            <a:r>
              <a:rPr lang="sv-SE" sz="1600" dirty="0"/>
              <a:t> Söderman</a:t>
            </a:r>
            <a:br>
              <a:rPr lang="sv-SE" sz="1600" dirty="0"/>
            </a:br>
            <a:r>
              <a:rPr lang="sv-SE" sz="1600" dirty="0"/>
              <a:t>Tindra Larsson</a:t>
            </a:r>
            <a:br>
              <a:rPr lang="sv-SE" sz="1600" dirty="0"/>
            </a:br>
            <a:r>
              <a:rPr lang="sv-SE" sz="1600" dirty="0"/>
              <a:t>Tova Östlund</a:t>
            </a:r>
            <a:br>
              <a:rPr lang="sv-SE" sz="1600" dirty="0"/>
            </a:br>
            <a:r>
              <a:rPr lang="sv-SE" sz="1600" dirty="0"/>
              <a:t>Tuva Broberg</a:t>
            </a:r>
            <a:br>
              <a:rPr lang="sv-SE" sz="1600" dirty="0"/>
            </a:br>
            <a:r>
              <a:rPr lang="sv-SE" sz="1600" dirty="0"/>
              <a:t>Tuva Hallin</a:t>
            </a:r>
          </a:p>
          <a:p>
            <a:r>
              <a:rPr lang="sv-SE" sz="1600" dirty="0"/>
              <a:t>Valentina Eriksson</a:t>
            </a:r>
          </a:p>
          <a:p>
            <a:r>
              <a:rPr lang="sv-SE" sz="1600" dirty="0"/>
              <a:t>Vanessa </a:t>
            </a:r>
            <a:r>
              <a:rPr lang="sv-SE" sz="1600" dirty="0" err="1"/>
              <a:t>Roaks</a:t>
            </a:r>
            <a:endParaRPr lang="sv-SE" sz="1600" dirty="0"/>
          </a:p>
          <a:p>
            <a:r>
              <a:rPr lang="sv-SE" sz="1600" dirty="0" err="1"/>
              <a:t>Wilda</a:t>
            </a:r>
            <a:r>
              <a:rPr lang="sv-SE" sz="1600" dirty="0"/>
              <a:t> Fröberg </a:t>
            </a:r>
          </a:p>
        </p:txBody>
      </p:sp>
    </p:spTree>
    <p:extLst>
      <p:ext uri="{BB962C8B-B14F-4D97-AF65-F5344CB8AC3E}">
        <p14:creationId xmlns:p14="http://schemas.microsoft.com/office/powerpoint/2010/main" val="3375922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8F6FC93-0EA1-8B49-9AB8-14D8191E825A}"/>
              </a:ext>
            </a:extLst>
          </p:cNvPr>
          <p:cNvSpPr>
            <a:spLocks noGrp="1"/>
          </p:cNvSpPr>
          <p:nvPr>
            <p:ph type="title"/>
          </p:nvPr>
        </p:nvSpPr>
        <p:spPr/>
        <p:txBody>
          <a:bodyPr/>
          <a:lstStyle/>
          <a:p>
            <a:r>
              <a:rPr lang="sv-SE" dirty="0"/>
              <a:t>        Skiljebo Vill</a:t>
            </a:r>
          </a:p>
        </p:txBody>
      </p:sp>
      <p:pic>
        <p:nvPicPr>
          <p:cNvPr id="11" name="Picture 2">
            <a:extLst>
              <a:ext uri="{FF2B5EF4-FFF2-40B4-BE49-F238E27FC236}">
                <a16:creationId xmlns:a16="http://schemas.microsoft.com/office/drawing/2014/main" id="{259E4B4F-F912-3C4B-973C-500CCBACFD1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139" y="233830"/>
            <a:ext cx="1064945" cy="1054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ruta 12">
            <a:extLst>
              <a:ext uri="{FF2B5EF4-FFF2-40B4-BE49-F238E27FC236}">
                <a16:creationId xmlns:a16="http://schemas.microsoft.com/office/drawing/2014/main" id="{9D8A0650-6F2E-F248-8E6D-93E863B4212C}"/>
              </a:ext>
            </a:extLst>
          </p:cNvPr>
          <p:cNvSpPr txBox="1"/>
          <p:nvPr/>
        </p:nvSpPr>
        <p:spPr>
          <a:xfrm>
            <a:off x="3417501" y="1821983"/>
            <a:ext cx="3429348" cy="4031873"/>
          </a:xfrm>
          <a:prstGeom prst="rect">
            <a:avLst/>
          </a:prstGeom>
          <a:noFill/>
        </p:spPr>
        <p:txBody>
          <a:bodyPr wrap="square" rtlCol="0">
            <a:spAutoFit/>
          </a:bodyPr>
          <a:lstStyle/>
          <a:p>
            <a:r>
              <a:rPr lang="sv-SE" sz="1600" dirty="0"/>
              <a:t>Att vara en del av Skiljebo Sportklubb</a:t>
            </a:r>
          </a:p>
          <a:p>
            <a:endParaRPr lang="sv-SE" sz="1600" dirty="0"/>
          </a:p>
          <a:p>
            <a:r>
              <a:rPr lang="sv-SE" sz="1600" dirty="0"/>
              <a:t>Innebär att man följer ”Skiljebo Vill”, som är föreningens värderingar och riktlinjer för ungdomsverksamheten.</a:t>
            </a:r>
            <a:br>
              <a:rPr lang="sv-SE" sz="1600" dirty="0"/>
            </a:br>
            <a:endParaRPr lang="sv-SE" sz="1600" dirty="0"/>
          </a:p>
          <a:p>
            <a:r>
              <a:rPr lang="sv-SE" sz="1600" dirty="0"/>
              <a:t>En förutsättning för medlemskap i Skiljebo SK, är att man accepterar Skiljebo Vill. </a:t>
            </a:r>
          </a:p>
          <a:p>
            <a:endParaRPr lang="sv-SE" sz="1600" dirty="0"/>
          </a:p>
          <a:p>
            <a:r>
              <a:rPr lang="sv-SE" sz="1600" dirty="0"/>
              <a:t>Ett omfattande arbete pågår i Ungdomssektionen om att förändra, förtydliga och förenkla dokumentet Skiljebo Vill. </a:t>
            </a:r>
          </a:p>
          <a:p>
            <a:endParaRPr lang="sv-SE" sz="1600" dirty="0"/>
          </a:p>
          <a:p>
            <a:endParaRPr lang="sv-SE" sz="1600" dirty="0"/>
          </a:p>
        </p:txBody>
      </p:sp>
    </p:spTree>
    <p:extLst>
      <p:ext uri="{BB962C8B-B14F-4D97-AF65-F5344CB8AC3E}">
        <p14:creationId xmlns:p14="http://schemas.microsoft.com/office/powerpoint/2010/main" val="875704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8F6FC93-0EA1-8B49-9AB8-14D8191E825A}"/>
              </a:ext>
            </a:extLst>
          </p:cNvPr>
          <p:cNvSpPr>
            <a:spLocks noGrp="1"/>
          </p:cNvSpPr>
          <p:nvPr>
            <p:ph type="title"/>
          </p:nvPr>
        </p:nvSpPr>
        <p:spPr/>
        <p:txBody>
          <a:bodyPr/>
          <a:lstStyle/>
          <a:p>
            <a:r>
              <a:rPr lang="sv-SE" dirty="0"/>
              <a:t>        </a:t>
            </a:r>
            <a:r>
              <a:rPr lang="sv-SE" dirty="0" err="1"/>
              <a:t>Föräldrarsysslor</a:t>
            </a:r>
            <a:endParaRPr lang="sv-SE" dirty="0"/>
          </a:p>
        </p:txBody>
      </p:sp>
      <p:pic>
        <p:nvPicPr>
          <p:cNvPr id="11" name="Picture 2">
            <a:extLst>
              <a:ext uri="{FF2B5EF4-FFF2-40B4-BE49-F238E27FC236}">
                <a16:creationId xmlns:a16="http://schemas.microsoft.com/office/drawing/2014/main" id="{259E4B4F-F912-3C4B-973C-500CCBACFD1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139" y="233830"/>
            <a:ext cx="1064945" cy="1054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ruta 12">
            <a:extLst>
              <a:ext uri="{FF2B5EF4-FFF2-40B4-BE49-F238E27FC236}">
                <a16:creationId xmlns:a16="http://schemas.microsoft.com/office/drawing/2014/main" id="{9D8A0650-6F2E-F248-8E6D-93E863B4212C}"/>
              </a:ext>
            </a:extLst>
          </p:cNvPr>
          <p:cNvSpPr txBox="1"/>
          <p:nvPr/>
        </p:nvSpPr>
        <p:spPr>
          <a:xfrm>
            <a:off x="3417501" y="1821983"/>
            <a:ext cx="4912460" cy="2800767"/>
          </a:xfrm>
          <a:prstGeom prst="rect">
            <a:avLst/>
          </a:prstGeom>
          <a:noFill/>
        </p:spPr>
        <p:txBody>
          <a:bodyPr wrap="square" rtlCol="0">
            <a:spAutoFit/>
          </a:bodyPr>
          <a:lstStyle/>
          <a:p>
            <a:r>
              <a:rPr lang="sv-SE" sz="1600" dirty="0"/>
              <a:t>För att verksamheten i Skiljebo Sportklubb, skall fungera smidigt finns det ett antal aktiviteter alla måste hjälpa till med (vilket även är en förutsättning för att var och ens barn kan vara med och spela).</a:t>
            </a:r>
          </a:p>
          <a:p>
            <a:endParaRPr lang="sv-SE" sz="1600" dirty="0"/>
          </a:p>
          <a:p>
            <a:r>
              <a:rPr lang="sv-SE" sz="1600" dirty="0"/>
              <a:t>Framförallt handlar det om; </a:t>
            </a:r>
          </a:p>
          <a:p>
            <a:pPr lvl="0"/>
            <a:r>
              <a:rPr lang="sv-SE" sz="1600" dirty="0"/>
              <a:t>Vaktmästeri- och Kiosktjänst där vårt lag behöver hjälpa till, 2-3 veckor per år. </a:t>
            </a:r>
          </a:p>
          <a:p>
            <a:pPr lvl="0"/>
            <a:r>
              <a:rPr lang="sv-SE" sz="1600" dirty="0"/>
              <a:t>Arbeta på en skola under </a:t>
            </a:r>
            <a:r>
              <a:rPr lang="sv-SE" sz="1600" dirty="0" err="1"/>
              <a:t>Aroscupen</a:t>
            </a:r>
            <a:endParaRPr lang="sv-SE" sz="1600" dirty="0"/>
          </a:p>
          <a:p>
            <a:pPr lvl="0"/>
            <a:r>
              <a:rPr lang="sv-SE" sz="1600" dirty="0"/>
              <a:t>Delta på föräldramöten</a:t>
            </a:r>
          </a:p>
          <a:p>
            <a:pPr lvl="0"/>
            <a:r>
              <a:rPr lang="sv-SE" sz="1600" dirty="0"/>
              <a:t>Hjälpa till med transport vid bortamatcher. </a:t>
            </a:r>
          </a:p>
        </p:txBody>
      </p:sp>
    </p:spTree>
    <p:extLst>
      <p:ext uri="{BB962C8B-B14F-4D97-AF65-F5344CB8AC3E}">
        <p14:creationId xmlns:p14="http://schemas.microsoft.com/office/powerpoint/2010/main" val="305993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8F6FC93-0EA1-8B49-9AB8-14D8191E825A}"/>
              </a:ext>
            </a:extLst>
          </p:cNvPr>
          <p:cNvSpPr>
            <a:spLocks noGrp="1"/>
          </p:cNvSpPr>
          <p:nvPr>
            <p:ph type="title"/>
          </p:nvPr>
        </p:nvSpPr>
        <p:spPr/>
        <p:txBody>
          <a:bodyPr/>
          <a:lstStyle/>
          <a:p>
            <a:r>
              <a:rPr lang="sv-SE" dirty="0"/>
              <a:t>        Vad händer 2021?</a:t>
            </a:r>
          </a:p>
        </p:txBody>
      </p:sp>
      <p:pic>
        <p:nvPicPr>
          <p:cNvPr id="11" name="Picture 2">
            <a:extLst>
              <a:ext uri="{FF2B5EF4-FFF2-40B4-BE49-F238E27FC236}">
                <a16:creationId xmlns:a16="http://schemas.microsoft.com/office/drawing/2014/main" id="{259E4B4F-F912-3C4B-973C-500CCBACFD1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139" y="233830"/>
            <a:ext cx="1064945" cy="1054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ruta 12">
            <a:extLst>
              <a:ext uri="{FF2B5EF4-FFF2-40B4-BE49-F238E27FC236}">
                <a16:creationId xmlns:a16="http://schemas.microsoft.com/office/drawing/2014/main" id="{9D8A0650-6F2E-F248-8E6D-93E863B4212C}"/>
              </a:ext>
            </a:extLst>
          </p:cNvPr>
          <p:cNvSpPr txBox="1"/>
          <p:nvPr/>
        </p:nvSpPr>
        <p:spPr>
          <a:xfrm>
            <a:off x="839788" y="1821983"/>
            <a:ext cx="7490173" cy="4278094"/>
          </a:xfrm>
          <a:prstGeom prst="rect">
            <a:avLst/>
          </a:prstGeom>
          <a:noFill/>
        </p:spPr>
        <p:txBody>
          <a:bodyPr wrap="square" rtlCol="0">
            <a:spAutoFit/>
          </a:bodyPr>
          <a:lstStyle/>
          <a:p>
            <a:r>
              <a:rPr lang="sv-SE" altLang="sv-SE" sz="1600" dirty="0"/>
              <a:t>Vi är anmälda med 2 lag till 7 mot 7-serien. </a:t>
            </a:r>
          </a:p>
          <a:p>
            <a:endParaRPr lang="sv-SE" altLang="sv-SE" sz="1600" dirty="0"/>
          </a:p>
          <a:p>
            <a:r>
              <a:rPr lang="sv-SE" altLang="sv-SE" sz="1600" dirty="0"/>
              <a:t>Vi planerar att träna 2 gånger i veckan: tisdagar och torsdagar, </a:t>
            </a:r>
            <a:r>
              <a:rPr lang="sv-SE" altLang="sv-SE" sz="1600" dirty="0" err="1"/>
              <a:t>kl</a:t>
            </a:r>
            <a:r>
              <a:rPr lang="sv-SE" altLang="sv-SE" sz="1600" dirty="0"/>
              <a:t> 17:30-19:00 + 7 </a:t>
            </a:r>
            <a:r>
              <a:rPr lang="sv-SE" altLang="sv-SE" sz="1600" dirty="0" err="1"/>
              <a:t>st</a:t>
            </a:r>
            <a:r>
              <a:rPr lang="sv-SE" altLang="sv-SE" sz="1600" dirty="0"/>
              <a:t> </a:t>
            </a:r>
            <a:r>
              <a:rPr lang="sv-SE" altLang="sv-SE" sz="1600" dirty="0" err="1"/>
              <a:t>Coerver</a:t>
            </a:r>
            <a:r>
              <a:rPr lang="sv-SE" altLang="sv-SE" sz="1600" dirty="0"/>
              <a:t> träningar på måndagar, </a:t>
            </a:r>
            <a:r>
              <a:rPr lang="sv-SE" altLang="sv-SE" sz="1600" dirty="0" err="1"/>
              <a:t>kl</a:t>
            </a:r>
            <a:r>
              <a:rPr lang="sv-SE" altLang="sv-SE" sz="1600" dirty="0"/>
              <a:t> 18:00 – 19:00 under våren.</a:t>
            </a:r>
          </a:p>
          <a:p>
            <a:endParaRPr lang="sv-SE" altLang="sv-SE" sz="1600" dirty="0"/>
          </a:p>
          <a:p>
            <a:r>
              <a:rPr lang="sv-SE" altLang="sv-SE" sz="1600" dirty="0"/>
              <a:t>Vi kommer att vara med i </a:t>
            </a:r>
            <a:r>
              <a:rPr lang="sv-SE" altLang="sv-SE" sz="1600" dirty="0" err="1"/>
              <a:t>Aroscupen</a:t>
            </a:r>
            <a:r>
              <a:rPr lang="sv-SE" altLang="sv-SE" sz="1600" dirty="0"/>
              <a:t> (förutsatt att den blir av).</a:t>
            </a:r>
            <a:br>
              <a:rPr lang="sv-SE" altLang="sv-SE" sz="1600" dirty="0"/>
            </a:br>
            <a:endParaRPr lang="sv-SE" altLang="sv-SE" sz="1600" dirty="0"/>
          </a:p>
          <a:p>
            <a:r>
              <a:rPr lang="sv-SE" altLang="sv-SE" sz="1600" dirty="0"/>
              <a:t>Vi kommer att träna 2 gånger i veckan, minst. </a:t>
            </a:r>
            <a:br>
              <a:rPr lang="sv-SE" altLang="sv-SE" sz="1600" dirty="0"/>
            </a:br>
            <a:endParaRPr lang="sv-SE" altLang="sv-SE" sz="1600" dirty="0"/>
          </a:p>
          <a:p>
            <a:r>
              <a:rPr lang="sv-SE" altLang="sv-SE" sz="1600" dirty="0"/>
              <a:t>Vi kommer att ha en </a:t>
            </a:r>
            <a:r>
              <a:rPr lang="sv-SE" altLang="sv-SE" sz="1600" dirty="0" err="1"/>
              <a:t>KickOff</a:t>
            </a:r>
            <a:r>
              <a:rPr lang="sv-SE" altLang="sv-SE" sz="1600" dirty="0"/>
              <a:t> den 24 april.</a:t>
            </a:r>
            <a:br>
              <a:rPr lang="sv-SE" altLang="sv-SE" sz="1600" dirty="0"/>
            </a:br>
            <a:endParaRPr lang="sv-SE" altLang="sv-SE" sz="1600" dirty="0"/>
          </a:p>
          <a:p>
            <a:r>
              <a:rPr lang="sv-SE" altLang="sv-SE" sz="1600" dirty="0"/>
              <a:t>Vi kommer att ha Fotbollsfritids den 14 maj. </a:t>
            </a:r>
            <a:br>
              <a:rPr lang="sv-SE" altLang="sv-SE" sz="1600" dirty="0"/>
            </a:br>
            <a:endParaRPr lang="sv-SE" altLang="sv-SE" sz="1600" dirty="0"/>
          </a:p>
          <a:p>
            <a:r>
              <a:rPr lang="sv-SE" altLang="sv-SE" sz="1600" dirty="0"/>
              <a:t>Vi kommer att bada efter träning, om vädret tillåter.</a:t>
            </a:r>
            <a:br>
              <a:rPr lang="sv-SE" altLang="sv-SE" sz="1600" dirty="0"/>
            </a:br>
            <a:endParaRPr lang="sv-SE" altLang="sv-SE" sz="1600" dirty="0"/>
          </a:p>
          <a:p>
            <a:r>
              <a:rPr lang="sv-SE" altLang="sv-SE" sz="1600" dirty="0"/>
              <a:t>Vi kommer att arbeta med att stärka gruppen, med olika aktiviteter. </a:t>
            </a:r>
          </a:p>
          <a:p>
            <a:endParaRPr lang="sv-SE" altLang="sv-SE" sz="1600" b="1" dirty="0"/>
          </a:p>
        </p:txBody>
      </p:sp>
    </p:spTree>
    <p:extLst>
      <p:ext uri="{BB962C8B-B14F-4D97-AF65-F5344CB8AC3E}">
        <p14:creationId xmlns:p14="http://schemas.microsoft.com/office/powerpoint/2010/main" val="40347611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1012</Words>
  <Application>Microsoft Macintosh PowerPoint</Application>
  <PresentationFormat>Bredbild</PresentationFormat>
  <Paragraphs>152</Paragraphs>
  <Slides>16</Slides>
  <Notes>5</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16</vt:i4>
      </vt:variant>
    </vt:vector>
  </HeadingPairs>
  <TitlesOfParts>
    <vt:vector size="20" baseType="lpstr">
      <vt:lpstr>Arial</vt:lpstr>
      <vt:lpstr>Calibri</vt:lpstr>
      <vt:lpstr>Calibri Light</vt:lpstr>
      <vt:lpstr>Office-tema</vt:lpstr>
      <vt:lpstr>PowerPoint-presentation</vt:lpstr>
      <vt:lpstr>Utvärdering året som gick: Övriga aktiviteter</vt:lpstr>
      <vt:lpstr>Utvärdering året som gick: Övriga aktiviteter</vt:lpstr>
      <vt:lpstr>Utvärdering året som gick: Ris och ros </vt:lpstr>
      <vt:lpstr>        Organisation 2021</vt:lpstr>
      <vt:lpstr>        Spelare 2021</vt:lpstr>
      <vt:lpstr>        Skiljebo Vill</vt:lpstr>
      <vt:lpstr>        Föräldrarsysslor</vt:lpstr>
      <vt:lpstr>        Vad händer 2021?</vt:lpstr>
      <vt:lpstr>Spelarutbildningsplan 12 år</vt:lpstr>
      <vt:lpstr>Hur agerar vi ledare ?</vt:lpstr>
      <vt:lpstr>                           </vt:lpstr>
      <vt:lpstr>PowerPoint-presentation</vt:lpstr>
      <vt:lpstr>PowerPoint-presentation</vt:lpstr>
      <vt:lpstr>        Ekonomi</vt:lpstr>
      <vt:lpstr>        TACK!!!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Therese Fröberg på Städhem</dc:creator>
  <cp:lastModifiedBy>Therese Fröberg på Städhem</cp:lastModifiedBy>
  <cp:revision>1</cp:revision>
  <dcterms:created xsi:type="dcterms:W3CDTF">2021-04-13T11:19:29Z</dcterms:created>
  <dcterms:modified xsi:type="dcterms:W3CDTF">2021-04-13T11:20:54Z</dcterms:modified>
</cp:coreProperties>
</file>