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4" r:id="rId2"/>
    <p:sldId id="265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30FBB-7FD6-FC4A-9375-20807DE724F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A902-D7F5-3F4B-AB50-DC15D21FCE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13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Linda; Sammanfatta att 25% vill öka antalet träningar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87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Summering, vi återkommer kring årets insatser, vi har inte hunnit utvärdera detta ännu.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1768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Summering; NB och Korv/Hamburgare/Pant drar mest. Äpple och Pant efter det (större insats av föräldrar krävs här).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50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Linda? Ulrika? Inga kommentarer om hur kommande säsong ska vara, fokus bakåt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84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Konstatera att ingen ansåg att det var för många matcher. Linda el Ulrika?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42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Linda, positiv effekt av uppstarten, vi stannar upp på sidan några sek för att låta föräldrar läsa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18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Enkom summering, konstatera att det är blandad kompott av insatsen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51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Feedback på att det är positivt med NB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38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Inga kommentarer om huruvida vi gör i år, bara summering av korv och hamburgare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33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Inga kommentarer om hur vi gör i år, vi kommer till det senare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79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6A8DA-5B82-41F0-975C-B1A7A719C447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65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47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91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5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55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36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84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81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86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67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51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8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568B2-D054-4448-B5B6-5CC7047FF0C3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B5871-67F9-BC4B-986B-F2A08FB2E1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42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5F9924-D7D2-D947-9D15-6FFBDB7E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              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Föräldramöte SSKF09 </a:t>
            </a:r>
            <a:br>
              <a:rPr lang="sv-SE" dirty="0"/>
            </a:br>
            <a:r>
              <a:rPr lang="sv-SE" dirty="0"/>
              <a:t>				20210311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0B299-F7E5-BF40-949C-451C517FF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99" y="222679"/>
            <a:ext cx="1064945" cy="105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7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2A68FF-6E4E-4FFA-A198-78F27EB3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Utvärdering året som gick: Försäljning</a:t>
            </a:r>
            <a:endParaRPr lang="sv-SE" dirty="0"/>
          </a:p>
        </p:txBody>
      </p:sp>
      <p:pic>
        <p:nvPicPr>
          <p:cNvPr id="5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AA8C4501-F369-4A3F-BFE1-39A6FCB33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816" y="1539876"/>
            <a:ext cx="6234637" cy="4015893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EF5B67-7277-42B1-99E4-C62BAE20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  <p:pic>
        <p:nvPicPr>
          <p:cNvPr id="6" name="Bildobjekt 6" descr="En bild som visar person, personer, hatt, står&#10;&#10;Automatiskt genererad beskrivning">
            <a:extLst>
              <a:ext uri="{FF2B5EF4-FFF2-40B4-BE49-F238E27FC236}">
                <a16:creationId xmlns:a16="http://schemas.microsoft.com/office/drawing/2014/main" id="{D63BEAAE-E8DA-475A-A9A5-2829CF1BD6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216" y="3886556"/>
            <a:ext cx="2072309" cy="1582094"/>
          </a:xfrm>
          <a:prstGeom prst="rect">
            <a:avLst/>
          </a:prstGeom>
        </p:spPr>
      </p:pic>
      <p:pic>
        <p:nvPicPr>
          <p:cNvPr id="7" name="Bildobjekt 7">
            <a:extLst>
              <a:ext uri="{FF2B5EF4-FFF2-40B4-BE49-F238E27FC236}">
                <a16:creationId xmlns:a16="http://schemas.microsoft.com/office/drawing/2014/main" id="{3C598990-E097-47C0-8CA2-FBD1A2B9FC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251" y="1692552"/>
            <a:ext cx="2070238" cy="16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5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FF5710-4C00-47D3-87E7-3CF24895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54" y="104225"/>
            <a:ext cx="7886700" cy="1325563"/>
          </a:xfrm>
        </p:spPr>
        <p:txBody>
          <a:bodyPr/>
          <a:lstStyle/>
          <a:p>
            <a:r>
              <a:rPr lang="sv-SE" dirty="0">
                <a:ea typeface="+mj-lt"/>
                <a:cs typeface="+mj-lt"/>
              </a:rPr>
              <a:t>Utvärdering året som gick: Försäljning</a:t>
            </a:r>
            <a:endParaRPr lang="sv-SE" dirty="0"/>
          </a:p>
        </p:txBody>
      </p:sp>
      <p:pic>
        <p:nvPicPr>
          <p:cNvPr id="5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C195DB72-64A9-4CAD-A787-27F11D536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153" y="1539875"/>
            <a:ext cx="5743766" cy="4351338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D7054F-467B-45C1-9892-080C60B0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  <p:pic>
        <p:nvPicPr>
          <p:cNvPr id="3" name="Bildobjekt 6" descr="En bild som visar frukt, utomhus, låda, marknadsplats&#10;&#10;Automatiskt genererad beskrivning">
            <a:extLst>
              <a:ext uri="{FF2B5EF4-FFF2-40B4-BE49-F238E27FC236}">
                <a16:creationId xmlns:a16="http://schemas.microsoft.com/office/drawing/2014/main" id="{02AB2DC9-5561-4828-AFE7-5580CE8CC7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55" y="3241010"/>
            <a:ext cx="1907516" cy="1638530"/>
          </a:xfrm>
          <a:prstGeom prst="rect">
            <a:avLst/>
          </a:prstGeom>
        </p:spPr>
      </p:pic>
      <p:pic>
        <p:nvPicPr>
          <p:cNvPr id="7" name="Bildobjekt 7" descr="En bild som visar person, utomhus, liten, frukt&#10;&#10;Automatiskt genererad beskrivning">
            <a:extLst>
              <a:ext uri="{FF2B5EF4-FFF2-40B4-BE49-F238E27FC236}">
                <a16:creationId xmlns:a16="http://schemas.microsoft.com/office/drawing/2014/main" id="{BE188CC8-A356-46D0-B385-2CFB407CE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067" y="5016360"/>
            <a:ext cx="1894936" cy="1408845"/>
          </a:xfrm>
          <a:prstGeom prst="rect">
            <a:avLst/>
          </a:prstGeom>
        </p:spPr>
      </p:pic>
      <p:pic>
        <p:nvPicPr>
          <p:cNvPr id="9" name="Bildobjekt 9" descr="En bild som visar person, träd, utomhus, himmel&#10;&#10;Automatiskt genererad beskrivning">
            <a:extLst>
              <a:ext uri="{FF2B5EF4-FFF2-40B4-BE49-F238E27FC236}">
                <a16:creationId xmlns:a16="http://schemas.microsoft.com/office/drawing/2014/main" id="{A9BBA511-A5C7-4170-9CE2-EBDA0F6D7C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25" y="1171274"/>
            <a:ext cx="1899702" cy="193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2790A-F13F-44E1-875A-0F04625F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Utvärdering året som gick: Försäljning</a:t>
            </a:r>
            <a:endParaRPr lang="sv-SE" dirty="0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C0D08EAC-CDFB-4295-8A1F-1F6889489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8642" y="1993383"/>
            <a:ext cx="7677150" cy="3419475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C68D46C-C1BC-4076-B58F-A8F3EC1E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</p:spTree>
    <p:extLst>
      <p:ext uri="{BB962C8B-B14F-4D97-AF65-F5344CB8AC3E}">
        <p14:creationId xmlns:p14="http://schemas.microsoft.com/office/powerpoint/2010/main" val="187128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0377FA-6E11-4306-847D-075629DC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Utvärdering året som gick: Försäljning</a:t>
            </a:r>
            <a:endParaRPr lang="sv-SE" dirty="0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5032A3B8-3E39-408C-8EAF-E502BFB9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0" y="1700395"/>
            <a:ext cx="7886700" cy="3906061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FD9D33-DB71-430F-AA3A-6CE12F6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</p:spTree>
    <p:extLst>
      <p:ext uri="{BB962C8B-B14F-4D97-AF65-F5344CB8AC3E}">
        <p14:creationId xmlns:p14="http://schemas.microsoft.com/office/powerpoint/2010/main" val="183594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5F9924-D7D2-D947-9D15-6FFBDB7E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              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Agendan består av 					               fotbollsinformation! 		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0B299-F7E5-BF40-949C-451C517FF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39" y="233830"/>
            <a:ext cx="1064945" cy="105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98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B47701-352C-F741-A986-D3496434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Utvärdering året som gick:</a:t>
            </a:r>
            <a:r>
              <a:rPr lang="sv-SE" dirty="0">
                <a:cs typeface="Calibri Light"/>
              </a:rPr>
              <a:t> Träningar</a:t>
            </a:r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10AE456A-33A2-409F-B7B2-C4431AF92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8959" y="1753691"/>
            <a:ext cx="7011404" cy="3128577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1E98767-708E-2240-88FE-80F00127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</p:spTree>
    <p:extLst>
      <p:ext uri="{BB962C8B-B14F-4D97-AF65-F5344CB8AC3E}">
        <p14:creationId xmlns:p14="http://schemas.microsoft.com/office/powerpoint/2010/main" val="28862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AE59F1-5BB2-4C2D-8418-A4BD2127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436" y="365126"/>
            <a:ext cx="7913914" cy="1067028"/>
          </a:xfrm>
        </p:spPr>
        <p:txBody>
          <a:bodyPr>
            <a:normAutofit fontScale="90000"/>
          </a:bodyPr>
          <a:lstStyle/>
          <a:p>
            <a:r>
              <a:rPr lang="sv-SE" dirty="0">
                <a:ea typeface="+mj-lt"/>
                <a:cs typeface="+mj-lt"/>
              </a:rPr>
              <a:t>Utvärdering året som gick: Träningar</a:t>
            </a:r>
            <a:endParaRPr lang="sv-SE" dirty="0"/>
          </a:p>
          <a:p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3FBC477E-1068-4263-8C08-4A9274C8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4089" y="1128146"/>
            <a:ext cx="5920467" cy="272551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5BEA05D-196A-4D83-979B-48123D2F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70FA004-F76E-41FF-9636-FC69CBADA89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v-SE" dirty="0">
              <a:cs typeface="Calibri"/>
            </a:endParaRPr>
          </a:p>
        </p:txBody>
      </p:sp>
      <p:pic>
        <p:nvPicPr>
          <p:cNvPr id="7" name="Bildobjekt 7">
            <a:extLst>
              <a:ext uri="{FF2B5EF4-FFF2-40B4-BE49-F238E27FC236}">
                <a16:creationId xmlns:a16="http://schemas.microsoft.com/office/drawing/2014/main" id="{D1F48F8C-5B56-4F73-9C38-DA087CA55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436" y="3715490"/>
            <a:ext cx="5968092" cy="25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5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E02460-9FBE-487E-AEF9-502370CD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Utvärdering året som gick: Matcher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6FCA97-096A-450B-8F14-D29A39C7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  <p:pic>
        <p:nvPicPr>
          <p:cNvPr id="8" name="Bildobjekt 8">
            <a:extLst>
              <a:ext uri="{FF2B5EF4-FFF2-40B4-BE49-F238E27FC236}">
                <a16:creationId xmlns:a16="http://schemas.microsoft.com/office/drawing/2014/main" id="{357E70A3-E959-4DD2-B74C-6C3388831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4910" y="1524795"/>
            <a:ext cx="7009039" cy="3088821"/>
          </a:xfrm>
        </p:spPr>
      </p:pic>
    </p:spTree>
    <p:extLst>
      <p:ext uri="{BB962C8B-B14F-4D97-AF65-F5344CB8AC3E}">
        <p14:creationId xmlns:p14="http://schemas.microsoft.com/office/powerpoint/2010/main" val="236798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629E3-5DD0-491E-8156-F1D299E4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6"/>
            <a:ext cx="7369115" cy="1339940"/>
          </a:xfrm>
        </p:spPr>
        <p:txBody>
          <a:bodyPr/>
          <a:lstStyle/>
          <a:p>
            <a:r>
              <a:rPr lang="sv-SE" dirty="0">
                <a:ea typeface="+mj-lt"/>
                <a:cs typeface="+mj-lt"/>
              </a:rPr>
              <a:t>Utvärdering året som gick: Uppstarten</a:t>
            </a:r>
            <a:endParaRPr lang="sv-SE" dirty="0"/>
          </a:p>
          <a:p>
            <a:endParaRPr lang="sv-SE"/>
          </a:p>
        </p:txBody>
      </p:sp>
      <p:pic>
        <p:nvPicPr>
          <p:cNvPr id="5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CADAE36D-7F32-4400-8CBC-02E664805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954" y="1425293"/>
            <a:ext cx="6147790" cy="4065589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2DE8707-45D1-45C9-B4FF-BDEC3019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  <p:pic>
        <p:nvPicPr>
          <p:cNvPr id="6" name="Bildobjekt 6" descr="En bild som visar person, utomhus, grupp, personer&#10;&#10;Automatiskt genererad beskrivning">
            <a:extLst>
              <a:ext uri="{FF2B5EF4-FFF2-40B4-BE49-F238E27FC236}">
                <a16:creationId xmlns:a16="http://schemas.microsoft.com/office/drawing/2014/main" id="{BFC9058B-8C24-4C9B-A00F-818F44EAB5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478" y="5143172"/>
            <a:ext cx="2743200" cy="1333219"/>
          </a:xfrm>
          <a:prstGeom prst="rect">
            <a:avLst/>
          </a:prstGeom>
        </p:spPr>
      </p:pic>
      <p:pic>
        <p:nvPicPr>
          <p:cNvPr id="3" name="Bildobjekt 6" descr="En bild som visar gräs, utomhus, himmel, träd&#10;&#10;Automatiskt genererad beskrivning">
            <a:extLst>
              <a:ext uri="{FF2B5EF4-FFF2-40B4-BE49-F238E27FC236}">
                <a16:creationId xmlns:a16="http://schemas.microsoft.com/office/drawing/2014/main" id="{E723F2B6-7A0D-461A-884C-BA6DD4D7C3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530" y="3298928"/>
            <a:ext cx="1573556" cy="1543403"/>
          </a:xfrm>
          <a:prstGeom prst="rect">
            <a:avLst/>
          </a:prstGeom>
        </p:spPr>
      </p:pic>
      <p:pic>
        <p:nvPicPr>
          <p:cNvPr id="7" name="Bildobjekt 7" descr="En bild som visar person, utomhus, mark&#10;&#10;Automatiskt genererad beskrivning">
            <a:extLst>
              <a:ext uri="{FF2B5EF4-FFF2-40B4-BE49-F238E27FC236}">
                <a16:creationId xmlns:a16="http://schemas.microsoft.com/office/drawing/2014/main" id="{7FFA7F2D-9F4D-42F9-814F-518A4F0162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154" y="1427589"/>
            <a:ext cx="1578634" cy="16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AF0822-AC3A-40A3-97F6-6ECC3D87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Utvärdering året som gick: Försäljning</a:t>
            </a:r>
            <a:endParaRPr lang="sv-SE" dirty="0"/>
          </a:p>
        </p:txBody>
      </p:sp>
      <p:pic>
        <p:nvPicPr>
          <p:cNvPr id="5" name="Bildobjekt 5" descr="En bild som visar text, skärmbild, vattenlevande fågel&#10;&#10;Automatiskt genererad beskrivning">
            <a:extLst>
              <a:ext uri="{FF2B5EF4-FFF2-40B4-BE49-F238E27FC236}">
                <a16:creationId xmlns:a16="http://schemas.microsoft.com/office/drawing/2014/main" id="{BFCBEDE2-524E-4502-AC65-317671C7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918" y="1689553"/>
            <a:ext cx="6854025" cy="4351338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97B575-EC7D-418F-A631-E9DED934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  <p:pic>
        <p:nvPicPr>
          <p:cNvPr id="6" name="Bildobjekt 6" descr="En bild som visar text, inomhus&#10;&#10;Automatiskt genererad beskrivning">
            <a:extLst>
              <a:ext uri="{FF2B5EF4-FFF2-40B4-BE49-F238E27FC236}">
                <a16:creationId xmlns:a16="http://schemas.microsoft.com/office/drawing/2014/main" id="{F1743163-B0AE-459B-BDEF-24BD4E7385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4498294"/>
            <a:ext cx="2283516" cy="18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3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95EA51-8CCC-46AC-A59D-11CDAB44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Utvärdering året som gick: Försäljning</a:t>
            </a:r>
            <a:endParaRPr lang="sv-SE" dirty="0"/>
          </a:p>
        </p:txBody>
      </p:sp>
      <p:pic>
        <p:nvPicPr>
          <p:cNvPr id="5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C446720-A5EB-47DD-8284-3ABC42E8F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091" y="1635126"/>
            <a:ext cx="6339620" cy="4078011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AD8BEF-4870-4E56-A4BF-ED39AD9B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  <p:pic>
        <p:nvPicPr>
          <p:cNvPr id="6" name="Bildobjekt 6" descr="En bild som visar text, person, utomhus, kvinna&#10;&#10;Automatiskt genererad beskrivning">
            <a:extLst>
              <a:ext uri="{FF2B5EF4-FFF2-40B4-BE49-F238E27FC236}">
                <a16:creationId xmlns:a16="http://schemas.microsoft.com/office/drawing/2014/main" id="{AA6D5520-16C1-4714-BCC2-35908B3FF8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846" y="2472856"/>
            <a:ext cx="1910798" cy="22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AC79C8-C050-4D46-8741-179C067F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Utvärdering året som gick: Försäljning</a:t>
            </a:r>
            <a:endParaRPr lang="sv-SE" dirty="0"/>
          </a:p>
        </p:txBody>
      </p:sp>
      <p:pic>
        <p:nvPicPr>
          <p:cNvPr id="5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90A79518-BFBF-4DF2-9FC1-1B758084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254" y="1691921"/>
            <a:ext cx="6154879" cy="3966196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84FD79-AA4B-42EE-98E4-74A2A291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Skiljebo SK Ungdom Elit 2014</a:t>
            </a:r>
          </a:p>
        </p:txBody>
      </p:sp>
      <p:pic>
        <p:nvPicPr>
          <p:cNvPr id="6" name="Bildobjekt 6" descr="En bild som visar träd, utomhus&#10;&#10;Automatiskt genererad beskrivning">
            <a:extLst>
              <a:ext uri="{FF2B5EF4-FFF2-40B4-BE49-F238E27FC236}">
                <a16:creationId xmlns:a16="http://schemas.microsoft.com/office/drawing/2014/main" id="{AAD6D761-C95D-4F21-B11D-6AB7056E39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999" y="1875457"/>
            <a:ext cx="1873527" cy="1653489"/>
          </a:xfrm>
          <a:prstGeom prst="rect">
            <a:avLst/>
          </a:prstGeom>
        </p:spPr>
      </p:pic>
      <p:pic>
        <p:nvPicPr>
          <p:cNvPr id="7" name="Bildobjekt 7" descr="En bild som visar inomhus, växt, skivad, grönsaker&#10;&#10;Automatiskt genererad beskrivning">
            <a:extLst>
              <a:ext uri="{FF2B5EF4-FFF2-40B4-BE49-F238E27FC236}">
                <a16:creationId xmlns:a16="http://schemas.microsoft.com/office/drawing/2014/main" id="{B2D181B7-4EBE-410E-B5C0-96191C2CB9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756" y="3932583"/>
            <a:ext cx="1863587" cy="12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5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6810</TotalTime>
  <Words>325</Words>
  <Application>Microsoft Macintosh PowerPoint</Application>
  <PresentationFormat>Bredbild</PresentationFormat>
  <Paragraphs>45</Paragraphs>
  <Slides>13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                         Föräldramöte SSKF09      20210311</vt:lpstr>
      <vt:lpstr>                         Agendan består av                     fotbollsinformation!   </vt:lpstr>
      <vt:lpstr>Utvärdering året som gick: Träningar</vt:lpstr>
      <vt:lpstr>Utvärdering året som gick: Träningar </vt:lpstr>
      <vt:lpstr>Utvärdering året som gick: Matcher</vt:lpstr>
      <vt:lpstr>Utvärdering året som gick: Uppstarten </vt:lpstr>
      <vt:lpstr>Utvärdering året som gick: Försäljning</vt:lpstr>
      <vt:lpstr>Utvärdering året som gick: Försäljning</vt:lpstr>
      <vt:lpstr>Utvärdering året som gick: Försäljning</vt:lpstr>
      <vt:lpstr>Utvärdering året som gick: Försäljning</vt:lpstr>
      <vt:lpstr>Utvärdering året som gick: Försäljning</vt:lpstr>
      <vt:lpstr>Utvärdering året som gick: Försäljning</vt:lpstr>
      <vt:lpstr>Utvärdering året som gick: Försäljning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Föräldramöte SSKF09      20210311</dc:title>
  <dc:creator>Therese Fröberg på Städhem</dc:creator>
  <cp:lastModifiedBy>Therese Fröberg på Städhem</cp:lastModifiedBy>
  <cp:revision>14</cp:revision>
  <dcterms:created xsi:type="dcterms:W3CDTF">2021-03-10T17:16:25Z</dcterms:created>
  <dcterms:modified xsi:type="dcterms:W3CDTF">2021-04-13T11:21:34Z</dcterms:modified>
</cp:coreProperties>
</file>