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1" r:id="rId1"/>
  </p:sldMasterIdLst>
  <p:notesMasterIdLst>
    <p:notesMasterId r:id="rId19"/>
  </p:notesMasterIdLst>
  <p:sldIdLst>
    <p:sldId id="324" r:id="rId2"/>
    <p:sldId id="323" r:id="rId3"/>
    <p:sldId id="328" r:id="rId4"/>
    <p:sldId id="329" r:id="rId5"/>
    <p:sldId id="330" r:id="rId6"/>
    <p:sldId id="331" r:id="rId7"/>
    <p:sldId id="321" r:id="rId8"/>
    <p:sldId id="322" r:id="rId9"/>
    <p:sldId id="320" r:id="rId10"/>
    <p:sldId id="341" r:id="rId11"/>
    <p:sldId id="313" r:id="rId12"/>
    <p:sldId id="325" r:id="rId13"/>
    <p:sldId id="339" r:id="rId14"/>
    <p:sldId id="334" r:id="rId15"/>
    <p:sldId id="337" r:id="rId16"/>
    <p:sldId id="335" r:id="rId17"/>
    <p:sldId id="336" r:id="rId18"/>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72457" autoAdjust="0"/>
  </p:normalViewPr>
  <p:slideViewPr>
    <p:cSldViewPr>
      <p:cViewPr>
        <p:scale>
          <a:sx n="118" d="100"/>
          <a:sy n="118" d="100"/>
        </p:scale>
        <p:origin x="-1494" y="7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DB67921-BB64-4F21-8D65-4892171B8A96}" type="datetimeFigureOut">
              <a:rPr lang="sv-SE" smtClean="0"/>
              <a:pPr/>
              <a:t>2017-03-21</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456A8DA-5B82-41F0-975C-B1A7A719C447}" type="slidenum">
              <a:rPr lang="sv-SE" smtClean="0"/>
              <a:pPr/>
              <a:t>‹#›</a:t>
            </a:fld>
            <a:endParaRPr lang="sv-SE"/>
          </a:p>
        </p:txBody>
      </p:sp>
    </p:spTree>
    <p:extLst>
      <p:ext uri="{BB962C8B-B14F-4D97-AF65-F5344CB8AC3E}">
        <p14:creationId xmlns:p14="http://schemas.microsoft.com/office/powerpoint/2010/main" val="373734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456A8DA-5B82-41F0-975C-B1A7A719C447}" type="slidenum">
              <a:rPr lang="sv-SE" smtClean="0"/>
              <a:pPr/>
              <a:t>2</a:t>
            </a:fld>
            <a:endParaRPr lang="sv-SE"/>
          </a:p>
        </p:txBody>
      </p:sp>
    </p:spTree>
    <p:extLst>
      <p:ext uri="{BB962C8B-B14F-4D97-AF65-F5344CB8AC3E}">
        <p14:creationId xmlns:p14="http://schemas.microsoft.com/office/powerpoint/2010/main" val="1517886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456A8DA-5B82-41F0-975C-B1A7A719C447}" type="slidenum">
              <a:rPr lang="sv-SE" smtClean="0"/>
              <a:pPr/>
              <a:t>17</a:t>
            </a:fld>
            <a:endParaRPr lang="sv-SE"/>
          </a:p>
        </p:txBody>
      </p:sp>
    </p:spTree>
    <p:extLst>
      <p:ext uri="{BB962C8B-B14F-4D97-AF65-F5344CB8AC3E}">
        <p14:creationId xmlns:p14="http://schemas.microsoft.com/office/powerpoint/2010/main" val="571400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smtClean="0"/>
              <a:t>Klicka här för att ändra format</a:t>
            </a:r>
            <a:endParaRPr lang="sv-SE"/>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8131022-C97F-454F-B870-1D691CAD41EC}" type="datetime1">
              <a:rPr lang="sv-SE" smtClean="0"/>
              <a:pPr/>
              <a:t>2017-03-21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14645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22E77B1-3175-4178-826E-785927248F75}" type="datetime1">
              <a:rPr lang="sv-SE" smtClean="0"/>
              <a:pPr/>
              <a:t>2017-03-21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77220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B1B1452-ABF6-452A-80F0-50E6EBDA3B50}" type="datetime1">
              <a:rPr lang="sv-SE" smtClean="0"/>
              <a:pPr/>
              <a:t>2017-03-21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604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8B62671-A60C-4F80-846A-B71BE22E2DD3}" type="datetime1">
              <a:rPr lang="sv-SE" smtClean="0"/>
              <a:pPr/>
              <a:t>2017-03-21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45290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smtClean="0"/>
              <a:t>Klicka här för att ändra format</a:t>
            </a:r>
            <a:endParaRPr lang="sv-SE"/>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F69EEB9-8BD9-4392-80D8-5F0DE78948A3}" type="datetime1">
              <a:rPr lang="sv-SE" smtClean="0"/>
              <a:pPr/>
              <a:t>2017-03-21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62448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86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291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2C5A9A22-C7AB-4E79-B3C0-3666A7E79A44}" type="datetime1">
              <a:rPr lang="sv-SE" smtClean="0"/>
              <a:pPr/>
              <a:t>2017-03-21</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70008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DBA13D0-4E4B-4D02-BD45-ECCC53831788}" type="datetime1">
              <a:rPr lang="sv-SE" smtClean="0"/>
              <a:pPr/>
              <a:t>2017-03-21</a:t>
            </a:fld>
            <a:endParaRPr lang="sv-SE"/>
          </a:p>
        </p:txBody>
      </p:sp>
      <p:sp>
        <p:nvSpPr>
          <p:cNvPr id="8" name="Platshållare för sidfot 7"/>
          <p:cNvSpPr>
            <a:spLocks noGrp="1"/>
          </p:cNvSpPr>
          <p:nvPr>
            <p:ph type="ftr" sz="quarter" idx="11"/>
          </p:nvPr>
        </p:nvSpPr>
        <p:spPr/>
        <p:txBody>
          <a:bodyPr/>
          <a:lstStyle/>
          <a:p>
            <a:r>
              <a:rPr lang="sv-SE" smtClean="0"/>
              <a:t>Skiljebo SK Ungdom Elit 2014</a:t>
            </a:r>
            <a:endParaRPr lang="sv-SE"/>
          </a:p>
        </p:txBody>
      </p:sp>
      <p:sp>
        <p:nvSpPr>
          <p:cNvPr id="9" name="Platshållare för bildnummer 8"/>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56755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5CA2B53-C9B4-4C1B-8A37-E8EAC9E96FFD}" type="datetime1">
              <a:rPr lang="sv-SE" smtClean="0"/>
              <a:pPr/>
              <a:t>2017-03-21</a:t>
            </a:fld>
            <a:endParaRPr lang="sv-SE"/>
          </a:p>
        </p:txBody>
      </p:sp>
      <p:sp>
        <p:nvSpPr>
          <p:cNvPr id="4" name="Platshållare för sidfot 3"/>
          <p:cNvSpPr>
            <a:spLocks noGrp="1"/>
          </p:cNvSpPr>
          <p:nvPr>
            <p:ph type="ftr" sz="quarter" idx="11"/>
          </p:nvPr>
        </p:nvSpPr>
        <p:spPr/>
        <p:txBody>
          <a:bodyPr/>
          <a:lstStyle/>
          <a:p>
            <a:r>
              <a:rPr lang="sv-SE" smtClean="0"/>
              <a:t>Skiljebo SK Ungdom Elit 2014</a:t>
            </a:r>
            <a:endParaRPr lang="sv-SE"/>
          </a:p>
        </p:txBody>
      </p:sp>
      <p:sp>
        <p:nvSpPr>
          <p:cNvPr id="5" name="Platshållare för bildnummer 4"/>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0016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9F9224-FE8D-4E05-9B57-442C67D2ADC0}" type="datetime1">
              <a:rPr lang="sv-SE" smtClean="0"/>
              <a:pPr/>
              <a:t>2017-03-21</a:t>
            </a:fld>
            <a:endParaRPr lang="sv-SE"/>
          </a:p>
        </p:txBody>
      </p:sp>
      <p:sp>
        <p:nvSpPr>
          <p:cNvPr id="3" name="Platshållare för sidfot 2"/>
          <p:cNvSpPr>
            <a:spLocks noGrp="1"/>
          </p:cNvSpPr>
          <p:nvPr>
            <p:ph type="ftr" sz="quarter" idx="11"/>
          </p:nvPr>
        </p:nvSpPr>
        <p:spPr/>
        <p:txBody>
          <a:bodyPr/>
          <a:lstStyle/>
          <a:p>
            <a:r>
              <a:rPr lang="sv-SE" smtClean="0"/>
              <a:t>Skiljebo SK Ungdom Elit 2014</a:t>
            </a:r>
            <a:endParaRPr lang="sv-SE"/>
          </a:p>
        </p:txBody>
      </p:sp>
      <p:sp>
        <p:nvSpPr>
          <p:cNvPr id="4" name="Platshållare för bildnummer 3"/>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92339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22BF19-340B-4AF9-8D2B-C2A16E20F768}" type="datetime1">
              <a:rPr lang="sv-SE" smtClean="0"/>
              <a:pPr/>
              <a:t>2017-03-21</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94097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BDB749F-B48B-4928-9125-F1A9D92A12E8}" type="datetime1">
              <a:rPr lang="sv-SE" smtClean="0"/>
              <a:pPr/>
              <a:t>2017-03-21</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8348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7E482B-2AB7-417F-9DEF-30C816884285}" type="datetime1">
              <a:rPr lang="sv-SE" smtClean="0"/>
              <a:pPr/>
              <a:t>2017-03-21</a:t>
            </a:fld>
            <a:endParaRPr lang="sv-SE"/>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v-SE" smtClean="0"/>
              <a:t>Skiljebo SK Ungdom Elit 2014</a:t>
            </a:r>
            <a:endParaRPr lang="sv-SE"/>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C2C617-7647-4A9A-A516-310D04A2874B}" type="slidenum">
              <a:rPr lang="sv-SE" smtClean="0"/>
              <a:pPr/>
              <a:t>‹#›</a:t>
            </a:fld>
            <a:endParaRPr lang="sv-SE"/>
          </a:p>
        </p:txBody>
      </p:sp>
    </p:spTree>
    <p:extLst>
      <p:ext uri="{BB962C8B-B14F-4D97-AF65-F5344CB8AC3E}">
        <p14:creationId xmlns:p14="http://schemas.microsoft.com/office/powerpoint/2010/main" val="1892702208"/>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052736"/>
            <a:ext cx="7772400" cy="1470025"/>
          </a:xfrm>
        </p:spPr>
        <p:txBody>
          <a:bodyPr>
            <a:normAutofit/>
          </a:bodyPr>
          <a:lstStyle/>
          <a:p>
            <a:r>
              <a:rPr lang="sv-SE" dirty="0" smtClean="0"/>
              <a:t/>
            </a:r>
            <a:br>
              <a:rPr lang="sv-SE" dirty="0" smtClean="0"/>
            </a:br>
            <a:endParaRPr lang="sv-SE" dirty="0"/>
          </a:p>
        </p:txBody>
      </p:sp>
      <p:sp>
        <p:nvSpPr>
          <p:cNvPr id="4" name="Rubrik 3"/>
          <p:cNvSpPr txBox="1">
            <a:spLocks noGrp="1"/>
          </p:cNvSpPr>
          <p:nvPr>
            <p:ph type="subTitle" idx="1"/>
          </p:nvPr>
        </p:nvSpPr>
        <p:spPr bwMode="auto">
          <a:xfrm>
            <a:off x="395536" y="404664"/>
            <a:ext cx="8424936"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62500" lnSpcReduction="20000"/>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endParaRPr lang="sv-SE" altLang="sv-SE" sz="2800" b="1" dirty="0" smtClean="0">
              <a:solidFill>
                <a:schemeClr val="bg1"/>
              </a:solidFill>
              <a:latin typeface="Arial Black" panose="020B0A04020102020204" pitchFamily="34" charset="0"/>
            </a:endParaRPr>
          </a:p>
          <a:p>
            <a:pPr algn="ctr" eaLnBrk="1" hangingPunct="1"/>
            <a:endParaRPr lang="sv-SE" altLang="sv-SE" sz="7000" dirty="0" smtClean="0"/>
          </a:p>
          <a:p>
            <a:pPr algn="ctr" eaLnBrk="1" hangingPunct="1"/>
            <a:r>
              <a:rPr lang="sv-SE" altLang="sv-SE" sz="7000" dirty="0" smtClean="0"/>
              <a:t>Skiljebo </a:t>
            </a:r>
            <a:r>
              <a:rPr lang="sv-SE" altLang="sv-SE" sz="7000" dirty="0"/>
              <a:t>SK</a:t>
            </a:r>
          </a:p>
          <a:p>
            <a:pPr algn="ctr" eaLnBrk="1" hangingPunct="1"/>
            <a:endParaRPr lang="sv-SE" altLang="sv-SE" sz="7000" dirty="0" smtClean="0"/>
          </a:p>
          <a:p>
            <a:pPr algn="ctr" eaLnBrk="1" hangingPunct="1"/>
            <a:r>
              <a:rPr lang="sv-SE" altLang="sv-SE" sz="7000" dirty="0" smtClean="0"/>
              <a:t>Föräldramöte </a:t>
            </a:r>
            <a:r>
              <a:rPr lang="sv-SE" altLang="sv-SE" sz="7000" dirty="0"/>
              <a:t>– lag </a:t>
            </a:r>
            <a:r>
              <a:rPr lang="sv-SE" altLang="sv-SE" sz="7000" dirty="0" smtClean="0"/>
              <a:t>F09</a:t>
            </a:r>
            <a:endParaRPr lang="sv-SE" altLang="sv-SE" sz="7000" dirty="0"/>
          </a:p>
          <a:p>
            <a:pPr algn="ctr" eaLnBrk="1" hangingPunct="1"/>
            <a:endParaRPr lang="sv-SE" altLang="sv-SE" sz="7000" dirty="0" smtClean="0"/>
          </a:p>
          <a:p>
            <a:pPr algn="ctr" eaLnBrk="1" hangingPunct="1"/>
            <a:r>
              <a:rPr lang="sv-SE" altLang="sv-SE" sz="2900" dirty="0" smtClean="0"/>
              <a:t>21 mars 2017</a:t>
            </a:r>
          </a:p>
          <a:p>
            <a:pPr algn="ctr" eaLnBrk="1" hangingPunct="1"/>
            <a:endParaRPr lang="sv-SE" altLang="sv-SE" sz="70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4077072"/>
            <a:ext cx="1483221" cy="1468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934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sz="3600" dirty="0" smtClean="0"/>
              <a:t>Nyhet om Medlemsavgift + verksamhetsavgift</a:t>
            </a:r>
            <a:r>
              <a:rPr lang="sv-SE" sz="3600" dirty="0"/>
              <a:t/>
            </a:r>
            <a:br>
              <a:rPr lang="sv-SE" sz="3600" dirty="0"/>
            </a:br>
            <a:endParaRPr lang="sv-SE" dirty="0"/>
          </a:p>
        </p:txBody>
      </p:sp>
      <p:sp>
        <p:nvSpPr>
          <p:cNvPr id="4" name="Platshållare för sidfot 3"/>
          <p:cNvSpPr>
            <a:spLocks noGrp="1"/>
          </p:cNvSpPr>
          <p:nvPr>
            <p:ph type="ftr" sz="quarter" idx="11"/>
          </p:nvPr>
        </p:nvSpPr>
        <p:spPr/>
        <p:txBody>
          <a:bodyPr/>
          <a:lstStyle/>
          <a:p>
            <a:r>
              <a:rPr lang="sv-SE" smtClean="0"/>
              <a:t>Skiljebo SK Ungdom Elit 2014</a:t>
            </a:r>
            <a:endParaRPr lang="sv-SE"/>
          </a:p>
        </p:txBody>
      </p:sp>
      <p:sp>
        <p:nvSpPr>
          <p:cNvPr id="5" name="Rektangel 4"/>
          <p:cNvSpPr/>
          <p:nvPr/>
        </p:nvSpPr>
        <p:spPr>
          <a:xfrm>
            <a:off x="611560" y="1628800"/>
            <a:ext cx="8064896" cy="4524315"/>
          </a:xfrm>
          <a:prstGeom prst="rect">
            <a:avLst/>
          </a:prstGeom>
        </p:spPr>
        <p:txBody>
          <a:bodyPr wrap="square">
            <a:spAutoFit/>
          </a:bodyPr>
          <a:lstStyle/>
          <a:p>
            <a:r>
              <a:rPr lang="sv-SE" dirty="0"/>
              <a:t>Nytt 2017 är att Skiljebo SK kommer att fakturerar medlemsavgifterna och verksamhetsavgifterna via laget.se och faktureringsföretaget </a:t>
            </a:r>
            <a:r>
              <a:rPr lang="sv-SE" dirty="0" err="1"/>
              <a:t>Billogram</a:t>
            </a:r>
            <a:r>
              <a:rPr lang="sv-SE" dirty="0" smtClean="0"/>
              <a:t>. </a:t>
            </a:r>
            <a:r>
              <a:rPr lang="sv-SE" dirty="0"/>
              <a:t>Det är därför viktigt att kolla så att uppgifter som mejladress/gatuadress stämmer. Alla behöver minst e-postadress eller postadress för att kunna faktureras. Medlemmar under 18 år behöver ha kopplade föräldrar med korrekta uppgifter</a:t>
            </a:r>
            <a:r>
              <a:rPr lang="sv-SE" dirty="0" smtClean="0"/>
              <a:t>. </a:t>
            </a:r>
            <a:r>
              <a:rPr lang="sv-SE" b="1" dirty="0" smtClean="0"/>
              <a:t>Gå in på laget.se och dubbelkolla era kontakuppgifter! </a:t>
            </a:r>
          </a:p>
          <a:p>
            <a:endParaRPr lang="sv-SE" dirty="0" smtClean="0"/>
          </a:p>
          <a:p>
            <a:r>
              <a:rPr lang="sv-SE" dirty="0" smtClean="0"/>
              <a:t>Avierna </a:t>
            </a:r>
            <a:r>
              <a:rPr lang="sv-SE" dirty="0"/>
              <a:t>skickas ut i slutet av januari och betalningsdatum är 1 mars 2017. Skulle ni få en felaktig medlemsavi så kontakta kansliet så rättar vi till felet som t.ex. att ni får flera avier, fel belopp eller ni vill ha familjeavgift istället för enskild eller tvärtom. </a:t>
            </a:r>
            <a:r>
              <a:rPr lang="sv-SE" b="1" dirty="0"/>
              <a:t>Ring till kansliet 021-80 09 01 eller maila: lars.kjellstrand@skiljebosk.nu </a:t>
            </a:r>
            <a:endParaRPr lang="sv-SE" b="1" dirty="0" smtClean="0"/>
          </a:p>
          <a:p>
            <a:endParaRPr lang="sv-SE" dirty="0" smtClean="0"/>
          </a:p>
          <a:p>
            <a:r>
              <a:rPr lang="sv-SE" dirty="0" smtClean="0"/>
              <a:t>I </a:t>
            </a:r>
            <a:r>
              <a:rPr lang="sv-SE" dirty="0"/>
              <a:t>medlemsavgiften ingår en försäkring vid aktivitet med laget samt röstberättigade vid årsmöte. Alla medlemmar har fritt inträde på våra A-lags matcher samt 10 % rabatt på ett köp per månad på ICA Skiljebo. Vid uppvisande av medlemskort har också alla medlemmar 10 % på Öhrmans konditori. </a:t>
            </a:r>
          </a:p>
        </p:txBody>
      </p:sp>
    </p:spTree>
    <p:extLst>
      <p:ext uri="{BB962C8B-B14F-4D97-AF65-F5344CB8AC3E}">
        <p14:creationId xmlns:p14="http://schemas.microsoft.com/office/powerpoint/2010/main" val="239770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Medlems och verksamhetsuppgifter 2017</a:t>
            </a:r>
            <a:endParaRPr lang="sv-SE" dirty="0"/>
          </a:p>
        </p:txBody>
      </p:sp>
      <p:sp>
        <p:nvSpPr>
          <p:cNvPr id="3" name="Platshållare för innehåll 2"/>
          <p:cNvSpPr>
            <a:spLocks noGrp="1"/>
          </p:cNvSpPr>
          <p:nvPr>
            <p:ph idx="1"/>
          </p:nvPr>
        </p:nvSpPr>
        <p:spPr>
          <a:xfrm>
            <a:off x="544785" y="2161853"/>
            <a:ext cx="7886700" cy="4692179"/>
          </a:xfrm>
        </p:spPr>
        <p:txBody>
          <a:bodyPr>
            <a:normAutofit/>
          </a:bodyPr>
          <a:lstStyle/>
          <a:p>
            <a:pPr marL="0" indent="0">
              <a:buNone/>
            </a:pPr>
            <a:r>
              <a:rPr lang="sv-SE" dirty="0"/>
              <a:t>Medlemsavgift + Verksamhetsavgift </a:t>
            </a:r>
            <a:endParaRPr lang="sv-SE" dirty="0" smtClean="0"/>
          </a:p>
          <a:p>
            <a:pPr marL="0" indent="0">
              <a:buNone/>
            </a:pPr>
            <a:r>
              <a:rPr lang="sv-SE" dirty="0" smtClean="0"/>
              <a:t>Barn födda </a:t>
            </a:r>
            <a:r>
              <a:rPr lang="sv-SE" dirty="0"/>
              <a:t>2005 till 2011 </a:t>
            </a:r>
            <a:endParaRPr lang="sv-SE" dirty="0" smtClean="0"/>
          </a:p>
          <a:p>
            <a:pPr marL="0" indent="0">
              <a:buNone/>
            </a:pPr>
            <a:endParaRPr lang="sv-SE" dirty="0" smtClean="0"/>
          </a:p>
          <a:p>
            <a:pPr marL="0" indent="0">
              <a:buNone/>
            </a:pPr>
            <a:r>
              <a:rPr lang="sv-SE" dirty="0" smtClean="0"/>
              <a:t>600 </a:t>
            </a:r>
            <a:r>
              <a:rPr lang="sv-SE" dirty="0"/>
              <a:t>kr medlemsavgift + verksamhetsavgift 700 kr = 1300 kr </a:t>
            </a:r>
            <a:endParaRPr lang="sv-SE" dirty="0" smtClean="0"/>
          </a:p>
          <a:p>
            <a:pPr marL="0" indent="0">
              <a:buNone/>
            </a:pPr>
            <a:endParaRPr lang="sv-SE" dirty="0" smtClean="0"/>
          </a:p>
          <a:p>
            <a:pPr marL="0" indent="0">
              <a:buNone/>
            </a:pPr>
            <a:r>
              <a:rPr lang="sv-SE" dirty="0" smtClean="0"/>
              <a:t>Familj </a:t>
            </a:r>
            <a:r>
              <a:rPr lang="sv-SE" dirty="0"/>
              <a:t>800 Kr medlemsavgift + verksamhetsavgifter </a:t>
            </a:r>
            <a:endParaRPr lang="sv-SE" dirty="0" smtClean="0"/>
          </a:p>
          <a:p>
            <a:pPr marL="0" indent="0">
              <a:buNone/>
            </a:pPr>
            <a:r>
              <a:rPr lang="sv-SE" dirty="0" smtClean="0"/>
              <a:t>Stödmedlem</a:t>
            </a:r>
            <a:r>
              <a:rPr lang="sv-SE" dirty="0"/>
              <a:t>, Ledare 300 Kr   </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468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 året som gick</a:t>
            </a:r>
            <a:endParaRPr lang="sv-SE" dirty="0"/>
          </a:p>
        </p:txBody>
      </p:sp>
      <p:sp>
        <p:nvSpPr>
          <p:cNvPr id="3" name="Platshållare för innehåll 2"/>
          <p:cNvSpPr>
            <a:spLocks noGrp="1"/>
          </p:cNvSpPr>
          <p:nvPr>
            <p:ph idx="1"/>
          </p:nvPr>
        </p:nvSpPr>
        <p:spPr>
          <a:xfrm>
            <a:off x="628650" y="1825625"/>
            <a:ext cx="5167486" cy="4351338"/>
          </a:xfrm>
        </p:spPr>
        <p:txBody>
          <a:bodyPr>
            <a:normAutofit/>
          </a:bodyPr>
          <a:lstStyle/>
          <a:p>
            <a:r>
              <a:rPr lang="sv-SE" sz="2400" dirty="0" smtClean="0"/>
              <a:t>Antal spelare: Truppen har bestått av </a:t>
            </a:r>
            <a:r>
              <a:rPr lang="sv-SE" sz="2400" dirty="0" smtClean="0">
                <a:solidFill>
                  <a:srgbClr val="0070C0"/>
                </a:solidFill>
              </a:rPr>
              <a:t>26-30</a:t>
            </a:r>
            <a:r>
              <a:rPr lang="sv-SE" sz="2400" dirty="0" smtClean="0"/>
              <a:t> spelare</a:t>
            </a:r>
          </a:p>
          <a:p>
            <a:r>
              <a:rPr lang="sv-SE" sz="2400" dirty="0" smtClean="0"/>
              <a:t>Lagsamanhållning och kul: Fokus under året har varit lagsamanhållning och ha kul </a:t>
            </a:r>
          </a:p>
          <a:p>
            <a:r>
              <a:rPr lang="sv-SE" sz="2400" dirty="0" smtClean="0"/>
              <a:t>Utveckling individuellt: Fokus har varit på att bli vän med bollen</a:t>
            </a:r>
          </a:p>
          <a:p>
            <a:r>
              <a:rPr lang="sv-SE" sz="2400" dirty="0" smtClean="0"/>
              <a:t>Utveckling laget: Fokus har varit på att ha kul med sina kompisar </a:t>
            </a:r>
          </a:p>
          <a:p>
            <a:r>
              <a:rPr lang="sv-SE" sz="2400" dirty="0" smtClean="0"/>
              <a:t>Cuper: </a:t>
            </a:r>
            <a:r>
              <a:rPr lang="sv-SE" sz="2400" dirty="0" err="1" smtClean="0"/>
              <a:t>Aroscupen</a:t>
            </a:r>
            <a:r>
              <a:rPr lang="sv-SE" sz="2400" dirty="0" smtClean="0"/>
              <a:t> – jätteroligt och så bra jobbat mot de äldre lagen</a:t>
            </a:r>
            <a:r>
              <a:rPr lang="sv-SE" sz="2400" dirty="0" smtClean="0">
                <a:sym typeface="Wingdings" panose="05000000000000000000" pitchFamily="2" charset="2"/>
              </a:rPr>
              <a:t></a:t>
            </a:r>
            <a:endParaRPr lang="sv-SE" sz="2400" dirty="0" smtClean="0"/>
          </a:p>
          <a:p>
            <a:pPr marL="0" indent="0">
              <a:buNone/>
            </a:pPr>
            <a:endParaRPr lang="sv-SE" sz="2400" dirty="0" smtClean="0"/>
          </a:p>
          <a:p>
            <a:endParaRPr lang="sv-SE" sz="2400" dirty="0"/>
          </a:p>
        </p:txBody>
      </p:sp>
      <p:sp>
        <p:nvSpPr>
          <p:cNvPr id="4" name="Platshållare för sidfot 3"/>
          <p:cNvSpPr>
            <a:spLocks noGrp="1"/>
          </p:cNvSpPr>
          <p:nvPr>
            <p:ph type="ftr" sz="quarter" idx="11"/>
          </p:nvPr>
        </p:nvSpPr>
        <p:spPr/>
        <p:txBody>
          <a:bodyPr/>
          <a:lstStyle/>
          <a:p>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1985961398"/>
              </p:ext>
            </p:extLst>
          </p:nvPr>
        </p:nvGraphicFramePr>
        <p:xfrm>
          <a:off x="6444208" y="980728"/>
          <a:ext cx="2088232" cy="5112562"/>
        </p:xfrm>
        <a:graphic>
          <a:graphicData uri="http://schemas.openxmlformats.org/drawingml/2006/table">
            <a:tbl>
              <a:tblPr/>
              <a:tblGrid>
                <a:gridCol w="2088232"/>
              </a:tblGrid>
              <a:tr h="196637">
                <a:tc>
                  <a:txBody>
                    <a:bodyPr/>
                    <a:lstStyle/>
                    <a:p>
                      <a:pPr algn="l" fontAlgn="b"/>
                      <a:r>
                        <a:rPr lang="sv-SE" sz="1000" b="0" i="0" u="none" strike="noStrike">
                          <a:effectLst/>
                          <a:latin typeface="Calibri"/>
                        </a:rPr>
                        <a:t>Agnes Edström</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Anna Aukland</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Annie Rydh</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Cornelia Skåhl</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Destina Soysuren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Elin Nordgren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Elin Thunberg</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Felicia Wallin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Juliette von Willigerode</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Lilly Oscarsson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Linn Wickman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Lovis Birgersson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Matilda Videhult</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Meja Wennlöf</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Nora Forsberg</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Rut Berglinn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Sarah Askenbom</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Stella Askenbom</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Stella Heintz Lindström</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Thea Oskarsson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Thilda Söderman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Tova Östlund</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Tuva Broberg</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Tuva Hallin</a:t>
                      </a:r>
                    </a:p>
                  </a:txBody>
                  <a:tcPr marL="8368" marR="8368" marT="8368" marB="0" anchor="b">
                    <a:lnL>
                      <a:noFill/>
                    </a:lnL>
                    <a:lnR>
                      <a:noFill/>
                    </a:lnR>
                    <a:lnT>
                      <a:noFill/>
                    </a:lnT>
                    <a:lnB>
                      <a:noFill/>
                    </a:lnB>
                  </a:tcPr>
                </a:tc>
              </a:tr>
              <a:tr h="196637">
                <a:tc>
                  <a:txBody>
                    <a:bodyPr/>
                    <a:lstStyle/>
                    <a:p>
                      <a:pPr algn="l" fontAlgn="b"/>
                      <a:r>
                        <a:rPr lang="sv-SE" sz="1000" b="0" i="0" u="none" strike="noStrike">
                          <a:effectLst/>
                          <a:latin typeface="Calibri"/>
                        </a:rPr>
                        <a:t>Valentina Eriksson</a:t>
                      </a:r>
                    </a:p>
                  </a:txBody>
                  <a:tcPr marL="8368" marR="8368" marT="8368" marB="0" anchor="b">
                    <a:lnL>
                      <a:noFill/>
                    </a:lnL>
                    <a:lnR>
                      <a:noFill/>
                    </a:lnR>
                    <a:lnT>
                      <a:noFill/>
                    </a:lnT>
                    <a:lnB>
                      <a:noFill/>
                    </a:lnB>
                  </a:tcPr>
                </a:tc>
              </a:tr>
              <a:tr h="196637">
                <a:tc>
                  <a:txBody>
                    <a:bodyPr/>
                    <a:lstStyle/>
                    <a:p>
                      <a:pPr algn="l" fontAlgn="b"/>
                      <a:r>
                        <a:rPr lang="sv-SE" sz="1000" b="0" i="0" u="none" strike="noStrike" dirty="0" err="1">
                          <a:effectLst/>
                          <a:latin typeface="Calibri"/>
                        </a:rPr>
                        <a:t>Wilda</a:t>
                      </a:r>
                      <a:r>
                        <a:rPr lang="sv-SE" sz="1000" b="0" i="0" u="none" strike="noStrike" dirty="0">
                          <a:effectLst/>
                          <a:latin typeface="Calibri"/>
                        </a:rPr>
                        <a:t> Fröberg</a:t>
                      </a:r>
                    </a:p>
                  </a:txBody>
                  <a:tcPr marL="8368" marR="8368" marT="8368" marB="0" anchor="b">
                    <a:lnL>
                      <a:noFill/>
                    </a:lnL>
                    <a:lnR>
                      <a:noFill/>
                    </a:lnR>
                    <a:lnT>
                      <a:noFill/>
                    </a:lnT>
                    <a:lnB>
                      <a:noFill/>
                    </a:lnB>
                  </a:tcPr>
                </a:tc>
              </a:tr>
            </a:tbl>
          </a:graphicData>
        </a:graphic>
      </p:graphicFrame>
    </p:spTree>
    <p:extLst>
      <p:ext uri="{BB962C8B-B14F-4D97-AF65-F5344CB8AC3E}">
        <p14:creationId xmlns:p14="http://schemas.microsoft.com/office/powerpoint/2010/main" val="1841296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ORGANISATION – LEDARE OCH SPELARE</a:t>
            </a:r>
            <a:endParaRPr lang="sv-SE" dirty="0"/>
          </a:p>
        </p:txBody>
      </p:sp>
      <p:sp>
        <p:nvSpPr>
          <p:cNvPr id="3" name="Platshållare för innehåll 2"/>
          <p:cNvSpPr>
            <a:spLocks noGrp="1"/>
          </p:cNvSpPr>
          <p:nvPr>
            <p:ph idx="1"/>
          </p:nvPr>
        </p:nvSpPr>
        <p:spPr>
          <a:xfrm>
            <a:off x="628650" y="1556792"/>
            <a:ext cx="7886700" cy="4896544"/>
          </a:xfrm>
        </p:spPr>
        <p:txBody>
          <a:bodyPr>
            <a:normAutofit/>
          </a:bodyPr>
          <a:lstStyle/>
          <a:p>
            <a:r>
              <a:rPr lang="sv-SE" sz="2000" dirty="0" smtClean="0"/>
              <a:t>Tränare i år är följande personer: </a:t>
            </a:r>
            <a:r>
              <a:rPr lang="sv-SE" sz="1400" dirty="0" smtClean="0"/>
              <a:t>(Planerar och sköter om träningarna och matcherna)</a:t>
            </a:r>
          </a:p>
          <a:p>
            <a:pPr>
              <a:buFontTx/>
              <a:buChar char="-"/>
            </a:pPr>
            <a:r>
              <a:rPr lang="sv-SE" sz="1600" dirty="0" smtClean="0"/>
              <a:t>Katja </a:t>
            </a:r>
            <a:r>
              <a:rPr lang="sv-SE" sz="1600" dirty="0" err="1" smtClean="0"/>
              <a:t>Berglinn</a:t>
            </a:r>
            <a:endParaRPr lang="sv-SE" sz="1600" dirty="0" smtClean="0"/>
          </a:p>
          <a:p>
            <a:pPr>
              <a:buFontTx/>
              <a:buChar char="-"/>
            </a:pPr>
            <a:r>
              <a:rPr lang="sv-SE" sz="1600" dirty="0" smtClean="0"/>
              <a:t>Jeanette Skåhl</a:t>
            </a:r>
          </a:p>
          <a:p>
            <a:pPr>
              <a:buFontTx/>
              <a:buChar char="-"/>
            </a:pPr>
            <a:r>
              <a:rPr lang="sv-SE" sz="1600" dirty="0" smtClean="0"/>
              <a:t>David Larsson</a:t>
            </a:r>
          </a:p>
          <a:p>
            <a:pPr>
              <a:buFontTx/>
              <a:buChar char="-"/>
            </a:pPr>
            <a:r>
              <a:rPr lang="sv-SE" sz="1600" dirty="0" smtClean="0"/>
              <a:t>Ulrika Broberg</a:t>
            </a:r>
          </a:p>
          <a:p>
            <a:pPr>
              <a:buFontTx/>
              <a:buChar char="-"/>
            </a:pPr>
            <a:r>
              <a:rPr lang="sv-SE" sz="1600" dirty="0" smtClean="0"/>
              <a:t>Maria Aukland</a:t>
            </a:r>
          </a:p>
          <a:p>
            <a:pPr marL="0" indent="0">
              <a:buNone/>
            </a:pPr>
            <a:endParaRPr lang="sv-SE" sz="1600" dirty="0"/>
          </a:p>
          <a:p>
            <a:r>
              <a:rPr lang="sv-SE" sz="2000" dirty="0" smtClean="0"/>
              <a:t>Lagledare i år är följande personer: </a:t>
            </a:r>
            <a:r>
              <a:rPr lang="sv-SE" sz="1400" dirty="0" smtClean="0"/>
              <a:t>(vanliga uppgifter som lagledare: kallar domare, betalar domare,  sköter hemsidan och </a:t>
            </a:r>
            <a:r>
              <a:rPr lang="sv-SE" sz="1400" dirty="0" err="1" smtClean="0"/>
              <a:t>lok-stödet</a:t>
            </a:r>
            <a:r>
              <a:rPr lang="sv-SE" sz="1400" dirty="0" smtClean="0"/>
              <a:t>, göra spelschema för poolspel hemma)</a:t>
            </a:r>
          </a:p>
          <a:p>
            <a:pPr>
              <a:buFontTx/>
              <a:buChar char="-"/>
            </a:pPr>
            <a:r>
              <a:rPr lang="sv-SE" sz="1600" dirty="0" smtClean="0">
                <a:solidFill>
                  <a:srgbClr val="0070C0"/>
                </a:solidFill>
              </a:rPr>
              <a:t>Therese </a:t>
            </a:r>
            <a:r>
              <a:rPr lang="sv-SE" sz="1600" dirty="0" smtClean="0">
                <a:solidFill>
                  <a:srgbClr val="0070C0"/>
                </a:solidFill>
              </a:rPr>
              <a:t>Fröberg?  Vid behov av ny lagledare </a:t>
            </a:r>
            <a:r>
              <a:rPr lang="sv-SE" sz="1600" dirty="0">
                <a:solidFill>
                  <a:srgbClr val="0070C0"/>
                </a:solidFill>
              </a:rPr>
              <a:t>finns kandidat: Erik Oskarsson (Theas pappa</a:t>
            </a:r>
            <a:r>
              <a:rPr lang="sv-SE" sz="1600" dirty="0" smtClean="0">
                <a:solidFill>
                  <a:srgbClr val="0070C0"/>
                </a:solidFill>
              </a:rPr>
              <a:t>)</a:t>
            </a:r>
          </a:p>
          <a:p>
            <a:pPr>
              <a:buFontTx/>
              <a:buChar char="-"/>
            </a:pPr>
            <a:endParaRPr lang="sv-SE" sz="2000" dirty="0" smtClean="0"/>
          </a:p>
          <a:p>
            <a:r>
              <a:rPr lang="sv-SE" sz="2000" dirty="0" smtClean="0"/>
              <a:t>Lagföräldrar </a:t>
            </a:r>
            <a:r>
              <a:rPr lang="sv-SE" sz="2000" dirty="0" smtClean="0">
                <a:solidFill>
                  <a:srgbClr val="FF0000"/>
                </a:solidFill>
              </a:rPr>
              <a:t>3-4 </a:t>
            </a:r>
            <a:r>
              <a:rPr lang="sv-SE" sz="2000" dirty="0" err="1" smtClean="0">
                <a:solidFill>
                  <a:srgbClr val="FF0000"/>
                </a:solidFill>
              </a:rPr>
              <a:t>st</a:t>
            </a:r>
            <a:r>
              <a:rPr lang="sv-SE" sz="2000" dirty="0" smtClean="0">
                <a:solidFill>
                  <a:srgbClr val="FF0000"/>
                </a:solidFill>
              </a:rPr>
              <a:t> </a:t>
            </a:r>
            <a:r>
              <a:rPr lang="sv-SE" sz="2000" dirty="0" smtClean="0"/>
              <a:t>: </a:t>
            </a:r>
            <a:r>
              <a:rPr lang="sv-SE" sz="1400" dirty="0" smtClean="0"/>
              <a:t>(göra Vaktmästerischema, göra </a:t>
            </a:r>
            <a:r>
              <a:rPr lang="sv-SE" sz="1400" dirty="0" err="1" smtClean="0"/>
              <a:t>ArosCupen</a:t>
            </a:r>
            <a:r>
              <a:rPr lang="sv-SE" sz="1400" dirty="0" smtClean="0"/>
              <a:t> schema,  styra upp  lagkiosken vid poolspelsmatcher på hemmaplan) </a:t>
            </a:r>
            <a:r>
              <a:rPr lang="sv-SE" sz="1400" dirty="0"/>
              <a:t>Om flera hjälps åt är det inte betungande!</a:t>
            </a:r>
            <a:endParaRPr lang="sv-SE" sz="1400" dirty="0" smtClean="0"/>
          </a:p>
          <a:p>
            <a:pPr>
              <a:buFontTx/>
              <a:buChar char="-"/>
            </a:pPr>
            <a:r>
              <a:rPr lang="sv-SE" sz="1600" dirty="0" smtClean="0">
                <a:solidFill>
                  <a:srgbClr val="0070C0"/>
                </a:solidFill>
              </a:rPr>
              <a:t>Anna Lundell </a:t>
            </a:r>
            <a:r>
              <a:rPr lang="sv-SE" sz="1600" dirty="0" smtClean="0">
                <a:solidFill>
                  <a:srgbClr val="0070C0"/>
                </a:solidFill>
              </a:rPr>
              <a:t>(</a:t>
            </a:r>
            <a:r>
              <a:rPr lang="sv-SE" sz="1600" dirty="0">
                <a:solidFill>
                  <a:srgbClr val="0070C0"/>
                </a:solidFill>
              </a:rPr>
              <a:t>Lillys mamma</a:t>
            </a:r>
            <a:r>
              <a:rPr lang="sv-SE" sz="1600" dirty="0" smtClean="0">
                <a:solidFill>
                  <a:srgbClr val="0070C0"/>
                </a:solidFill>
              </a:rPr>
              <a:t>) Isabel Eriksson </a:t>
            </a:r>
            <a:r>
              <a:rPr lang="sv-SE" sz="1600" dirty="0">
                <a:solidFill>
                  <a:srgbClr val="0070C0"/>
                </a:solidFill>
              </a:rPr>
              <a:t>(Valentinas mamma), </a:t>
            </a:r>
            <a:r>
              <a:rPr lang="sv-SE" sz="1600" dirty="0" smtClean="0">
                <a:solidFill>
                  <a:srgbClr val="0070C0"/>
                </a:solidFill>
              </a:rPr>
              <a:t>Karin Heinz (Stellas mamma) </a:t>
            </a:r>
            <a:r>
              <a:rPr lang="sv-SE" sz="1600" dirty="0" smtClean="0">
                <a:solidFill>
                  <a:srgbClr val="0070C0"/>
                </a:solidFill>
              </a:rPr>
              <a:t>+ ev. Sophie (Elins mamma)</a:t>
            </a:r>
          </a:p>
        </p:txBody>
      </p:sp>
      <p:sp>
        <p:nvSpPr>
          <p:cNvPr id="4" name="Platshållare för sidfot 3"/>
          <p:cNvSpPr>
            <a:spLocks noGrp="1"/>
          </p:cNvSpPr>
          <p:nvPr>
            <p:ph type="ftr" sz="quarter" idx="11"/>
          </p:nvPr>
        </p:nvSpPr>
        <p:spPr/>
        <p:txBody>
          <a:bodyPr/>
          <a:lstStyle/>
          <a:p>
            <a:endParaRPr lang="sv-SE" dirty="0"/>
          </a:p>
        </p:txBody>
      </p:sp>
    </p:spTree>
    <p:extLst>
      <p:ext uri="{BB962C8B-B14F-4D97-AF65-F5344CB8AC3E}">
        <p14:creationId xmlns:p14="http://schemas.microsoft.com/office/powerpoint/2010/main" val="2058707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Planering</a:t>
            </a:r>
            <a:endParaRPr lang="sv-SE" dirty="0"/>
          </a:p>
        </p:txBody>
      </p:sp>
      <p:sp>
        <p:nvSpPr>
          <p:cNvPr id="3" name="Platshållare för innehåll 2"/>
          <p:cNvSpPr>
            <a:spLocks noGrp="1"/>
          </p:cNvSpPr>
          <p:nvPr>
            <p:ph idx="1"/>
          </p:nvPr>
        </p:nvSpPr>
        <p:spPr>
          <a:xfrm>
            <a:off x="544785" y="1340768"/>
            <a:ext cx="7886700" cy="4639370"/>
          </a:xfrm>
        </p:spPr>
        <p:txBody>
          <a:bodyPr>
            <a:normAutofit fontScale="92500" lnSpcReduction="10000"/>
          </a:bodyPr>
          <a:lstStyle/>
          <a:p>
            <a:r>
              <a:rPr lang="sv-SE" altLang="sv-SE" sz="2400" b="1" dirty="0" smtClean="0"/>
              <a:t>Följande serie är vi anmälda i : poolspel </a:t>
            </a:r>
            <a:r>
              <a:rPr lang="sv-SE" altLang="sv-SE" sz="2400" b="1" dirty="0" smtClean="0">
                <a:solidFill>
                  <a:srgbClr val="0070C0"/>
                </a:solidFill>
              </a:rPr>
              <a:t>– 2 lag </a:t>
            </a:r>
          </a:p>
          <a:p>
            <a:pPr lvl="1"/>
            <a:r>
              <a:rPr lang="sv-SE" dirty="0" smtClean="0"/>
              <a:t>5-mannaspelet skall ske i form av poolspel, vilket innebär att ett antal lag träffas en helg (lördag eller söndag) och spelar några matcher. Inget traditionellt seriespel med tabeller eller annan form av resultatredovisning. Inga segrare koras, matchen är det enda tävlingsmomentet!</a:t>
            </a:r>
            <a:endParaRPr lang="sv-SE" altLang="sv-SE" b="1" dirty="0" smtClean="0">
              <a:solidFill>
                <a:srgbClr val="FF0000"/>
              </a:solidFill>
            </a:endParaRPr>
          </a:p>
          <a:p>
            <a:pPr marL="514350" lvl="2">
              <a:spcBef>
                <a:spcPts val="750"/>
              </a:spcBef>
            </a:pPr>
            <a:r>
              <a:rPr lang="sv-SE" sz="1800" dirty="0" smtClean="0"/>
              <a:t>Flickor 7 år poolspel: 5 spelare 2 x 15 minuter</a:t>
            </a:r>
          </a:p>
          <a:p>
            <a:pPr marL="514350" lvl="2">
              <a:spcBef>
                <a:spcPts val="750"/>
              </a:spcBef>
            </a:pPr>
            <a:r>
              <a:rPr lang="sv-SE" sz="1800" dirty="0" smtClean="0">
                <a:solidFill>
                  <a:srgbClr val="0070C0"/>
                </a:solidFill>
              </a:rPr>
              <a:t>Preliminära datum: vecka 20, 22, 24, 35, 37  </a:t>
            </a:r>
            <a:r>
              <a:rPr lang="sv-SE" sz="1800" dirty="0" smtClean="0"/>
              <a:t>(</a:t>
            </a:r>
            <a:r>
              <a:rPr lang="sv-SE" sz="1600" dirty="0" smtClean="0"/>
              <a:t>Kiosk-försäljning för att få in pengar till lagkassan vid hemma-match)</a:t>
            </a:r>
            <a:endParaRPr lang="sv-SE" sz="1800" dirty="0" smtClean="0"/>
          </a:p>
          <a:p>
            <a:r>
              <a:rPr lang="sv-SE" altLang="sv-SE" sz="2400" b="1" dirty="0" smtClean="0"/>
              <a:t>Följande cuper kommer vi vara med i: </a:t>
            </a:r>
          </a:p>
          <a:p>
            <a:pPr lvl="1"/>
            <a:r>
              <a:rPr lang="sv-SE" altLang="sv-SE" b="1" dirty="0" err="1" smtClean="0">
                <a:solidFill>
                  <a:srgbClr val="0070C0"/>
                </a:solidFill>
              </a:rPr>
              <a:t>Aroscupen</a:t>
            </a:r>
            <a:r>
              <a:rPr lang="sv-SE" altLang="sv-SE" b="1" dirty="0" smtClean="0">
                <a:solidFill>
                  <a:srgbClr val="0070C0"/>
                </a:solidFill>
              </a:rPr>
              <a:t> 1-2 juli </a:t>
            </a:r>
          </a:p>
          <a:p>
            <a:pPr lvl="1"/>
            <a:r>
              <a:rPr lang="sv-SE" altLang="sv-SE" b="1" dirty="0">
                <a:solidFill>
                  <a:srgbClr val="0070C0"/>
                </a:solidFill>
              </a:rPr>
              <a:t>F</a:t>
            </a:r>
            <a:r>
              <a:rPr lang="sv-SE" altLang="sv-SE" b="1" dirty="0" smtClean="0">
                <a:solidFill>
                  <a:srgbClr val="0070C0"/>
                </a:solidFill>
              </a:rPr>
              <a:t>otbollensdag (aug)</a:t>
            </a:r>
          </a:p>
          <a:p>
            <a:r>
              <a:rPr lang="sv-SE" altLang="sv-SE" sz="2400" b="1" dirty="0" smtClean="0"/>
              <a:t>Vi planerar att träna </a:t>
            </a:r>
            <a:r>
              <a:rPr lang="sv-SE" altLang="sv-SE" sz="2400" b="1" dirty="0" smtClean="0">
                <a:solidFill>
                  <a:srgbClr val="0070C0"/>
                </a:solidFill>
              </a:rPr>
              <a:t>1</a:t>
            </a:r>
            <a:r>
              <a:rPr lang="sv-SE" altLang="sv-SE" sz="2400" b="1" dirty="0" smtClean="0"/>
              <a:t> gång per vecka + ”kicka-boll” aktivitet </a:t>
            </a:r>
          </a:p>
          <a:p>
            <a:pPr lvl="1"/>
            <a:r>
              <a:rPr lang="sv-SE" altLang="sv-SE" b="1" dirty="0" smtClean="0">
                <a:solidFill>
                  <a:srgbClr val="0070C0"/>
                </a:solidFill>
              </a:rPr>
              <a:t>vi har önskat träningstid på tisdagar 17:30-19:00 – start 2 maj</a:t>
            </a:r>
            <a:r>
              <a:rPr lang="sv-SE" altLang="sv-SE" b="1" dirty="0" smtClean="0">
                <a:solidFill>
                  <a:srgbClr val="0070C0"/>
                </a:solidFill>
              </a:rPr>
              <a:t>!? Vi återkommer med besked om när vi kan börja träna på gräsplanerna.</a:t>
            </a:r>
            <a:endParaRPr lang="sv-SE" altLang="sv-SE" b="1" dirty="0" smtClean="0">
              <a:solidFill>
                <a:srgbClr val="0070C0"/>
              </a:solidFill>
            </a:endParaRPr>
          </a:p>
          <a:p>
            <a:pPr lvl="1"/>
            <a:r>
              <a:rPr lang="sv-SE" altLang="sv-SE" b="1" dirty="0" smtClean="0">
                <a:solidFill>
                  <a:srgbClr val="0070C0"/>
                </a:solidFill>
              </a:rPr>
              <a:t>”kicka boll” blir troligtvis på torsdagar (tjejer och killar födda 2009 spelar fotboll tillsammans – mer fokus på spel/lek än uppstyrd träning)</a:t>
            </a:r>
          </a:p>
          <a:p>
            <a:pPr lvl="1"/>
            <a:endParaRPr lang="sv-SE" altLang="sv-SE" sz="2400" b="1" dirty="0" smtClean="0">
              <a:solidFill>
                <a:srgbClr val="0070C0"/>
              </a:solidFill>
            </a:endParaRPr>
          </a:p>
          <a:p>
            <a:endParaRPr lang="sv-SE" altLang="sv-SE" sz="2000" b="1" dirty="0">
              <a:latin typeface="Constantia" panose="02030602050306030303" pitchFamily="18" charset="0"/>
            </a:endParaRP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30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….mer denna säsong</a:t>
            </a:r>
            <a:endParaRPr lang="sv-SE" dirty="0"/>
          </a:p>
        </p:txBody>
      </p:sp>
      <p:sp>
        <p:nvSpPr>
          <p:cNvPr id="3" name="Platshållare för innehåll 2"/>
          <p:cNvSpPr>
            <a:spLocks noGrp="1"/>
          </p:cNvSpPr>
          <p:nvPr>
            <p:ph idx="1"/>
          </p:nvPr>
        </p:nvSpPr>
        <p:spPr>
          <a:xfrm>
            <a:off x="628650" y="1556792"/>
            <a:ext cx="7886700" cy="4620171"/>
          </a:xfrm>
        </p:spPr>
        <p:txBody>
          <a:bodyPr>
            <a:noAutofit/>
          </a:bodyPr>
          <a:lstStyle/>
          <a:p>
            <a:r>
              <a:rPr lang="sv-SE" sz="2000" dirty="0" smtClean="0"/>
              <a:t>Klubboverall – behålla/komplettera samma som förra året eller köpa nya? </a:t>
            </a:r>
            <a:r>
              <a:rPr lang="sv-SE" sz="1200" dirty="0" smtClean="0">
                <a:solidFill>
                  <a:srgbClr val="0070C0"/>
                </a:solidFill>
              </a:rPr>
              <a:t>Beslut togs om att vi inte beställer ny klubboverall i år. Vi fortsätter att använda den overall som vi beställde förra året. För de som inte har någon overall sedan tidigare eller behöver en större  storlek finns möjlighet att beställa. Vi återkommer med info om det. </a:t>
            </a:r>
            <a:r>
              <a:rPr lang="sv-SE" sz="2000" dirty="0" smtClean="0">
                <a:solidFill>
                  <a:srgbClr val="0070C0"/>
                </a:solidFill>
              </a:rPr>
              <a:t>                                 </a:t>
            </a:r>
            <a:endParaRPr lang="sv-SE" sz="2000" dirty="0" smtClean="0">
              <a:solidFill>
                <a:srgbClr val="0070C0"/>
              </a:solidFill>
            </a:endParaRPr>
          </a:p>
          <a:p>
            <a:r>
              <a:rPr lang="sv-SE" sz="2000" dirty="0" smtClean="0"/>
              <a:t>Sponsorer? </a:t>
            </a:r>
            <a:r>
              <a:rPr lang="sv-SE" sz="1200" dirty="0" smtClean="0">
                <a:solidFill>
                  <a:srgbClr val="0070C0"/>
                </a:solidFill>
              </a:rPr>
              <a:t>Vi tar gärna emot nya sponsorer – Vi pratade </a:t>
            </a:r>
            <a:r>
              <a:rPr lang="sv-SE" sz="1200" dirty="0" err="1" smtClean="0">
                <a:solidFill>
                  <a:srgbClr val="0070C0"/>
                </a:solidFill>
              </a:rPr>
              <a:t>bl.a</a:t>
            </a:r>
            <a:r>
              <a:rPr lang="sv-SE" sz="1200" dirty="0" smtClean="0">
                <a:solidFill>
                  <a:srgbClr val="0070C0"/>
                </a:solidFill>
              </a:rPr>
              <a:t> om att köpa in ett tält.</a:t>
            </a:r>
          </a:p>
          <a:p>
            <a:pPr marL="0" indent="0">
              <a:buNone/>
            </a:pPr>
            <a:r>
              <a:rPr lang="sv-SE" sz="1200" dirty="0" smtClean="0">
                <a:solidFill>
                  <a:srgbClr val="0070C0"/>
                </a:solidFill>
              </a:rPr>
              <a:t>Vi pratade även om att beställa träningströja och shorts till tjejerna. Vi återkommer med mer information om detta.</a:t>
            </a:r>
            <a:endParaRPr lang="sv-SE" sz="1200" dirty="0" smtClean="0">
              <a:solidFill>
                <a:srgbClr val="0070C0"/>
              </a:solidFill>
            </a:endParaRPr>
          </a:p>
          <a:p>
            <a:r>
              <a:rPr lang="sv-SE" sz="2000" dirty="0" smtClean="0"/>
              <a:t>F09 </a:t>
            </a:r>
            <a:r>
              <a:rPr lang="sv-SE" sz="2000" dirty="0"/>
              <a:t>ska ha Vaktmästeriet under vecka 26 – måndag till onsdag (</a:t>
            </a:r>
            <a:r>
              <a:rPr lang="sv-SE" sz="2000" dirty="0" err="1" smtClean="0"/>
              <a:t>Aroscupen</a:t>
            </a:r>
            <a:r>
              <a:rPr lang="sv-SE" sz="2000" dirty="0" smtClean="0"/>
              <a:t>-veckan</a:t>
            </a:r>
            <a:r>
              <a:rPr lang="sv-SE" sz="2000" dirty="0" smtClean="0"/>
              <a:t>) </a:t>
            </a:r>
            <a:r>
              <a:rPr lang="sv-SE" sz="1200" dirty="0" smtClean="0">
                <a:solidFill>
                  <a:srgbClr val="0070C0"/>
                </a:solidFill>
              </a:rPr>
              <a:t>Lagföräldrarna gör ett bemanningsschema och skickar ut information.</a:t>
            </a:r>
            <a:endParaRPr lang="sv-SE" sz="2000" dirty="0" smtClean="0">
              <a:solidFill>
                <a:srgbClr val="0070C0"/>
              </a:solidFill>
            </a:endParaRPr>
          </a:p>
          <a:p>
            <a:pPr marL="171450" lvl="1">
              <a:spcBef>
                <a:spcPts val="750"/>
              </a:spcBef>
            </a:pPr>
            <a:r>
              <a:rPr lang="sv-SE" sz="2000" dirty="0" smtClean="0"/>
              <a:t>Fotbollsskolor i sommar (anmälan på www.skiljebosk.nu)</a:t>
            </a:r>
            <a:endParaRPr lang="sv-SE" sz="2000" dirty="0"/>
          </a:p>
          <a:p>
            <a:pPr lvl="1"/>
            <a:r>
              <a:rPr lang="sv-SE" sz="2000" dirty="0" smtClean="0"/>
              <a:t> </a:t>
            </a:r>
            <a:r>
              <a:rPr lang="sv-SE" sz="2000" dirty="0"/>
              <a:t>vecka 25: "Summercamp" och är ett samarbete med </a:t>
            </a:r>
            <a:r>
              <a:rPr lang="sv-SE" sz="2000" dirty="0" err="1"/>
              <a:t>Coerver</a:t>
            </a:r>
            <a:r>
              <a:rPr lang="sv-SE" sz="2000" dirty="0"/>
              <a:t> </a:t>
            </a:r>
            <a:r>
              <a:rPr lang="sv-SE" sz="2000" dirty="0" smtClean="0"/>
              <a:t>(tjejer </a:t>
            </a:r>
            <a:r>
              <a:rPr lang="sv-SE" sz="2000" dirty="0"/>
              <a:t>och killar födda 2003 till </a:t>
            </a:r>
            <a:r>
              <a:rPr lang="sv-SE" sz="2000" dirty="0" smtClean="0"/>
              <a:t>2009), </a:t>
            </a:r>
            <a:r>
              <a:rPr lang="sv-SE" sz="2000" dirty="0"/>
              <a:t>i samband med den kan man som målvakt anmäla sig till målvaktsträning.</a:t>
            </a:r>
            <a:endParaRPr lang="sv-SE" sz="2000" dirty="0" smtClean="0"/>
          </a:p>
          <a:p>
            <a:pPr lvl="1"/>
            <a:r>
              <a:rPr lang="sv-SE" sz="2000" dirty="0" smtClean="0"/>
              <a:t>vecka 32</a:t>
            </a:r>
            <a:r>
              <a:rPr lang="sv-SE" sz="2000" dirty="0"/>
              <a:t>. ”Landslagets Fotbollsskola” </a:t>
            </a:r>
            <a:r>
              <a:rPr lang="sv-SE" sz="2000" dirty="0" smtClean="0"/>
              <a:t>(tjejer </a:t>
            </a:r>
            <a:r>
              <a:rPr lang="sv-SE" sz="2000" dirty="0"/>
              <a:t>och killar födda 2005-2010</a:t>
            </a:r>
            <a:r>
              <a:rPr lang="sv-SE" sz="2000" dirty="0" smtClean="0"/>
              <a:t>)</a:t>
            </a:r>
            <a:endParaRPr lang="sv-SE" sz="2000" dirty="0"/>
          </a:p>
          <a:p>
            <a:pPr marL="171450" lvl="1">
              <a:spcBef>
                <a:spcPts val="750"/>
              </a:spcBef>
            </a:pPr>
            <a:r>
              <a:rPr lang="sv-SE" sz="2000" dirty="0" smtClean="0"/>
              <a:t>Fotbollensdag  </a:t>
            </a:r>
            <a:r>
              <a:rPr lang="sv-SE" sz="2000" dirty="0"/>
              <a:t>(augusti)</a:t>
            </a:r>
          </a:p>
          <a:p>
            <a:r>
              <a:rPr lang="sv-SE" sz="2000" dirty="0" smtClean="0"/>
              <a:t>Vi använder laget.se som informationskanal - Se till att uppdatera kontakuppgifter</a:t>
            </a:r>
            <a:r>
              <a:rPr lang="sv-SE" sz="2000" dirty="0" smtClean="0"/>
              <a:t>! </a:t>
            </a:r>
            <a:r>
              <a:rPr lang="sv-SE" sz="1700" dirty="0" smtClean="0"/>
              <a:t>Svara </a:t>
            </a:r>
            <a:r>
              <a:rPr lang="sv-SE" sz="1700" dirty="0" smtClean="0"/>
              <a:t>på kallelser för träning och matcher!</a:t>
            </a:r>
          </a:p>
          <a:p>
            <a:endParaRPr lang="sv-SE" sz="2000" dirty="0"/>
          </a:p>
          <a:p>
            <a:endParaRPr lang="sv-SE" sz="2000" dirty="0"/>
          </a:p>
        </p:txBody>
      </p:sp>
      <p:sp>
        <p:nvSpPr>
          <p:cNvPr id="4" name="Platshållare för sidfot 3"/>
          <p:cNvSpPr>
            <a:spLocks noGrp="1"/>
          </p:cNvSpPr>
          <p:nvPr>
            <p:ph type="ftr" sz="quarter" idx="11"/>
          </p:nvPr>
        </p:nvSpPr>
        <p:spPr/>
        <p:txBody>
          <a:bodyPr/>
          <a:lstStyle/>
          <a:p>
            <a:r>
              <a:rPr lang="sv-SE" smtClean="0"/>
              <a:t>Skiljebo SK Ungdom Elit 2014</a:t>
            </a:r>
            <a:endParaRPr lang="sv-SE"/>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476672"/>
            <a:ext cx="1582420" cy="3037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4869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Lagkassa</a:t>
            </a:r>
            <a:endParaRPr lang="sv-SE" dirty="0"/>
          </a:p>
        </p:txBody>
      </p:sp>
      <p:sp>
        <p:nvSpPr>
          <p:cNvPr id="3" name="Platshållare för innehåll 2"/>
          <p:cNvSpPr>
            <a:spLocks noGrp="1"/>
          </p:cNvSpPr>
          <p:nvPr>
            <p:ph idx="1"/>
          </p:nvPr>
        </p:nvSpPr>
        <p:spPr/>
        <p:txBody>
          <a:bodyPr/>
          <a:lstStyle/>
          <a:p>
            <a:r>
              <a:rPr lang="sv-SE" dirty="0" smtClean="0"/>
              <a:t>Följande personer är kassörer och har hand om lagkassan för våra lag.</a:t>
            </a:r>
          </a:p>
          <a:p>
            <a:pPr marL="0" indent="0">
              <a:buNone/>
            </a:pPr>
            <a:r>
              <a:rPr lang="sv-SE" dirty="0" smtClean="0"/>
              <a:t>-Therese Fröberg</a:t>
            </a:r>
          </a:p>
          <a:p>
            <a:pPr marL="0" indent="0">
              <a:buNone/>
            </a:pPr>
            <a:endParaRPr lang="sv-SE" dirty="0" smtClean="0"/>
          </a:p>
          <a:p>
            <a:r>
              <a:rPr lang="sv-SE" dirty="0" smtClean="0"/>
              <a:t>Vi har 12 740 kronor på vårat lagkonto</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70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Actions / anteckningar</a:t>
            </a:r>
            <a:endParaRPr lang="sv-SE" dirty="0"/>
          </a:p>
        </p:txBody>
      </p:sp>
      <p:sp>
        <p:nvSpPr>
          <p:cNvPr id="3" name="Platshållare för innehåll 2"/>
          <p:cNvSpPr>
            <a:spLocks noGrp="1"/>
          </p:cNvSpPr>
          <p:nvPr>
            <p:ph idx="1"/>
          </p:nvPr>
        </p:nvSpPr>
        <p:spPr/>
        <p:txBody>
          <a:bodyPr/>
          <a:lstStyle/>
          <a:p>
            <a:pPr marL="0" indent="0">
              <a:buNone/>
            </a:pPr>
            <a:r>
              <a:rPr lang="sv-SE" dirty="0" smtClean="0"/>
              <a:t>Maria: Kolla med </a:t>
            </a:r>
            <a:r>
              <a:rPr lang="sv-SE" dirty="0" smtClean="0"/>
              <a:t>Lalla </a:t>
            </a:r>
            <a:r>
              <a:rPr lang="sv-SE" dirty="0" smtClean="0"/>
              <a:t>varför det inte gått ut verksamhetsutgift till spelare F-09</a:t>
            </a:r>
          </a:p>
          <a:p>
            <a:pPr marL="0" indent="0">
              <a:buNone/>
            </a:pPr>
            <a:r>
              <a:rPr lang="sv-SE" dirty="0" smtClean="0"/>
              <a:t>Nya (ytterligare) Lag </a:t>
            </a:r>
            <a:r>
              <a:rPr lang="sv-SE" dirty="0" smtClean="0"/>
              <a:t>föräldrar – Isabel (Valentinas mamma), </a:t>
            </a:r>
            <a:r>
              <a:rPr lang="sv-SE" dirty="0" smtClean="0"/>
              <a:t>Karin (Stellas mamma)</a:t>
            </a:r>
            <a:endParaRPr lang="sv-SE" dirty="0" smtClean="0"/>
          </a:p>
          <a:p>
            <a:pPr marL="0" indent="0">
              <a:buNone/>
            </a:pPr>
            <a:r>
              <a:rPr lang="sv-SE" dirty="0" smtClean="0"/>
              <a:t>Om vi behöver ny </a:t>
            </a:r>
            <a:r>
              <a:rPr lang="sv-SE" dirty="0" smtClean="0"/>
              <a:t>Lagledare ? – </a:t>
            </a:r>
            <a:r>
              <a:rPr lang="sv-SE" dirty="0" smtClean="0"/>
              <a:t>Erik Oskarsson (Theas pappa)</a:t>
            </a:r>
          </a:p>
          <a:p>
            <a:pPr marL="0" indent="0">
              <a:buNone/>
            </a:pPr>
            <a:r>
              <a:rPr lang="sv-SE" dirty="0" smtClean="0"/>
              <a:t>Kan man köpa bara överdelen på overall endast? – kolla overall för </a:t>
            </a:r>
            <a:r>
              <a:rPr lang="sv-SE" dirty="0" smtClean="0"/>
              <a:t>komplettering/nybeställning.</a:t>
            </a:r>
            <a:endParaRPr lang="sv-SE" dirty="0" smtClean="0"/>
          </a:p>
          <a:p>
            <a:pPr marL="0" indent="0">
              <a:buNone/>
            </a:pPr>
            <a:r>
              <a:rPr lang="sv-SE" dirty="0" smtClean="0"/>
              <a:t>Kassör  - </a:t>
            </a:r>
            <a:r>
              <a:rPr lang="sv-SE" dirty="0" err="1" smtClean="0"/>
              <a:t>avaktar</a:t>
            </a:r>
            <a:r>
              <a:rPr lang="sv-SE" dirty="0" smtClean="0"/>
              <a:t> svar från Therese</a:t>
            </a:r>
          </a:p>
          <a:p>
            <a:pPr marL="0" indent="0">
              <a:buNone/>
            </a:pPr>
            <a:r>
              <a:rPr lang="sv-SE" dirty="0" smtClean="0"/>
              <a:t>Kan klubben köpa en flyttbar grill?</a:t>
            </a:r>
          </a:p>
          <a:p>
            <a:pPr marL="0" indent="0">
              <a:buNone/>
            </a:pPr>
            <a:r>
              <a:rPr lang="sv-SE" dirty="0" smtClean="0"/>
              <a:t>Träningströja &amp; shorts – upp till ledarna att ta </a:t>
            </a:r>
            <a:r>
              <a:rPr lang="sv-SE" dirty="0" smtClean="0"/>
              <a:t>fram </a:t>
            </a:r>
            <a:r>
              <a:rPr lang="sv-SE" dirty="0" smtClean="0"/>
              <a:t>förslag – trycka nr</a:t>
            </a: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589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539552" y="404664"/>
            <a:ext cx="7772400" cy="1470025"/>
          </a:xfrm>
        </p:spPr>
        <p:txBody>
          <a:bodyPr/>
          <a:lstStyle/>
          <a:p>
            <a:pPr algn="l"/>
            <a:r>
              <a:rPr lang="sv-SE" b="1" dirty="0" smtClean="0"/>
              <a:t>Agenda</a:t>
            </a:r>
            <a:endParaRPr lang="sv-SE" b="1" dirty="0"/>
          </a:p>
        </p:txBody>
      </p:sp>
      <p:sp>
        <p:nvSpPr>
          <p:cNvPr id="4" name="Underrubrik 3"/>
          <p:cNvSpPr txBox="1">
            <a:spLocks noGrp="1"/>
          </p:cNvSpPr>
          <p:nvPr>
            <p:ph type="subTitle" idx="1"/>
          </p:nvPr>
        </p:nvSpPr>
        <p:spPr>
          <a:xfrm>
            <a:off x="395536" y="1496532"/>
            <a:ext cx="8424936" cy="4528612"/>
          </a:xfrm>
          <a:prstGeom prst="rect">
            <a:avLst/>
          </a:prstGeom>
          <a:noFill/>
        </p:spPr>
        <p:txBody>
          <a:bodyPr wrap="square">
            <a:spAutoFit/>
          </a:bodyPr>
          <a:lstStyle>
            <a:lvl1pPr marL="171450" indent="-171450" eaLnBrk="0" hangingPunct="0">
              <a:tabLst>
                <a:tab pos="180975" algn="l"/>
              </a:tabLst>
              <a:defRPr sz="2400">
                <a:solidFill>
                  <a:schemeClr val="tx1"/>
                </a:solidFill>
                <a:latin typeface="Arial" panose="020B0604020202020204" pitchFamily="34" charset="0"/>
                <a:ea typeface="MS PGothic" panose="020B0600070205080204" pitchFamily="34" charset="-128"/>
              </a:defRPr>
            </a:lvl1pPr>
            <a:lvl2pPr marL="742950" indent="-285750" eaLnBrk="0" hangingPunct="0">
              <a:tabLst>
                <a:tab pos="180975" algn="l"/>
              </a:tabLst>
              <a:defRPr sz="2400">
                <a:solidFill>
                  <a:schemeClr val="tx1"/>
                </a:solidFill>
                <a:latin typeface="Arial" panose="020B0604020202020204" pitchFamily="34" charset="0"/>
                <a:ea typeface="MS PGothic" panose="020B0600070205080204" pitchFamily="34" charset="-128"/>
              </a:defRPr>
            </a:lvl2pPr>
            <a:lvl3pPr marL="11430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3pPr>
            <a:lvl4pPr marL="16002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4pPr>
            <a:lvl5pPr marL="20574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9pPr>
          </a:lstStyle>
          <a:p>
            <a:pPr algn="l" eaLnBrk="1" hangingPunct="1">
              <a:lnSpc>
                <a:spcPct val="150000"/>
              </a:lnSpc>
              <a:buClr>
                <a:schemeClr val="accent1"/>
              </a:buClr>
              <a:buFont typeface="Arial" panose="020B0604020202020204" pitchFamily="34" charset="0"/>
              <a:buChar char="•"/>
            </a:pPr>
            <a:endParaRPr lang="sv-SE" altLang="sv-SE" b="1" dirty="0" smtClean="0">
              <a:latin typeface="Constantia" panose="02030602050306030303" pitchFamily="18" charset="0"/>
            </a:endParaRPr>
          </a:p>
          <a:p>
            <a:pPr algn="l" eaLnBrk="1" hangingPunct="1">
              <a:lnSpc>
                <a:spcPct val="150000"/>
              </a:lnSpc>
              <a:buClr>
                <a:schemeClr val="accent1"/>
              </a:buClr>
              <a:buFont typeface="Arial" panose="020B0604020202020204" pitchFamily="34" charset="0"/>
              <a:buChar char="•"/>
            </a:pPr>
            <a:r>
              <a:rPr lang="sv-SE" altLang="sv-SE" dirty="0">
                <a:latin typeface="+mn-lt"/>
                <a:ea typeface="+mn-ea"/>
              </a:rPr>
              <a:t>Att vara en del av Skiljebo SK – ”Skiljebo </a:t>
            </a:r>
            <a:r>
              <a:rPr lang="sv-SE" altLang="sv-SE" dirty="0" smtClean="0">
                <a:latin typeface="+mn-lt"/>
                <a:ea typeface="+mn-ea"/>
              </a:rPr>
              <a:t>vill”</a:t>
            </a:r>
          </a:p>
          <a:p>
            <a:pPr algn="l" eaLnBrk="1" hangingPunct="1">
              <a:lnSpc>
                <a:spcPct val="150000"/>
              </a:lnSpc>
              <a:buClr>
                <a:schemeClr val="accent1"/>
              </a:buClr>
              <a:buFont typeface="Arial" panose="020B0604020202020204" pitchFamily="34" charset="0"/>
              <a:buChar char="•"/>
            </a:pPr>
            <a:r>
              <a:rPr lang="sv-SE" altLang="sv-SE" dirty="0" smtClean="0">
                <a:latin typeface="+mn-lt"/>
                <a:ea typeface="+mn-ea"/>
              </a:rPr>
              <a:t>Bakgrund </a:t>
            </a:r>
            <a:r>
              <a:rPr lang="sv-SE" altLang="sv-SE" dirty="0">
                <a:latin typeface="+mn-lt"/>
                <a:ea typeface="+mn-ea"/>
              </a:rPr>
              <a:t>– året som gick</a:t>
            </a:r>
          </a:p>
          <a:p>
            <a:pPr algn="l" eaLnBrk="1" hangingPunct="1">
              <a:lnSpc>
                <a:spcPct val="150000"/>
              </a:lnSpc>
              <a:buClr>
                <a:schemeClr val="accent1"/>
              </a:buClr>
              <a:buFont typeface="Arial" panose="020B0604020202020204" pitchFamily="34" charset="0"/>
              <a:buChar char="•"/>
            </a:pPr>
            <a:r>
              <a:rPr lang="sv-SE" altLang="sv-SE" dirty="0">
                <a:latin typeface="+mn-lt"/>
                <a:ea typeface="+mn-ea"/>
              </a:rPr>
              <a:t>Organisation – ledare och spelare</a:t>
            </a:r>
          </a:p>
          <a:p>
            <a:pPr algn="l" eaLnBrk="1" hangingPunct="1">
              <a:lnSpc>
                <a:spcPct val="150000"/>
              </a:lnSpc>
              <a:buClr>
                <a:schemeClr val="accent1"/>
              </a:buClr>
              <a:buFont typeface="Arial" panose="020B0604020202020204" pitchFamily="34" charset="0"/>
              <a:buChar char="•"/>
            </a:pPr>
            <a:r>
              <a:rPr lang="sv-SE" altLang="sv-SE" dirty="0">
                <a:latin typeface="+mn-lt"/>
                <a:ea typeface="+mn-ea"/>
              </a:rPr>
              <a:t>Vad händer denna säsong?!</a:t>
            </a:r>
          </a:p>
          <a:p>
            <a:pPr algn="l" eaLnBrk="1" hangingPunct="1">
              <a:lnSpc>
                <a:spcPct val="150000"/>
              </a:lnSpc>
              <a:buClr>
                <a:schemeClr val="accent1"/>
              </a:buClr>
              <a:buFont typeface="Arial" panose="020B0604020202020204" pitchFamily="34" charset="0"/>
              <a:buChar char="•"/>
            </a:pPr>
            <a:r>
              <a:rPr lang="sv-SE" altLang="sv-SE" dirty="0">
                <a:latin typeface="+mn-lt"/>
                <a:ea typeface="+mn-ea"/>
              </a:rPr>
              <a:t>Planering</a:t>
            </a:r>
          </a:p>
          <a:p>
            <a:pPr algn="l" eaLnBrk="1" hangingPunct="1">
              <a:lnSpc>
                <a:spcPct val="150000"/>
              </a:lnSpc>
              <a:buClr>
                <a:schemeClr val="accent1"/>
              </a:buClr>
              <a:buFont typeface="Arial" panose="020B0604020202020204" pitchFamily="34" charset="0"/>
              <a:buChar char="•"/>
            </a:pPr>
            <a:r>
              <a:rPr lang="sv-SE" altLang="sv-SE" dirty="0">
                <a:latin typeface="+mn-lt"/>
                <a:ea typeface="+mn-ea"/>
              </a:rPr>
              <a:t>Lagkassa</a:t>
            </a:r>
          </a:p>
        </p:txBody>
      </p:sp>
    </p:spTree>
    <p:extLst>
      <p:ext uri="{BB962C8B-B14F-4D97-AF65-F5344CB8AC3E}">
        <p14:creationId xmlns:p14="http://schemas.microsoft.com/office/powerpoint/2010/main" val="4096659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Att vara en del av Skiljebo SK</a:t>
            </a:r>
            <a:endParaRPr lang="sv-SE" dirty="0"/>
          </a:p>
        </p:txBody>
      </p:sp>
      <p:sp>
        <p:nvSpPr>
          <p:cNvPr id="3" name="Platshållare för innehåll 2"/>
          <p:cNvSpPr>
            <a:spLocks noGrp="1"/>
          </p:cNvSpPr>
          <p:nvPr>
            <p:ph idx="1"/>
          </p:nvPr>
        </p:nvSpPr>
        <p:spPr/>
        <p:txBody>
          <a:bodyPr>
            <a:normAutofit/>
          </a:bodyPr>
          <a:lstStyle/>
          <a:p>
            <a:r>
              <a:rPr lang="sv-SE" dirty="0" smtClean="0"/>
              <a:t>Innebär att vi..</a:t>
            </a:r>
          </a:p>
          <a:p>
            <a:pPr marL="0" indent="0">
              <a:buNone/>
            </a:pPr>
            <a:endParaRPr lang="sv-SE" dirty="0" smtClean="0"/>
          </a:p>
          <a:p>
            <a:pPr>
              <a:buFontTx/>
              <a:buChar char="-"/>
            </a:pPr>
            <a:r>
              <a:rPr lang="sv-SE" sz="2400" dirty="0" smtClean="0"/>
              <a:t>Följer ”Skiljebo Vill” som är föreningens värderingar och riktlinjer för ungdomsverksamheten.</a:t>
            </a:r>
          </a:p>
          <a:p>
            <a:pPr>
              <a:buFontTx/>
              <a:buChar char="-"/>
            </a:pPr>
            <a:r>
              <a:rPr lang="sv-SE" sz="2400" dirty="0" smtClean="0"/>
              <a:t>Dokumentet ska nå ut till samtliga ledare, tränare och föräldrar och finns och hämta på Skiljebo SK hemsida.</a:t>
            </a:r>
          </a:p>
          <a:p>
            <a:pPr>
              <a:buFontTx/>
              <a:buChar char="-"/>
            </a:pPr>
            <a:r>
              <a:rPr lang="sv-SE" sz="2400" dirty="0" smtClean="0"/>
              <a:t>En förutsättning för medlemskap i Skiljebo SK är att man accepterar Skiljebo Vill</a:t>
            </a:r>
          </a:p>
          <a:p>
            <a:pPr>
              <a:buFontTx/>
              <a:buChar char="-"/>
            </a:pPr>
            <a:endParaRPr lang="sv-SE" sz="1800" dirty="0" smtClean="0"/>
          </a:p>
          <a:p>
            <a:pPr>
              <a:buFontTx/>
              <a:buChar char="-"/>
            </a:pPr>
            <a:endParaRPr lang="sv-SE" dirty="0" smtClean="0"/>
          </a:p>
          <a:p>
            <a:pPr>
              <a:buFontTx/>
              <a:buChar char="-"/>
            </a:pPr>
            <a:endParaRPr lang="sv-SE" dirty="0" smtClean="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384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lnSpcReduction="10000"/>
          </a:bodyPr>
          <a:lstStyle/>
          <a:p>
            <a:pPr lvl="0"/>
            <a:r>
              <a:rPr lang="sv-SE" dirty="0"/>
              <a:t>Utdrag från Skiljebo Vill</a:t>
            </a:r>
            <a:r>
              <a:rPr lang="sv-SE" dirty="0" smtClean="0"/>
              <a:t>…</a:t>
            </a:r>
          </a:p>
          <a:p>
            <a:pPr marL="0" lvl="0" indent="0">
              <a:buNone/>
            </a:pPr>
            <a:endParaRPr lang="sv-SE" dirty="0" smtClean="0"/>
          </a:p>
          <a:p>
            <a:pPr>
              <a:buFontTx/>
              <a:buChar char="-"/>
            </a:pPr>
            <a:r>
              <a:rPr lang="sv-SE" sz="2400" dirty="0" smtClean="0"/>
              <a:t>En </a:t>
            </a:r>
            <a:r>
              <a:rPr lang="sv-SE" sz="2400" dirty="0"/>
              <a:t>förutsättning för att Skiljebo SK och ”Skiljebo Vill” skall kunna fungera är att det finns ideella ledare på alla nivåer och alla funktioner inom lagen och dessa ideella ledare hämtas ur lagens föräldragrupper</a:t>
            </a:r>
            <a:r>
              <a:rPr lang="sv-SE" sz="2400" dirty="0" smtClean="0"/>
              <a:t>.</a:t>
            </a:r>
          </a:p>
          <a:p>
            <a:pPr lvl="0">
              <a:buFontTx/>
              <a:buChar char="-"/>
            </a:pPr>
            <a:r>
              <a:rPr lang="sv-SE" sz="2400" dirty="0"/>
              <a:t>Innehåller information och är det regelverk som Skiljebo </a:t>
            </a:r>
            <a:r>
              <a:rPr lang="sv-SE" sz="2400" dirty="0" smtClean="0"/>
              <a:t>SK ställer </a:t>
            </a:r>
            <a:r>
              <a:rPr lang="sv-SE" sz="2400" dirty="0"/>
              <a:t>till förfogande för ledare, föräldrar och ungdomar (6-17 år) </a:t>
            </a:r>
            <a:endParaRPr lang="sv-SE" sz="2400" dirty="0" smtClean="0"/>
          </a:p>
          <a:p>
            <a:pPr lvl="0">
              <a:buFontTx/>
              <a:buChar char="-"/>
            </a:pPr>
            <a:r>
              <a:rPr lang="sv-SE" sz="2400" dirty="0" smtClean="0"/>
              <a:t>Är </a:t>
            </a:r>
            <a:r>
              <a:rPr lang="sv-SE" sz="2400" dirty="0"/>
              <a:t>ett levande dokument och ska nå ut till samtliga ledare, spelare och deras familjer och även hållas tillgänglig för övriga</a:t>
            </a:r>
            <a:endParaRPr lang="sv-SE" sz="2400" dirty="0" smtClean="0"/>
          </a:p>
          <a:p>
            <a:pPr lvl="0">
              <a:buFontTx/>
              <a:buChar char="-"/>
            </a:pPr>
            <a:endParaRPr lang="sv-SE" sz="1800" dirty="0"/>
          </a:p>
          <a:p>
            <a:pPr lvl="0">
              <a:buFontTx/>
              <a:buChar char="-"/>
            </a:pPr>
            <a:endParaRPr lang="sv-SE" sz="1800" dirty="0" smtClean="0"/>
          </a:p>
          <a:p>
            <a:pPr>
              <a:buFontTx/>
              <a:buChar char="-"/>
            </a:pPr>
            <a:endParaRPr lang="sv-SE" sz="1800" dirty="0"/>
          </a:p>
          <a:p>
            <a:pPr marL="0" lv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0974" y="5805264"/>
            <a:ext cx="1059636" cy="104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5615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Utdrag från Skiljebo </a:t>
            </a:r>
            <a:r>
              <a:rPr lang="sv-SE" dirty="0" smtClean="0"/>
              <a:t>Vill</a:t>
            </a:r>
          </a:p>
          <a:p>
            <a:pPr lvl="0">
              <a:buFontTx/>
              <a:buChar char="-"/>
            </a:pPr>
            <a:r>
              <a:rPr lang="sv-SE" sz="2400" b="1" dirty="0" smtClean="0"/>
              <a:t>Alla </a:t>
            </a:r>
            <a:r>
              <a:rPr lang="sv-SE" sz="2400" b="1" dirty="0"/>
              <a:t>barn och ungdomar som vill ska få vara med och </a:t>
            </a:r>
            <a:r>
              <a:rPr lang="sv-SE" sz="2400" b="1" dirty="0" smtClean="0"/>
              <a:t>   utvecklas</a:t>
            </a:r>
            <a:r>
              <a:rPr lang="sv-SE" sz="2400" b="1" dirty="0"/>
              <a:t>. </a:t>
            </a:r>
            <a:endParaRPr lang="sv-SE" sz="2400" dirty="0" smtClean="0"/>
          </a:p>
          <a:p>
            <a:pPr lvl="0">
              <a:buFontTx/>
              <a:buChar char="-"/>
            </a:pPr>
            <a:r>
              <a:rPr lang="sv-SE" sz="2400" b="1" dirty="0" smtClean="0"/>
              <a:t>Vår </a:t>
            </a:r>
            <a:r>
              <a:rPr lang="sv-SE" sz="2400" b="1" dirty="0"/>
              <a:t>utgångspunkt är att alla spelare vill och kan </a:t>
            </a:r>
            <a:r>
              <a:rPr lang="sv-SE" sz="2400" b="1" dirty="0" smtClean="0"/>
              <a:t> utvecklas</a:t>
            </a:r>
            <a:r>
              <a:rPr lang="sv-SE" sz="2400" b="1" dirty="0"/>
              <a:t>. </a:t>
            </a:r>
            <a:endParaRPr lang="sv-SE" sz="2400" dirty="0" smtClean="0"/>
          </a:p>
          <a:p>
            <a:pPr lvl="0">
              <a:buFontTx/>
              <a:buChar char="-"/>
            </a:pPr>
            <a:r>
              <a:rPr lang="sv-SE" sz="2400" b="1" dirty="0" smtClean="0"/>
              <a:t>Få </a:t>
            </a:r>
            <a:r>
              <a:rPr lang="sv-SE" sz="2400" b="1" dirty="0"/>
              <a:t>så många ungdomar som möjligt att spela fotboll så länge som </a:t>
            </a:r>
            <a:r>
              <a:rPr lang="sv-SE" sz="2400" b="1" dirty="0" smtClean="0"/>
              <a:t>möjligt.</a:t>
            </a:r>
            <a:endParaRPr lang="sv-SE" sz="2400" dirty="0" smtClean="0"/>
          </a:p>
          <a:p>
            <a:pPr lvl="0">
              <a:buFontTx/>
              <a:buChar char="-"/>
            </a:pPr>
            <a:r>
              <a:rPr lang="sv-SE" sz="2400" b="1" dirty="0" smtClean="0"/>
              <a:t>Det </a:t>
            </a:r>
            <a:r>
              <a:rPr lang="sv-SE" sz="2400" b="1" dirty="0"/>
              <a:t>ska vara roligt och lustfyllt att spela i SSK och man ska minnas sin tid i föreningen som positiv.</a:t>
            </a:r>
            <a:endParaRPr lang="sv-SE" sz="2400"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917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lstStyle/>
          <a:p>
            <a:r>
              <a:rPr lang="sv-SE" dirty="0"/>
              <a:t>Utdrag från Skiljebo </a:t>
            </a:r>
            <a:r>
              <a:rPr lang="sv-SE" dirty="0" smtClean="0"/>
              <a:t>Vill</a:t>
            </a:r>
          </a:p>
          <a:p>
            <a:pPr marL="0" indent="0">
              <a:buNone/>
            </a:pPr>
            <a:endParaRPr lang="sv-SE" dirty="0"/>
          </a:p>
          <a:p>
            <a:pPr marL="0" indent="0">
              <a:buNone/>
            </a:pPr>
            <a:r>
              <a:rPr lang="sv-SE" sz="2400" dirty="0"/>
              <a:t>Vår syn är att hur Skiljebo SK uppfattas av omgivningen beror inte enbart på vad som presteras på fotbollsplanen utan än mer av hur Ledare, Spelare och Föräldrar agerar vid och utanför planen.</a:t>
            </a:r>
          </a:p>
          <a:p>
            <a:pPr mar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148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85000" lnSpcReduction="20000"/>
          </a:bodyPr>
          <a:lstStyle/>
          <a:p>
            <a:r>
              <a:rPr lang="sv-SE" dirty="0"/>
              <a:t>ORDNINGSREGLER för </a:t>
            </a:r>
            <a:r>
              <a:rPr lang="sv-SE" dirty="0" smtClean="0"/>
              <a:t>föräldrar</a:t>
            </a:r>
          </a:p>
          <a:p>
            <a:pPr marL="0" indent="0">
              <a:buNone/>
            </a:pPr>
            <a:endParaRPr lang="sv-SE" dirty="0"/>
          </a:p>
          <a:p>
            <a:r>
              <a:rPr lang="sv-SE" dirty="0" smtClean="0"/>
              <a:t>1. Följ </a:t>
            </a:r>
            <a:r>
              <a:rPr lang="sv-SE" dirty="0"/>
              <a:t>med på träning och </a:t>
            </a:r>
            <a:r>
              <a:rPr lang="sv-SE" dirty="0" smtClean="0"/>
              <a:t>match - </a:t>
            </a:r>
            <a:r>
              <a:rPr lang="sv-SE" dirty="0"/>
              <a:t>ditt barn sätter stort värde på det.</a:t>
            </a:r>
          </a:p>
          <a:p>
            <a:r>
              <a:rPr lang="sv-SE" dirty="0"/>
              <a:t>2. Skapa god stämning vid träning och match.</a:t>
            </a:r>
          </a:p>
          <a:p>
            <a:r>
              <a:rPr lang="sv-SE" dirty="0"/>
              <a:t>3. Uppehåll dig längs ena sidlinjen och var </a:t>
            </a:r>
            <a:r>
              <a:rPr lang="sv-SE" dirty="0" smtClean="0"/>
              <a:t>lugn. Låt </a:t>
            </a:r>
            <a:r>
              <a:rPr lang="sv-SE" dirty="0"/>
              <a:t>barnen spela.</a:t>
            </a:r>
          </a:p>
          <a:p>
            <a:r>
              <a:rPr lang="sv-SE" dirty="0"/>
              <a:t>4. Uppmuntra alla spelarna i laget, inte bara </a:t>
            </a:r>
            <a:r>
              <a:rPr lang="sv-SE" dirty="0" smtClean="0"/>
              <a:t>ditt </a:t>
            </a:r>
            <a:r>
              <a:rPr lang="sv-SE" dirty="0"/>
              <a:t>eget barn, i både med- och motgång.</a:t>
            </a:r>
          </a:p>
          <a:p>
            <a:r>
              <a:rPr lang="sv-SE" dirty="0"/>
              <a:t>5. Respektera ledarnas matchning och </a:t>
            </a:r>
            <a:r>
              <a:rPr lang="sv-SE" dirty="0" smtClean="0"/>
              <a:t>beslut. Sätt </a:t>
            </a:r>
            <a:r>
              <a:rPr lang="sv-SE" dirty="0"/>
              <a:t>dig in i föreningens policy.</a:t>
            </a:r>
          </a:p>
          <a:p>
            <a:r>
              <a:rPr lang="sv-SE" dirty="0"/>
              <a:t>6. Respektera domarens beslut och se </a:t>
            </a:r>
            <a:r>
              <a:rPr lang="sv-SE" dirty="0" smtClean="0"/>
              <a:t>henne/honom </a:t>
            </a:r>
            <a:r>
              <a:rPr lang="sv-SE" dirty="0"/>
              <a:t>som en vägledare under utbildning.</a:t>
            </a:r>
          </a:p>
          <a:p>
            <a:r>
              <a:rPr lang="sv-SE" dirty="0"/>
              <a:t>7. Uppmuntra ditt barn att delta - pressa inte.</a:t>
            </a:r>
          </a:p>
          <a:p>
            <a:r>
              <a:rPr lang="sv-SE" dirty="0"/>
              <a:t>8. Fråga barnen om matchen var rolig, </a:t>
            </a:r>
            <a:r>
              <a:rPr lang="sv-SE" dirty="0" smtClean="0"/>
              <a:t>spännande</a:t>
            </a:r>
            <a:r>
              <a:rPr lang="sv-SE" dirty="0"/>
              <a:t>, juste eller om spelet var bra</a:t>
            </a:r>
          </a:p>
          <a:p>
            <a:pPr marL="0" indent="0">
              <a:buNone/>
            </a:pPr>
            <a:r>
              <a:rPr lang="sv-SE" dirty="0" smtClean="0"/>
              <a:t>	- </a:t>
            </a:r>
            <a:r>
              <a:rPr lang="sv-SE" dirty="0"/>
              <a:t>fokusera inte på resultatet.</a:t>
            </a:r>
          </a:p>
          <a:p>
            <a:r>
              <a:rPr lang="sv-SE" dirty="0"/>
              <a:t>9. Stöd föreningen i dess arbete. Din insats </a:t>
            </a:r>
            <a:r>
              <a:rPr lang="sv-SE" dirty="0" smtClean="0"/>
              <a:t>blir </a:t>
            </a:r>
            <a:r>
              <a:rPr lang="sv-SE" dirty="0"/>
              <a:t>värdesatt, inte minst av ditt barn.</a:t>
            </a:r>
          </a:p>
          <a:p>
            <a:r>
              <a:rPr lang="sv-SE" dirty="0"/>
              <a:t>10. Kom ihåg att det är ditt barn som spelar </a:t>
            </a:r>
            <a:r>
              <a:rPr lang="sv-SE" dirty="0" smtClean="0"/>
              <a:t>fotboll </a:t>
            </a:r>
            <a:r>
              <a:rPr lang="sv-SE" dirty="0"/>
              <a:t>- inte Du själv.</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69896"/>
            <a:ext cx="1080120" cy="1069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37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lnSpcReduction="10000"/>
          </a:bodyPr>
          <a:lstStyle/>
          <a:p>
            <a:pPr marL="0" indent="0">
              <a:buNone/>
            </a:pPr>
            <a:r>
              <a:rPr lang="sv-SE" sz="5100" dirty="0" smtClean="0"/>
              <a:t>Föräldrasysslor</a:t>
            </a:r>
            <a:endParaRPr lang="sv-SE" sz="5100" dirty="0"/>
          </a:p>
          <a:p>
            <a:r>
              <a:rPr lang="sv-SE" dirty="0"/>
              <a:t>För att verksamheten i Skiljebo Sportklubb, </a:t>
            </a:r>
            <a:r>
              <a:rPr lang="sv-SE" dirty="0" smtClean="0"/>
              <a:t>skall </a:t>
            </a:r>
            <a:r>
              <a:rPr lang="sv-SE" dirty="0"/>
              <a:t>fungera smidigt finns det ett antal aktiviteter alla måste hjälpa till </a:t>
            </a:r>
            <a:r>
              <a:rPr lang="sv-SE" dirty="0" smtClean="0"/>
              <a:t>med (</a:t>
            </a:r>
            <a:r>
              <a:rPr lang="sv-SE" dirty="0"/>
              <a:t>vilket även är en förutsättning för att var och ens barn kan vara med och spela) med. Framförallt handlar det </a:t>
            </a:r>
            <a:r>
              <a:rPr lang="sv-SE" dirty="0" smtClean="0"/>
              <a:t>om:</a:t>
            </a:r>
            <a:endParaRPr lang="sv-SE" dirty="0"/>
          </a:p>
          <a:p>
            <a:pPr lvl="0"/>
            <a:r>
              <a:rPr lang="sv-SE" dirty="0"/>
              <a:t>Vaktmästeri- och Kiosktjänst där vårt lag </a:t>
            </a:r>
            <a:r>
              <a:rPr lang="sv-SE" dirty="0" smtClean="0"/>
              <a:t>ansvarar för en vecka per </a:t>
            </a:r>
            <a:r>
              <a:rPr lang="sv-SE" dirty="0"/>
              <a:t>år som skall bemannas</a:t>
            </a:r>
          </a:p>
          <a:p>
            <a:pPr lvl="0"/>
            <a:r>
              <a:rPr lang="sv-SE" dirty="0"/>
              <a:t>Arbeta på en skola under </a:t>
            </a:r>
            <a:r>
              <a:rPr lang="sv-SE" dirty="0" err="1"/>
              <a:t>Aroscupen</a:t>
            </a:r>
            <a:endParaRPr lang="sv-SE" dirty="0"/>
          </a:p>
          <a:p>
            <a:pPr lvl="0"/>
            <a:r>
              <a:rPr lang="sv-SE" dirty="0" smtClean="0"/>
              <a:t>Delta </a:t>
            </a:r>
            <a:r>
              <a:rPr lang="sv-SE" dirty="0"/>
              <a:t>på föräldramöten</a:t>
            </a:r>
          </a:p>
          <a:p>
            <a:pPr lvl="0"/>
            <a:r>
              <a:rPr lang="sv-SE" dirty="0"/>
              <a:t>För transporter till och från matcher ansvarar respektive barns förälder, med fördel genom samåkning</a:t>
            </a:r>
            <a:r>
              <a:rPr lang="sv-SE" dirty="0" smtClean="0"/>
              <a:t>.</a:t>
            </a:r>
          </a:p>
          <a:p>
            <a:pPr lvl="0"/>
            <a:r>
              <a:rPr lang="sv-SE" dirty="0" smtClean="0"/>
              <a:t>Hjälpa till med att sköta ”lag-kiosk” vid hemma-matcher</a:t>
            </a:r>
            <a:endParaRPr lang="sv-SE" dirty="0"/>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505959"/>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188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a:t> </a:t>
            </a:r>
            <a:r>
              <a:rPr lang="sv-SE" dirty="0" smtClean="0"/>
              <a:t>   </a:t>
            </a:r>
            <a:r>
              <a:rPr lang="sv-SE" sz="4700" dirty="0" smtClean="0"/>
              <a:t>Sponsring</a:t>
            </a:r>
            <a:endParaRPr lang="sv-SE" sz="4700" dirty="0"/>
          </a:p>
          <a:p>
            <a:r>
              <a:rPr lang="sv-SE" dirty="0"/>
              <a:t>Huvudregeln är att sponsring till enskild träningsgrupp inte får ske av klubbsponsor eller av konkurrent till klubbsponsor, men sponsring kan ske i olika former varför en kontakt med SSK Kansli är att rekommendera för att utreda om den aktuella sponsringen är möjlig eller inte. SSK Kansli har även uppgift om aktuella sponsorer. Vid förmedling av ny klubbsponsor utgår ersättning. I övrigt finns inga inskränkningar för träningsgrupp att ta in sponsorintäkt – vilken givetvis ska komma alla i gruppen till del.</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384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6290</TotalTime>
  <Words>1502</Words>
  <Application>Microsoft Office PowerPoint</Application>
  <PresentationFormat>Bildspel på skärmen (4:3)</PresentationFormat>
  <Paragraphs>165</Paragraphs>
  <Slides>17</Slides>
  <Notes>2</Notes>
  <HiddenSlides>0</HiddenSlides>
  <MMClips>0</MMClips>
  <ScaleCrop>false</ScaleCrop>
  <HeadingPairs>
    <vt:vector size="4" baseType="variant">
      <vt:variant>
        <vt:lpstr>Tema</vt:lpstr>
      </vt:variant>
      <vt:variant>
        <vt:i4>1</vt:i4>
      </vt:variant>
      <vt:variant>
        <vt:lpstr>Bildrubriker</vt:lpstr>
      </vt:variant>
      <vt:variant>
        <vt:i4>17</vt:i4>
      </vt:variant>
    </vt:vector>
  </HeadingPairs>
  <TitlesOfParts>
    <vt:vector size="18" baseType="lpstr">
      <vt:lpstr>Office-tema</vt:lpstr>
      <vt:lpstr> </vt:lpstr>
      <vt:lpstr>Agenda</vt:lpstr>
      <vt:lpstr>Att vara en del av Skiljebo SK</vt:lpstr>
      <vt:lpstr>Att vara en del av Skiljebo SK</vt:lpstr>
      <vt:lpstr>Att vara en del av Skiljebo SK</vt:lpstr>
      <vt:lpstr>Att vara en del av Skiljebo SK</vt:lpstr>
      <vt:lpstr>Utdrag från Skiljebo Vill</vt:lpstr>
      <vt:lpstr>Utdrag från Skiljebo Vill</vt:lpstr>
      <vt:lpstr>Utdrag från Skiljebo Vill</vt:lpstr>
      <vt:lpstr>Nyhet om Medlemsavgift + verksamhetsavgift </vt:lpstr>
      <vt:lpstr>Medlems och verksamhetsuppgifter 2017</vt:lpstr>
      <vt:lpstr>Bakgrund året som gick</vt:lpstr>
      <vt:lpstr>ORGANISATION – LEDARE OCH SPELARE</vt:lpstr>
      <vt:lpstr>Planering</vt:lpstr>
      <vt:lpstr>….mer denna säsong</vt:lpstr>
      <vt:lpstr>Lagkassa</vt:lpstr>
      <vt:lpstr>Actions / anteckningar</vt:lpstr>
    </vt:vector>
  </TitlesOfParts>
  <Company>Stampen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Gustafsson, Ronney</dc:creator>
  <cp:lastModifiedBy>Jeanette Skåhl</cp:lastModifiedBy>
  <cp:revision>301</cp:revision>
  <cp:lastPrinted>2013-10-15T16:20:57Z</cp:lastPrinted>
  <dcterms:created xsi:type="dcterms:W3CDTF">2012-12-12T21:44:07Z</dcterms:created>
  <dcterms:modified xsi:type="dcterms:W3CDTF">2017-03-21T21:34:51Z</dcterms:modified>
</cp:coreProperties>
</file>