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6"/>
    <p:restoredTop sz="94687"/>
  </p:normalViewPr>
  <p:slideViewPr>
    <p:cSldViewPr snapToGrid="0">
      <p:cViewPr varScale="1">
        <p:scale>
          <a:sx n="197" d="100"/>
          <a:sy n="197" d="100"/>
        </p:scale>
        <p:origin x="5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9CF38E-48E0-D90F-7D7A-009B74864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0CF6E7-2414-F2D8-DE07-A3EC8455D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2B8C6D-B636-872F-5B84-B5083EF7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8F408E-CA3D-7F20-E566-9FF73591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B0A78E-9EBA-B16F-87F8-FAF85C81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69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0C4262-5D2C-7349-5542-6599D58D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5DD534-10A1-E01B-BE4B-FF9FFEA35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ABD206-9A43-5FBE-6CDF-6A97C163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63AA61-6230-A6D4-F247-6C83D3AF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C8A908-DA64-4E69-0588-39C9C429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157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F10DFFA-8D1B-CDC9-110A-B9E629176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2CABA45-4FF1-8240-CEC9-AF05FC7B9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76349F-FFCE-AD2E-C93E-C656FB91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AFD8ED-5FF8-3A48-20BB-EBDE03D5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83AFC1-EF97-CAA9-04D9-BE623544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51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D8FE2-B2CF-ADF2-C0BC-039D537B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F87639-1726-DEF9-4242-1BF46308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8446B4-9925-B2B9-1348-F27CAB35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EDCDB6-A2CF-6144-612C-EBAD64AC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41D79E-B7E9-5D5F-ABAA-4971B3D3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10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071FD9-55D3-899B-A771-93EA37A11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5303FB-4895-91F2-24DE-FBB9468D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50F21E-921C-77FA-15F1-5747857F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81E0CD-1AF6-8613-7887-6735F9F4C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947FC4-3AFF-961A-EA5F-1B88D6AE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85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EC219C-AEAE-4170-76CD-EAF2A9BD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9606AC-84AF-A3CE-4B35-F22B16205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F683FB-A558-198D-4545-E2165472A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BAF75E-F609-3C4F-6E61-0DFB7AD4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7818F7-C3B3-B8DD-6F6D-3A48AB60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2A3C7B2-9A93-0ED2-5FF7-41CE157C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6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BC3313-D783-9455-A711-ADE48B4B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8537F9-F776-123A-72C2-B225541E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C08081-8E4C-C2BE-3B04-48DD09010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F495992-1BD3-D669-C1CD-D7827DFD6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F1C9CCD-9244-8962-A5A7-D3425A3DD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38234E-1B87-1ABF-80E6-DB08336C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EB01401-189B-0D37-AB54-F9ABD473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4D6C0EC-6448-FF81-F022-92688059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9A73E-F09A-7FD3-6591-4314D850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2A7B8F8-6975-2DA9-C0D3-FDDD4434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2A5EF05-3B49-B5BA-4F7F-471B3508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631D0F-CB17-7C03-222C-56C66083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93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3756ED-2E74-BF89-9924-DAB55A5E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29BB04A-8A54-A7C1-2CBF-6E7A944D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5EB0253-8B77-1AA7-9924-43CF1094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816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AD7BD6-750E-0D4F-0DD1-D0AF31C0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162617-48E4-52FF-0F6C-41481629C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613FC6-9710-E19C-EEAC-3F323C95C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9EED67-F8F0-8EA9-510F-E76E4D9E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4353E1-7343-2F43-A5F2-E6B794C1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1F8322-5B9F-034C-9D73-49D6AAFE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C25CD2-AB56-BE76-0B5B-93CFA2C2E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726C01-3F19-F25D-BDBD-C58ADF889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5FEF49-953D-69CA-841D-3802FCC2B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B2E0C0-1E28-1500-9267-235866E0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3B1BAF-B4A1-517D-0C51-1712C92E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558B7C-37C3-D7DB-7E8F-F9AD366B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00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49604D7-D794-97A1-596C-5B652EBB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3C5318-B70F-D18B-BAAF-41229619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672C3C-FE93-D973-0FF6-9EFF9E0DA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9048-574E-F047-92FF-BD15D867D9E3}" type="datetimeFigureOut">
              <a:rPr lang="sv-SE" smtClean="0"/>
              <a:t>2023-08-28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B9DFF4-5FD5-C01D-2D40-31C5629B0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568E43-2FBB-1A20-450E-E1D93CCA7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FD50-4FEB-044C-9E69-E0E9BC0304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51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webregistration.idrottonline.se/home/index/?id=1786137" TargetMode="External"/><Relationship Id="rId2" Type="http://schemas.openxmlformats.org/officeDocument/2006/relationships/hyperlink" Target="https://educationwebregistration.idrottonline.se/home/index/?id=178430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ucationwebregistration.idrottonline.se/home/index/1760151" TargetMode="External"/><Relationship Id="rId4" Type="http://schemas.openxmlformats.org/officeDocument/2006/relationships/hyperlink" Target="https://educationwebregistration.idrottonline.se/home/index/?id=178614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C70A1-A6E8-F828-5411-1C7D5CF79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69AB90B-1372-8F24-82C1-81258B487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2023-08-28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15BD1AF-F2AC-5562-7E1A-660957BCE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0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50DA1D-9067-33F2-4627-59862A272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Föräldra-stab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4D2F86-8ADD-E824-C7A9-7F93107FF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Gemensamt fördela ansvar/uppgifter – </a:t>
            </a:r>
            <a:br>
              <a:rPr lang="sv-SE" dirty="0"/>
            </a:br>
            <a:r>
              <a:rPr lang="sv-SE" dirty="0"/>
              <a:t>Man ska inte göra allt själv</a:t>
            </a:r>
          </a:p>
          <a:p>
            <a:endParaRPr lang="sv-SE" dirty="0"/>
          </a:p>
          <a:p>
            <a:r>
              <a:rPr lang="sv-SE" dirty="0"/>
              <a:t>Exempel på uppgifter:</a:t>
            </a:r>
          </a:p>
          <a:p>
            <a:pPr lvl="1"/>
            <a:r>
              <a:rPr lang="sv-SE" dirty="0"/>
              <a:t>Bemanna sekretariat</a:t>
            </a:r>
          </a:p>
          <a:p>
            <a:pPr lvl="1"/>
            <a:r>
              <a:rPr lang="sv-SE" dirty="0"/>
              <a:t>Bemanna kiosk</a:t>
            </a:r>
          </a:p>
          <a:p>
            <a:pPr lvl="1"/>
            <a:r>
              <a:rPr lang="sv-SE" dirty="0"/>
              <a:t>Samordna sälj</a:t>
            </a:r>
          </a:p>
          <a:p>
            <a:pPr lvl="1"/>
            <a:r>
              <a:rPr lang="sv-SE" dirty="0"/>
              <a:t>Administration matchbokning, cuper etc.</a:t>
            </a:r>
          </a:p>
          <a:p>
            <a:pPr lvl="1"/>
            <a:r>
              <a:rPr lang="sv-SE" dirty="0"/>
              <a:t>Bemanningslistor</a:t>
            </a:r>
          </a:p>
          <a:p>
            <a:r>
              <a:rPr lang="sv-SE" dirty="0"/>
              <a:t>Lagkassa-ansvariga</a:t>
            </a:r>
          </a:p>
          <a:p>
            <a:r>
              <a:rPr lang="sv-SE" dirty="0"/>
              <a:t>Domaransvarig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C3458E4-DA7E-E040-FBCA-B96A45D22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8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EB97D9-3B64-AA01-E4BF-70BBAA5409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 för ikväll!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2A84620-74C1-5B31-B194-FA4763BE3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DA54310-5543-EA5D-3033-2EA8C0A96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0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D58B8-C413-3C45-602D-8E1ED694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Mötesanteckningar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25D0B3-DEBF-B0DA-D190-14CAA4794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56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Fredrik Ö ställer upp som administratör</a:t>
            </a:r>
          </a:p>
          <a:p>
            <a:r>
              <a:rPr lang="sv-SE" dirty="0"/>
              <a:t>Emma-Lill ansvarar för Sälj</a:t>
            </a:r>
          </a:p>
          <a:p>
            <a:r>
              <a:rPr lang="sv-SE" dirty="0"/>
              <a:t>Nina ansvar för klädbeställning</a:t>
            </a:r>
          </a:p>
          <a:p>
            <a:r>
              <a:rPr lang="sv-SE" dirty="0"/>
              <a:t>Jan ansvarar för kioskschema</a:t>
            </a:r>
          </a:p>
          <a:p>
            <a:r>
              <a:rPr lang="sv-SE" dirty="0"/>
              <a:t>Chris, Jan, Nina och Jenny ställer upp i sek och behöver gå kurs (FU2)</a:t>
            </a:r>
            <a:br>
              <a:rPr lang="sv-SE" dirty="0"/>
            </a:br>
            <a:r>
              <a:rPr lang="sv-SE" dirty="0">
                <a:hlinkClick r:id="rId2"/>
              </a:rPr>
              <a:t>Anmälan FU2 15/9 Karlstad</a:t>
            </a:r>
            <a:r>
              <a:rPr lang="sv-SE" dirty="0"/>
              <a:t> </a:t>
            </a:r>
            <a:r>
              <a:rPr lang="sv-SE" dirty="0">
                <a:hlinkClick r:id="rId3"/>
              </a:rPr>
              <a:t>FU2 20/9 Deje</a:t>
            </a:r>
            <a:r>
              <a:rPr lang="sv-SE" dirty="0"/>
              <a:t> </a:t>
            </a:r>
            <a:r>
              <a:rPr lang="sv-SE" dirty="0">
                <a:hlinkClick r:id="rId4"/>
              </a:rPr>
              <a:t>FU2 4/10 Deje</a:t>
            </a:r>
            <a:endParaRPr lang="sv-SE" dirty="0"/>
          </a:p>
          <a:p>
            <a:r>
              <a:rPr lang="sv-SE" dirty="0"/>
              <a:t>Vid kris kan även några 07-föräldrar ställa upp i kiosk och sek</a:t>
            </a:r>
          </a:p>
          <a:p>
            <a:r>
              <a:rPr lang="sv-SE" dirty="0">
                <a:hlinkClick r:id="rId5"/>
              </a:rPr>
              <a:t>Domarkurs DU3 10/9</a:t>
            </a:r>
            <a:endParaRPr lang="sv-SE" dirty="0"/>
          </a:p>
          <a:p>
            <a:r>
              <a:rPr lang="sv-SE" dirty="0"/>
              <a:t>Önskemål om aktivitets-idéer för att svetsa samman laget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74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1C7920-13C1-DD20-D56C-1E444761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3CFFCA-E726-18D4-1916-4283165B2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Ledarstaben</a:t>
            </a:r>
          </a:p>
          <a:p>
            <a:r>
              <a:rPr lang="sv-SE" dirty="0"/>
              <a:t>Truppen</a:t>
            </a:r>
          </a:p>
          <a:p>
            <a:r>
              <a:rPr lang="sv-SE" dirty="0"/>
              <a:t>Träningstider</a:t>
            </a:r>
          </a:p>
          <a:p>
            <a:r>
              <a:rPr lang="sv-SE" dirty="0"/>
              <a:t>Seriespel</a:t>
            </a:r>
          </a:p>
          <a:p>
            <a:r>
              <a:rPr lang="sv-SE" dirty="0"/>
              <a:t>USM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Kommunikation</a:t>
            </a:r>
          </a:p>
          <a:p>
            <a:r>
              <a:rPr lang="sv-SE" dirty="0"/>
              <a:t>Ekonomi/Lagkassa/Engagemang</a:t>
            </a:r>
          </a:p>
          <a:p>
            <a:r>
              <a:rPr lang="sv-SE" dirty="0"/>
              <a:t>Föräldrastab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7776325-EC20-6384-F75E-862AFB06F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4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18BD9F-2130-F922-61EA-36C13ADDF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Ledarstaben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281763-497C-BB08-E1E4-CD6C2E07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Joakim Gylling</a:t>
            </a:r>
          </a:p>
          <a:p>
            <a:r>
              <a:rPr lang="sv-SE" dirty="0"/>
              <a:t>Rickard Nilsson</a:t>
            </a:r>
          </a:p>
          <a:p>
            <a:endParaRPr lang="sv-SE" dirty="0"/>
          </a:p>
          <a:p>
            <a:r>
              <a:rPr lang="sv-SE" dirty="0"/>
              <a:t>Vi behöver hjälp med det administrativa kring matchbokning, cuper etc.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A9445C2-E64C-3E9B-8652-E645DCB6C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3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E6DD23-6EF5-113E-0726-645808914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38E28B-1200-E573-E98B-EBBBA7A81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Skåre P04 (4)</a:t>
            </a:r>
          </a:p>
          <a:p>
            <a:r>
              <a:rPr lang="sv-SE" dirty="0"/>
              <a:t>Skåre P05 (6)</a:t>
            </a:r>
          </a:p>
          <a:p>
            <a:r>
              <a:rPr lang="sv-SE" dirty="0"/>
              <a:t>Skåre P06 (8)</a:t>
            </a:r>
          </a:p>
          <a:p>
            <a:r>
              <a:rPr lang="sv-SE" i="1" dirty="0"/>
              <a:t>Skåre P07 (..)</a:t>
            </a:r>
          </a:p>
          <a:p>
            <a:r>
              <a:rPr lang="sv-SE" i="1" dirty="0"/>
              <a:t>Hammarö P06 (2)</a:t>
            </a:r>
          </a:p>
          <a:p>
            <a:endParaRPr lang="sv-SE" i="1" dirty="0"/>
          </a:p>
          <a:p>
            <a:pPr marL="0" indent="0">
              <a:buNone/>
            </a:pPr>
            <a:r>
              <a:rPr lang="sv-SE" dirty="0"/>
              <a:t>18 ordinarie</a:t>
            </a:r>
          </a:p>
          <a:p>
            <a:pPr marL="0" indent="0">
              <a:buNone/>
            </a:pPr>
            <a:r>
              <a:rPr lang="sv-SE" dirty="0"/>
              <a:t>13 som gjort 3+ träningar sen juli (varav 2 07or)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B862965-89B8-6A7C-DD22-F374C0D56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0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97813F-0639-E46E-E0BC-01EAEED4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74B35A-1A83-2C11-D46D-C6D37CD0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Sundsta</a:t>
            </a:r>
            <a:r>
              <a:rPr lang="sv-SE" dirty="0"/>
              <a:t> i augusti</a:t>
            </a:r>
          </a:p>
          <a:p>
            <a:r>
              <a:rPr lang="sv-SE" dirty="0"/>
              <a:t>Ännu inte satta för september-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C5F026C-F38A-E591-CA24-1771CDB54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9E03D7-AA70-0C32-2A9C-DCCF123B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7FFC4B-ED89-80F6-A288-ABD981106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HF Mitt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7DF4B46-9B08-8408-56E0-7F2FE1D8D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938DBA2-21EB-EC57-340C-6C4B63CF17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277"/>
          <a:stretch/>
        </p:blipFill>
        <p:spPr>
          <a:xfrm>
            <a:off x="740595" y="2485353"/>
            <a:ext cx="2776524" cy="2627034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D245080-E8E2-B155-5228-748E90B96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119" y="365125"/>
            <a:ext cx="3962285" cy="596285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359062A-294F-8E76-6389-1FFE7B37BB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343"/>
          <a:stretch/>
        </p:blipFill>
        <p:spPr>
          <a:xfrm>
            <a:off x="7712793" y="2485353"/>
            <a:ext cx="4170397" cy="262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6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98575F-2E8C-10FE-DA9E-12A76767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USM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B5BAC3-480F-B3D3-3E11-78B4BCD5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Steg 1: Örebro 23-24 </a:t>
            </a:r>
            <a:r>
              <a:rPr lang="sv-SE" dirty="0" err="1"/>
              <a:t>sept</a:t>
            </a:r>
            <a:endParaRPr lang="sv-SE" dirty="0"/>
          </a:p>
          <a:p>
            <a:r>
              <a:rPr lang="sv-SE" dirty="0"/>
              <a:t>Grupp 1:02 (arr. Örebro SK HK Herr)</a:t>
            </a:r>
          </a:p>
          <a:p>
            <a:pPr lvl="1"/>
            <a:r>
              <a:rPr lang="sv-SE" dirty="0"/>
              <a:t>Örebro SK HK Herr</a:t>
            </a:r>
          </a:p>
          <a:p>
            <a:pPr lvl="1"/>
            <a:r>
              <a:rPr lang="sv-SE" dirty="0"/>
              <a:t>Skåre HK</a:t>
            </a:r>
          </a:p>
          <a:p>
            <a:pPr lvl="1"/>
            <a:r>
              <a:rPr lang="sv-SE" dirty="0"/>
              <a:t>AIK</a:t>
            </a:r>
          </a:p>
          <a:p>
            <a:pPr lvl="1"/>
            <a:r>
              <a:rPr lang="sv-SE" dirty="0"/>
              <a:t>Eskilstuna Guif IF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64771EE-B0B1-18DF-2F1D-49506B840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9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7283BA-EEF0-EC9B-89A5-66509FFF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EB837F-CDB8-C49F-660C-8656B6B65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Laget.se</a:t>
            </a:r>
            <a:endParaRPr lang="sv-SE" dirty="0"/>
          </a:p>
          <a:p>
            <a:r>
              <a:rPr lang="sv-SE" dirty="0" err="1"/>
              <a:t>Supertext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7C54EE1-CB3B-D2F9-6876-7114ADF60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5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A0F05B-1CB3-B598-EB06-042FBB058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Ekonomi/Lagkassa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D8B0B-D9AD-8F06-530D-7E64E6909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Lagkassa P04</a:t>
            </a:r>
          </a:p>
          <a:p>
            <a:r>
              <a:rPr lang="sv-SE" dirty="0"/>
              <a:t>Lagkassa P05</a:t>
            </a:r>
          </a:p>
          <a:p>
            <a:r>
              <a:rPr lang="sv-SE" dirty="0"/>
              <a:t>Lagkassa P06</a:t>
            </a:r>
          </a:p>
          <a:p>
            <a:endParaRPr lang="sv-SE" dirty="0"/>
          </a:p>
          <a:p>
            <a:r>
              <a:rPr lang="sv-SE" dirty="0"/>
              <a:t>Försäljning?</a:t>
            </a:r>
          </a:p>
          <a:p>
            <a:r>
              <a:rPr lang="sv-SE" dirty="0"/>
              <a:t>Utgifter: Kläder, Hotell, Gästkort, resor, mm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0401B35-6CCD-383B-5712-BFBD85707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212" y="139575"/>
            <a:ext cx="1965575" cy="1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1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247</Words>
  <Application>Microsoft Macintosh PowerPoint</Application>
  <PresentationFormat>Bredbild</PresentationFormat>
  <Paragraphs>69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Föräldramöte</vt:lpstr>
      <vt:lpstr>Agenda</vt:lpstr>
      <vt:lpstr>Ledarstaben</vt:lpstr>
      <vt:lpstr>Truppen</vt:lpstr>
      <vt:lpstr>Träningstider</vt:lpstr>
      <vt:lpstr>Seriespel</vt:lpstr>
      <vt:lpstr>USM</vt:lpstr>
      <vt:lpstr>Kommunikation</vt:lpstr>
      <vt:lpstr>Ekonomi/Lagkassa</vt:lpstr>
      <vt:lpstr>Föräldra-stab</vt:lpstr>
      <vt:lpstr>Tack för ikväll!</vt:lpstr>
      <vt:lpstr>Mötesanteckningar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Rickard Nilsson</dc:creator>
  <cp:lastModifiedBy>Rickard Nilsson</cp:lastModifiedBy>
  <cp:revision>13</cp:revision>
  <dcterms:created xsi:type="dcterms:W3CDTF">2023-08-28T09:46:14Z</dcterms:created>
  <dcterms:modified xsi:type="dcterms:W3CDTF">2023-08-28T18:29:10Z</dcterms:modified>
</cp:coreProperties>
</file>