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56-EC61-4DAC-8AEE-0662C9FD87FB}" type="datetimeFigureOut">
              <a:rPr lang="sv-SE" smtClean="0"/>
              <a:t>2015-10-06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9442-A193-4259-9673-3B5848FCD1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851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56-EC61-4DAC-8AEE-0662C9FD87FB}" type="datetimeFigureOut">
              <a:rPr lang="sv-SE" smtClean="0"/>
              <a:t>2015-10-06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9442-A193-4259-9673-3B5848FCD1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168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56-EC61-4DAC-8AEE-0662C9FD87FB}" type="datetimeFigureOut">
              <a:rPr lang="sv-SE" smtClean="0"/>
              <a:t>2015-10-06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9442-A193-4259-9673-3B5848FCD1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309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56-EC61-4DAC-8AEE-0662C9FD87FB}" type="datetimeFigureOut">
              <a:rPr lang="sv-SE" smtClean="0"/>
              <a:t>2015-10-06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9442-A193-4259-9673-3B5848FCD1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390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56-EC61-4DAC-8AEE-0662C9FD87FB}" type="datetimeFigureOut">
              <a:rPr lang="sv-SE" smtClean="0"/>
              <a:t>2015-10-06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9442-A193-4259-9673-3B5848FCD1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84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56-EC61-4DAC-8AEE-0662C9FD87FB}" type="datetimeFigureOut">
              <a:rPr lang="sv-SE" smtClean="0"/>
              <a:t>2015-10-06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9442-A193-4259-9673-3B5848FCD1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385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56-EC61-4DAC-8AEE-0662C9FD87FB}" type="datetimeFigureOut">
              <a:rPr lang="sv-SE" smtClean="0"/>
              <a:t>2015-10-06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9442-A193-4259-9673-3B5848FCD1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170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56-EC61-4DAC-8AEE-0662C9FD87FB}" type="datetimeFigureOut">
              <a:rPr lang="sv-SE" smtClean="0"/>
              <a:t>2015-10-06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9442-A193-4259-9673-3B5848FCD1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466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56-EC61-4DAC-8AEE-0662C9FD87FB}" type="datetimeFigureOut">
              <a:rPr lang="sv-SE" smtClean="0"/>
              <a:t>2015-10-06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9442-A193-4259-9673-3B5848FCD1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712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56-EC61-4DAC-8AEE-0662C9FD87FB}" type="datetimeFigureOut">
              <a:rPr lang="sv-SE" smtClean="0"/>
              <a:t>2015-10-06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9442-A193-4259-9673-3B5848FCD1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73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9556-EC61-4DAC-8AEE-0662C9FD87FB}" type="datetimeFigureOut">
              <a:rPr lang="sv-SE" smtClean="0"/>
              <a:t>2015-10-06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9442-A193-4259-9673-3B5848FCD1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880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9556-EC61-4DAC-8AEE-0662C9FD87FB}" type="datetimeFigureOut">
              <a:rPr lang="sv-SE" smtClean="0"/>
              <a:t>2015-10-06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29442-A193-4259-9673-3B5848FCD1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465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7179" y="914399"/>
          <a:ext cx="11508259" cy="5651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2975"/>
                <a:gridCol w="4192849"/>
                <a:gridCol w="248992"/>
                <a:gridCol w="1956976"/>
                <a:gridCol w="3576467"/>
              </a:tblGrid>
              <a:tr h="338670"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70">
                <a:tc>
                  <a:txBody>
                    <a:bodyPr/>
                    <a:lstStyle/>
                    <a:p>
                      <a:r>
                        <a:rPr lang="sv-SE" sz="1050" b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Målsman 1 - namn</a:t>
                      </a:r>
                      <a:endParaRPr lang="sv-SE" sz="1050" b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Barnets namn</a:t>
                      </a:r>
                      <a:endParaRPr lang="sv-SE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70">
                <a:tc>
                  <a:txBody>
                    <a:bodyPr/>
                    <a:lstStyle/>
                    <a:p>
                      <a:r>
                        <a:rPr lang="sv-SE" sz="105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Gatuadress</a:t>
                      </a:r>
                      <a:endParaRPr lang="sv-SE" sz="105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Barnets</a:t>
                      </a:r>
                      <a:r>
                        <a:rPr lang="sv-SE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personnummer</a:t>
                      </a:r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70">
                <a:tc>
                  <a:txBody>
                    <a:bodyPr/>
                    <a:lstStyle/>
                    <a:p>
                      <a:r>
                        <a:rPr lang="sv-SE" sz="105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Postnummer</a:t>
                      </a:r>
                      <a:endParaRPr lang="sv-SE" sz="105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70">
                <a:tc>
                  <a:txBody>
                    <a:bodyPr/>
                    <a:lstStyle/>
                    <a:p>
                      <a:r>
                        <a:rPr lang="sv-SE" sz="105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Postort</a:t>
                      </a:r>
                      <a:endParaRPr lang="sv-SE" sz="105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70">
                <a:tc>
                  <a:txBody>
                    <a:bodyPr/>
                    <a:lstStyle/>
                    <a:p>
                      <a:r>
                        <a:rPr lang="sv-SE" sz="105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Personnummer</a:t>
                      </a:r>
                      <a:endParaRPr lang="sv-SE" sz="105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70">
                <a:tc>
                  <a:txBody>
                    <a:bodyPr/>
                    <a:lstStyle/>
                    <a:p>
                      <a:r>
                        <a:rPr lang="sv-SE" sz="105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Email-adress</a:t>
                      </a:r>
                      <a:endParaRPr lang="sv-SE" sz="105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70">
                <a:tc>
                  <a:txBody>
                    <a:bodyPr/>
                    <a:lstStyle/>
                    <a:p>
                      <a:r>
                        <a:rPr lang="sv-SE" sz="1050" u="non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Mobiltelefonnr</a:t>
                      </a:r>
                      <a:r>
                        <a:rPr lang="sv-SE" sz="105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sv-SE" sz="105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1922">
                <a:tc>
                  <a:txBody>
                    <a:bodyPr/>
                    <a:lstStyle/>
                    <a:p>
                      <a:endParaRPr lang="sv-SE" sz="1050" u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v-SE" sz="1050" u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v-SE" sz="105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70">
                <a:tc>
                  <a:txBody>
                    <a:bodyPr/>
                    <a:lstStyle/>
                    <a:p>
                      <a:r>
                        <a:rPr lang="sv-SE" sz="1050" b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Målsman 2 - namn</a:t>
                      </a:r>
                      <a:endParaRPr lang="sv-SE" sz="1050" b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70">
                <a:tc>
                  <a:txBody>
                    <a:bodyPr/>
                    <a:lstStyle/>
                    <a:p>
                      <a:r>
                        <a:rPr lang="sv-SE" sz="1050" i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Gatuadress</a:t>
                      </a:r>
                      <a:endParaRPr lang="sv-SE" sz="1050" i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70">
                <a:tc>
                  <a:txBody>
                    <a:bodyPr/>
                    <a:lstStyle/>
                    <a:p>
                      <a:r>
                        <a:rPr lang="sv-SE" sz="1050" i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Postnummer</a:t>
                      </a:r>
                      <a:endParaRPr lang="sv-SE" sz="1050" i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70">
                <a:tc>
                  <a:txBody>
                    <a:bodyPr/>
                    <a:lstStyle/>
                    <a:p>
                      <a:r>
                        <a:rPr lang="sv-SE" sz="1050" i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Postort</a:t>
                      </a:r>
                      <a:endParaRPr lang="sv-SE" sz="1050" i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70">
                <a:tc>
                  <a:txBody>
                    <a:bodyPr/>
                    <a:lstStyle/>
                    <a:p>
                      <a:r>
                        <a:rPr lang="sv-SE" sz="105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Personnummer</a:t>
                      </a:r>
                      <a:endParaRPr lang="sv-SE" sz="105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70">
                <a:tc>
                  <a:txBody>
                    <a:bodyPr/>
                    <a:lstStyle/>
                    <a:p>
                      <a:r>
                        <a:rPr lang="sv-SE" sz="105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Email-adress</a:t>
                      </a:r>
                      <a:endParaRPr lang="sv-SE" sz="105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70">
                <a:tc>
                  <a:txBody>
                    <a:bodyPr/>
                    <a:lstStyle/>
                    <a:p>
                      <a:r>
                        <a:rPr lang="sv-SE" sz="1050" u="non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Mobiltelefonnr</a:t>
                      </a:r>
                      <a:r>
                        <a:rPr lang="sv-SE" sz="105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sv-SE" sz="105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1222" y="0"/>
            <a:ext cx="8040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SIF IBK, Flickor 06/07 - uppgifter föräldrar och barn  </a:t>
            </a:r>
            <a:endParaRPr lang="sv-S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652" y="3823817"/>
            <a:ext cx="140042" cy="148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Box 8"/>
          <p:cNvSpPr txBox="1"/>
          <p:nvPr/>
        </p:nvSpPr>
        <p:spPr>
          <a:xfrm>
            <a:off x="543694" y="3771000"/>
            <a:ext cx="2895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Kryssa i om båda målsmän har samma gatuadress</a:t>
            </a:r>
            <a:endParaRPr lang="sv-SE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9857" y="-4130"/>
            <a:ext cx="676715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midov</dc:creator>
  <cp:lastModifiedBy>midov</cp:lastModifiedBy>
  <cp:revision>1</cp:revision>
  <dcterms:created xsi:type="dcterms:W3CDTF">2015-10-06T20:46:45Z</dcterms:created>
  <dcterms:modified xsi:type="dcterms:W3CDTF">2015-10-06T20:47:13Z</dcterms:modified>
</cp:coreProperties>
</file>