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2"/>
  </p:sldMasterIdLst>
  <p:notesMasterIdLst>
    <p:notesMasterId r:id="rId16"/>
  </p:notesMasterIdLst>
  <p:handoutMasterIdLst>
    <p:handoutMasterId r:id="rId17"/>
  </p:handoutMasterIdLst>
  <p:sldIdLst>
    <p:sldId id="257" r:id="rId3"/>
    <p:sldId id="262" r:id="rId4"/>
    <p:sldId id="273" r:id="rId5"/>
    <p:sldId id="265" r:id="rId6"/>
    <p:sldId id="267" r:id="rId7"/>
    <p:sldId id="263" r:id="rId8"/>
    <p:sldId id="264" r:id="rId9"/>
    <p:sldId id="268" r:id="rId10"/>
    <p:sldId id="269" r:id="rId11"/>
    <p:sldId id="270" r:id="rId12"/>
    <p:sldId id="271" r:id="rId13"/>
    <p:sldId id="272" r:id="rId14"/>
    <p:sldId id="274" r:id="rId15"/>
  </p:sldIdLst>
  <p:sldSz cx="12192000" cy="6858000"/>
  <p:notesSz cx="6858000" cy="9144000"/>
  <p:embeddedFontLst>
    <p:embeddedFont>
      <p:font typeface="If Sans" panose="00000500000000000000" pitchFamily="2" charset="0"/>
      <p:regular r:id="rId18"/>
      <p:bold r:id="rId19"/>
      <p:italic r:id="rId20"/>
      <p:boldItalic r:id="rId21"/>
    </p:embeddedFont>
    <p:embeddedFont>
      <p:font typeface="If Sans Light" panose="00000400000000000000" pitchFamily="2" charset="0"/>
      <p:regular r:id="rId22"/>
      <p:italic r:id="rId23"/>
    </p:embeddedFont>
    <p:embeddedFont>
      <p:font typeface="If Sans Medium" panose="00000600000000000000" pitchFamily="2" charset="0"/>
      <p:regular r:id="rId24"/>
      <p:italic r:id="rId25"/>
    </p:embeddedFont>
    <p:embeddedFont>
      <p:font typeface="If Sans Thin" panose="00000300000000000000" pitchFamily="2" charset="0"/>
      <p:regular r:id="rId26"/>
      <p:italic r:id="rId27"/>
    </p:embeddedFont>
    <p:embeddedFont>
      <p:font typeface="Ink Free" panose="03080402000500000000" pitchFamily="66"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0" autoAdjust="0"/>
    <p:restoredTop sz="96043" autoAdjust="0"/>
  </p:normalViewPr>
  <p:slideViewPr>
    <p:cSldViewPr snapToGrid="0" showGuides="1">
      <p:cViewPr varScale="1">
        <p:scale>
          <a:sx n="115" d="100"/>
          <a:sy n="115" d="100"/>
        </p:scale>
        <p:origin x="138" y="198"/>
      </p:cViewPr>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2" d="100"/>
          <a:sy n="92" d="100"/>
        </p:scale>
        <p:origin x="204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29/09/2022</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29/09/2022</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PrintColorDark">
            <a:extLst>
              <a:ext uri="{FF2B5EF4-FFF2-40B4-BE49-F238E27FC236}">
                <a16:creationId xmlns:a16="http://schemas.microsoft.com/office/drawing/2014/main" id="{4B94E73F-4CD8-4C53-AF73-82ABEBEE1C27}"/>
              </a:ext>
            </a:extLst>
          </p:cNvPr>
          <p:cNvSpPr/>
          <p:nvPr userDrawn="1"/>
        </p:nvSpPr>
        <p:spPr>
          <a:xfrm>
            <a:off x="0" y="0"/>
            <a:ext cx="12192000" cy="6858000"/>
          </a:xfrm>
          <a:prstGeom prst="rect">
            <a:avLst/>
          </a:prstGeom>
          <a:solidFill>
            <a:srgbClr val="E8E0D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solidFill>
                <a:schemeClr val="tx1"/>
              </a:solidFill>
            </a:endParaRPr>
          </a:p>
        </p:txBody>
      </p:sp>
      <p:sp>
        <p:nvSpPr>
          <p:cNvPr id="2" name="Title 1"/>
          <p:cNvSpPr>
            <a:spLocks noGrp="1"/>
          </p:cNvSpPr>
          <p:nvPr userDrawn="1">
            <p:ph type="ctrTitle"/>
          </p:nvPr>
        </p:nvSpPr>
        <p:spPr>
          <a:xfrm>
            <a:off x="431800" y="2032000"/>
            <a:ext cx="11328400" cy="1290172"/>
          </a:xfrm>
        </p:spPr>
        <p:txBody>
          <a:bodyPr anchor="b"/>
          <a:lstStyle>
            <a:lvl1pPr algn="ctr">
              <a:lnSpc>
                <a:spcPts val="6600"/>
              </a:lnSpc>
              <a:defRPr sz="5400">
                <a:solidFill>
                  <a:schemeClr val="tx1"/>
                </a:solidFill>
                <a:latin typeface="If Sans Thin" panose="00000300000000000000" pitchFamily="2" charset="0"/>
              </a:defRPr>
            </a:lvl1pPr>
          </a:lstStyle>
          <a:p>
            <a:r>
              <a:rPr lang="en-US"/>
              <a:t>Click to edit Master title style</a:t>
            </a:r>
            <a:endParaRPr lang="en-GB" dirty="0"/>
          </a:p>
        </p:txBody>
      </p:sp>
      <p:sp>
        <p:nvSpPr>
          <p:cNvPr id="3" name="Subtitle 2"/>
          <p:cNvSpPr>
            <a:spLocks noGrp="1"/>
          </p:cNvSpPr>
          <p:nvPr userDrawn="1">
            <p:ph type="subTitle" idx="1"/>
          </p:nvPr>
        </p:nvSpPr>
        <p:spPr>
          <a:xfrm>
            <a:off x="431800" y="3382708"/>
            <a:ext cx="11328399" cy="423207"/>
          </a:xfrm>
        </p:spPr>
        <p:txBody>
          <a:bodyPr/>
          <a:lstStyle>
            <a:lvl1pPr marL="0" indent="0" algn="ctr">
              <a:lnSpc>
                <a:spcPts val="3600"/>
              </a:lnSpc>
              <a:spcBef>
                <a:spcPts val="0"/>
              </a:spcBef>
              <a:spcAft>
                <a:spcPts val="0"/>
              </a:spcAft>
              <a:buFont typeface="Arial" panose="020B0604020202020204" pitchFamily="34" charset="0"/>
              <a:buChar char="​"/>
              <a:defRPr sz="3000">
                <a:solidFill>
                  <a:schemeClr val="tx1"/>
                </a:solidFill>
              </a:defRPr>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en-US"/>
              <a:t>Click to edit Master subtitle style</a:t>
            </a:r>
            <a:endParaRPr lang="en-GB" dirty="0"/>
          </a:p>
        </p:txBody>
      </p:sp>
      <p:sp>
        <p:nvSpPr>
          <p:cNvPr id="22" name="Text Placeholder 21">
            <a:extLst>
              <a:ext uri="{FF2B5EF4-FFF2-40B4-BE49-F238E27FC236}">
                <a16:creationId xmlns:a16="http://schemas.microsoft.com/office/drawing/2014/main" id="{EB62E69E-B11A-4BB5-BE9E-1F7911EFB1A5}"/>
              </a:ext>
            </a:extLst>
          </p:cNvPr>
          <p:cNvSpPr>
            <a:spLocks noGrp="1"/>
          </p:cNvSpPr>
          <p:nvPr>
            <p:ph type="body" sz="quarter" idx="14" hasCustomPrompt="1"/>
          </p:nvPr>
        </p:nvSpPr>
        <p:spPr>
          <a:xfrm>
            <a:off x="431800" y="4364610"/>
            <a:ext cx="11328400" cy="490194"/>
          </a:xfrm>
        </p:spPr>
        <p:txBody>
          <a:bodyPr/>
          <a:lstStyle>
            <a:lvl1pPr marL="0" indent="0" algn="ctr">
              <a:buNone/>
              <a:defRPr>
                <a:solidFill>
                  <a:schemeClr val="tx1"/>
                </a:solidFill>
              </a:defRPr>
            </a:lvl1pPr>
            <a:lvl2pPr marL="216000" indent="0">
              <a:buNone/>
              <a:defRPr/>
            </a:lvl2pPr>
          </a:lstStyle>
          <a:p>
            <a:pPr lvl="0"/>
            <a:r>
              <a:rPr lang="en-GB" dirty="0"/>
              <a:t>Click to add name and date, month year</a:t>
            </a:r>
          </a:p>
        </p:txBody>
      </p:sp>
      <p:pic>
        <p:nvPicPr>
          <p:cNvPr id="15" name="Logo">
            <a:extLst>
              <a:ext uri="{FF2B5EF4-FFF2-40B4-BE49-F238E27FC236}">
                <a16:creationId xmlns:a16="http://schemas.microsoft.com/office/drawing/2014/main" id="{93C59F74-C35A-4E5B-83E7-7BC5AC943D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56000" y="5275489"/>
            <a:ext cx="1080000" cy="1070441"/>
          </a:xfrm>
          <a:prstGeom prst="rect">
            <a:avLst/>
          </a:prstGeom>
        </p:spPr>
      </p:pic>
      <p:sp>
        <p:nvSpPr>
          <p:cNvPr id="17" name="Date Placeholder 3" hidden="1">
            <a:extLst>
              <a:ext uri="{FF2B5EF4-FFF2-40B4-BE49-F238E27FC236}">
                <a16:creationId xmlns:a16="http://schemas.microsoft.com/office/drawing/2014/main" id="{8840A153-D0F1-4CB7-97CE-79AD2D0FAA5B}"/>
              </a:ext>
            </a:extLst>
          </p:cNvPr>
          <p:cNvSpPr>
            <a:spLocks noGrp="1"/>
          </p:cNvSpPr>
          <p:nvPr>
            <p:ph type="dt" sz="half" idx="2"/>
          </p:nvPr>
        </p:nvSpPr>
        <p:spPr>
          <a:xfrm>
            <a:off x="0" y="6876000"/>
            <a:ext cx="0" cy="0"/>
          </a:xfrm>
          <a:prstGeom prst="rect">
            <a:avLst/>
          </a:prstGeom>
        </p:spPr>
        <p:txBody>
          <a:bodyPr vert="horz" lIns="0" tIns="0" rIns="0" bIns="0" rtlCol="0" anchor="b" anchorCtr="0"/>
          <a:lstStyle>
            <a:lvl1pPr algn="l">
              <a:defRPr sz="100">
                <a:noFill/>
              </a:defRPr>
            </a:lvl1pPr>
          </a:lstStyle>
          <a:p>
            <a:endParaRPr lang="en-GB" dirty="0"/>
          </a:p>
        </p:txBody>
      </p:sp>
      <p:sp>
        <p:nvSpPr>
          <p:cNvPr id="18" name="Footer Placeholder 4" hidden="1">
            <a:extLst>
              <a:ext uri="{FF2B5EF4-FFF2-40B4-BE49-F238E27FC236}">
                <a16:creationId xmlns:a16="http://schemas.microsoft.com/office/drawing/2014/main" id="{DD810D1C-163C-448A-9E7D-191EC5AB2F09}"/>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en-GB" dirty="0"/>
          </a:p>
        </p:txBody>
      </p:sp>
      <p:sp>
        <p:nvSpPr>
          <p:cNvPr id="19" name="Slide Number Placeholder 5" hidden="1">
            <a:extLst>
              <a:ext uri="{FF2B5EF4-FFF2-40B4-BE49-F238E27FC236}">
                <a16:creationId xmlns:a16="http://schemas.microsoft.com/office/drawing/2014/main" id="{2358EC68-84F4-4A25-B162-8FE272DA299E}"/>
              </a:ext>
            </a:extLst>
          </p:cNvPr>
          <p:cNvSpPr>
            <a:spLocks noGrp="1"/>
          </p:cNvSpPr>
          <p:nvPr>
            <p:ph type="sldNum" sz="quarter" idx="4"/>
          </p:nvPr>
        </p:nvSpPr>
        <p:spPr>
          <a:xfrm flipV="1">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dirty="0"/>
          </a:p>
        </p:txBody>
      </p:sp>
    </p:spTree>
    <p:extLst>
      <p:ext uri="{BB962C8B-B14F-4D97-AF65-F5344CB8AC3E}">
        <p14:creationId xmlns:p14="http://schemas.microsoft.com/office/powerpoint/2010/main" val="270691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alf page picture and title right">
    <p:bg>
      <p:bgPr>
        <a:solidFill>
          <a:srgbClr val="E8E0D9"/>
        </a:solidFill>
        <a:effectLst/>
      </p:bgPr>
    </p:bg>
    <p:spTree>
      <p:nvGrpSpPr>
        <p:cNvPr id="1" name=""/>
        <p:cNvGrpSpPr/>
        <p:nvPr/>
      </p:nvGrpSpPr>
      <p:grpSpPr>
        <a:xfrm>
          <a:off x="0" y="0"/>
          <a:ext cx="0" cy="0"/>
          <a:chOff x="0" y="0"/>
          <a:chExt cx="0" cy="0"/>
        </a:xfrm>
      </p:grpSpPr>
      <p:sp>
        <p:nvSpPr>
          <p:cNvPr id="9" name="PrintColorDark">
            <a:extLst>
              <a:ext uri="{FF2B5EF4-FFF2-40B4-BE49-F238E27FC236}">
                <a16:creationId xmlns:a16="http://schemas.microsoft.com/office/drawing/2014/main" id="{9E0AF730-6184-4F2D-91F2-0147E4478DAF}"/>
              </a:ext>
            </a:extLst>
          </p:cNvPr>
          <p:cNvSpPr/>
          <p:nvPr userDrawn="1"/>
        </p:nvSpPr>
        <p:spPr>
          <a:xfrm>
            <a:off x="0" y="0"/>
            <a:ext cx="12192000" cy="6858000"/>
          </a:xfrm>
          <a:prstGeom prst="rect">
            <a:avLst/>
          </a:prstGeom>
          <a:solidFill>
            <a:srgbClr val="E8E0D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solidFill>
                <a:schemeClr val="tx1"/>
              </a:solidFill>
            </a:endParaRPr>
          </a:p>
        </p:txBody>
      </p:sp>
      <p:sp>
        <p:nvSpPr>
          <p:cNvPr id="13" name="Picture Placeholder 3">
            <a:extLst>
              <a:ext uri="{FF2B5EF4-FFF2-40B4-BE49-F238E27FC236}">
                <a16:creationId xmlns:a16="http://schemas.microsoft.com/office/drawing/2014/main" id="{68B9A85E-13C0-461A-9181-2B144B7D3110}"/>
              </a:ext>
            </a:extLst>
          </p:cNvPr>
          <p:cNvSpPr>
            <a:spLocks noGrp="1"/>
          </p:cNvSpPr>
          <p:nvPr>
            <p:ph type="pic" sz="quarter" idx="14" hasCustomPrompt="1"/>
          </p:nvPr>
        </p:nvSpPr>
        <p:spPr>
          <a:xfrm>
            <a:off x="0" y="0"/>
            <a:ext cx="6096000" cy="6858000"/>
          </a:xfrm>
          <a:noFill/>
        </p:spPr>
        <p:txBody>
          <a:bodyPr lIns="72000" tIns="72000" anchor="t" anchorCtr="0"/>
          <a:lstStyle>
            <a:lvl1pPr marL="0" indent="0" algn="l">
              <a:buNone/>
              <a:defRPr sz="1600"/>
            </a:lvl1pPr>
          </a:lstStyle>
          <a:p>
            <a:r>
              <a:rPr lang="en-GB" noProof="0" dirty="0"/>
              <a:t>Select this image object and insert a new image from Templafy</a:t>
            </a:r>
          </a:p>
        </p:txBody>
      </p:sp>
      <p:sp>
        <p:nvSpPr>
          <p:cNvPr id="4" name="Date_DateCustomA"/>
          <p:cNvSpPr>
            <a:spLocks noGrp="1"/>
          </p:cNvSpPr>
          <p:nvPr>
            <p:ph type="dt" sz="half" idx="10"/>
          </p:nvPr>
        </p:nvSpPr>
        <p:spPr/>
        <p:txBody>
          <a:bodyPr/>
          <a:lstStyle/>
          <a:p>
            <a:endParaRPr lang="en-GB" noProof="0" dirty="0"/>
          </a:p>
        </p:txBody>
      </p:sp>
      <p:sp>
        <p:nvSpPr>
          <p:cNvPr id="5" name="FLD_Footer"/>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859873C9-BF5D-4A9A-BB31-45BBB7BABAF7}" type="slidenum">
              <a:rPr lang="en-GB" noProof="0" smtClean="0"/>
              <a:t>‹#›</a:t>
            </a:fld>
            <a:endParaRPr lang="en-GB" noProof="0" dirty="0"/>
          </a:p>
        </p:txBody>
      </p:sp>
      <p:sp>
        <p:nvSpPr>
          <p:cNvPr id="12" name="Title 1">
            <a:extLst>
              <a:ext uri="{FF2B5EF4-FFF2-40B4-BE49-F238E27FC236}">
                <a16:creationId xmlns:a16="http://schemas.microsoft.com/office/drawing/2014/main" id="{296A8CF5-E8FA-4504-A76A-6DAD75C59B8F}"/>
              </a:ext>
            </a:extLst>
          </p:cNvPr>
          <p:cNvSpPr>
            <a:spLocks noGrp="1"/>
          </p:cNvSpPr>
          <p:nvPr>
            <p:ph type="title" hasCustomPrompt="1"/>
          </p:nvPr>
        </p:nvSpPr>
        <p:spPr>
          <a:xfrm>
            <a:off x="6526113" y="1465200"/>
            <a:ext cx="5232400" cy="3711440"/>
          </a:xfrm>
        </p:spPr>
        <p:txBody>
          <a:bodyPr anchor="ctr" anchorCtr="0"/>
          <a:lstStyle>
            <a:lvl1pPr>
              <a:lnSpc>
                <a:spcPts val="6600"/>
              </a:lnSpc>
              <a:defRPr sz="5400">
                <a:latin typeface="If Sans Thin" panose="00000300000000000000" pitchFamily="2" charset="0"/>
              </a:defRPr>
            </a:lvl1pPr>
          </a:lstStyle>
          <a:p>
            <a:r>
              <a:rPr lang="en-GB" noProof="0" dirty="0"/>
              <a:t>Click to add text</a:t>
            </a:r>
          </a:p>
        </p:txBody>
      </p:sp>
      <p:pic>
        <p:nvPicPr>
          <p:cNvPr id="14" name="Graphic 13">
            <a:extLst>
              <a:ext uri="{FF2B5EF4-FFF2-40B4-BE49-F238E27FC236}">
                <a16:creationId xmlns:a16="http://schemas.microsoft.com/office/drawing/2014/main" id="{BE53DA92-5189-4709-A5FF-78116F3ED0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62609" y="6283734"/>
            <a:ext cx="395904" cy="392400"/>
          </a:xfrm>
          <a:prstGeom prst="rect">
            <a:avLst/>
          </a:prstGeom>
        </p:spPr>
      </p:pic>
    </p:spTree>
    <p:extLst>
      <p:ext uri="{BB962C8B-B14F-4D97-AF65-F5344CB8AC3E}">
        <p14:creationId xmlns:p14="http://schemas.microsoft.com/office/powerpoint/2010/main" val="2517993805"/>
      </p:ext>
    </p:extLst>
  </p:cSld>
  <p:clrMapOvr>
    <a:masterClrMapping/>
  </p:clrMapOvr>
  <p:extLst>
    <p:ext uri="{DCECCB84-F9BA-43D5-87BE-67443E8EF086}">
      <p15:sldGuideLst xmlns:p15="http://schemas.microsoft.com/office/powerpoint/2012/main">
        <p15:guide id="1" pos="3840" userDrawn="1">
          <p15:clr>
            <a:srgbClr val="FBAE40"/>
          </p15:clr>
        </p15:guide>
        <p15:guide id="2" pos="410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999" y="1684800"/>
            <a:ext cx="5448099" cy="439582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_DateCustomA"/>
          <p:cNvSpPr>
            <a:spLocks noGrp="1"/>
          </p:cNvSpPr>
          <p:nvPr>
            <p:ph type="dt" sz="half" idx="10"/>
          </p:nvPr>
        </p:nvSpPr>
        <p:spPr/>
        <p:txBody>
          <a:bodyPr/>
          <a:lstStyle/>
          <a:p>
            <a:endParaRPr lang="en-GB" noProof="0" dirty="0"/>
          </a:p>
        </p:txBody>
      </p:sp>
      <p:sp>
        <p:nvSpPr>
          <p:cNvPr id="5" name="FLD_Footer"/>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859873C9-BF5D-4A9A-BB31-45BBB7BABAF7}" type="slidenum">
              <a:rPr lang="en-GB" noProof="0" smtClean="0"/>
              <a:t>‹#›</a:t>
            </a:fld>
            <a:endParaRPr lang="en-GB" noProof="0"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p:nvPr>
        </p:nvSpPr>
        <p:spPr>
          <a:xfrm>
            <a:off x="6311900" y="1684800"/>
            <a:ext cx="5448100" cy="4386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8">
            <a:extLst>
              <a:ext uri="{FF2B5EF4-FFF2-40B4-BE49-F238E27FC236}">
                <a16:creationId xmlns:a16="http://schemas.microsoft.com/office/drawing/2014/main" id="{892BC597-524B-453A-83CC-5EB1A7764121}"/>
              </a:ext>
            </a:extLst>
          </p:cNvPr>
          <p:cNvSpPr>
            <a:spLocks noGrp="1"/>
          </p:cNvSpPr>
          <p:nvPr>
            <p:ph type="title"/>
          </p:nvPr>
        </p:nvSpPr>
        <p:spPr/>
        <p:txBody>
          <a:bodyPr/>
          <a:lstStyle/>
          <a:p>
            <a:r>
              <a:rPr lang="en-US"/>
              <a:t>Click to edit Master title style</a:t>
            </a:r>
            <a:endParaRPr lang="en-GB" dirty="0"/>
          </a:p>
        </p:txBody>
      </p:sp>
      <p:pic>
        <p:nvPicPr>
          <p:cNvPr id="10" name="Graphic 9">
            <a:extLst>
              <a:ext uri="{FF2B5EF4-FFF2-40B4-BE49-F238E27FC236}">
                <a16:creationId xmlns:a16="http://schemas.microsoft.com/office/drawing/2014/main" id="{FFA2A336-FB34-44B9-B817-78AF4C9649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62609" y="6283734"/>
            <a:ext cx="395904" cy="392400"/>
          </a:xfrm>
          <a:prstGeom prst="rect">
            <a:avLst/>
          </a:prstGeom>
        </p:spPr>
      </p:pic>
    </p:spTree>
    <p:extLst>
      <p:ext uri="{BB962C8B-B14F-4D97-AF65-F5344CB8AC3E}">
        <p14:creationId xmlns:p14="http://schemas.microsoft.com/office/powerpoint/2010/main" val="3549502428"/>
      </p:ext>
    </p:extLst>
  </p:cSld>
  <p:clrMapOvr>
    <a:masterClrMapping/>
  </p:clrMapOvr>
  <p:extLst>
    <p:ext uri="{DCECCB84-F9BA-43D5-87BE-67443E8EF086}">
      <p15:sldGuideLst xmlns:p15="http://schemas.microsoft.com/office/powerpoint/2012/main">
        <p15:guide id="1" pos="3706" userDrawn="1">
          <p15:clr>
            <a:srgbClr val="FBAE40"/>
          </p15:clr>
        </p15:guide>
        <p15:guide id="2" pos="3975"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3" name="Content Placeholder 2"/>
          <p:cNvSpPr>
            <a:spLocks noGrp="1"/>
          </p:cNvSpPr>
          <p:nvPr>
            <p:ph idx="1"/>
          </p:nvPr>
        </p:nvSpPr>
        <p:spPr/>
        <p:txBody>
          <a:bodyPr/>
          <a:lstStyle>
            <a:lvl1pPr marL="324000" indent="-324000">
              <a:lnSpc>
                <a:spcPct val="100000"/>
              </a:lnSpc>
              <a:defRPr sz="2600"/>
            </a:lvl1pPr>
            <a:lvl2pPr marL="576000">
              <a:lnSpc>
                <a:spcPct val="100000"/>
              </a:lnSpc>
              <a:defRPr sz="2600"/>
            </a:lvl2pPr>
            <a:lvl3pPr marL="792000">
              <a:lnSpc>
                <a:spcPct val="100000"/>
              </a:lnSpc>
              <a:defRPr sz="2600"/>
            </a:lvl3pPr>
            <a:lvl4pPr>
              <a:lnSpc>
                <a:spcPct val="100000"/>
              </a:lnSpc>
              <a:defRPr sz="2600"/>
            </a:lvl4pPr>
            <a:lvl5pPr>
              <a:lnSpc>
                <a:spcPct val="100000"/>
              </a:lnSpc>
              <a:defRPr sz="2600"/>
            </a:lvl5pPr>
            <a:lvl9pPr>
              <a:lnSpc>
                <a:spcPts val="1800"/>
              </a:lnSpc>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_DateCustomA"/>
          <p:cNvSpPr>
            <a:spLocks noGrp="1"/>
          </p:cNvSpPr>
          <p:nvPr>
            <p:ph type="dt" sz="half" idx="10"/>
          </p:nvPr>
        </p:nvSpPr>
        <p:spPr/>
        <p:txBody>
          <a:bodyPr/>
          <a:lstStyle/>
          <a:p>
            <a:endParaRPr lang="en-GB" noProof="0" dirty="0"/>
          </a:p>
        </p:txBody>
      </p:sp>
      <p:sp>
        <p:nvSpPr>
          <p:cNvPr id="5" name="FLD_Footer"/>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859873C9-BF5D-4A9A-BB31-45BBB7BABAF7}" type="slidenum">
              <a:rPr lang="en-GB" noProof="0" smtClean="0"/>
              <a:t>‹#›</a:t>
            </a:fld>
            <a:endParaRPr lang="en-GB" noProof="0" dirty="0"/>
          </a:p>
        </p:txBody>
      </p:sp>
      <p:pic>
        <p:nvPicPr>
          <p:cNvPr id="7" name="Graphic 6">
            <a:extLst>
              <a:ext uri="{FF2B5EF4-FFF2-40B4-BE49-F238E27FC236}">
                <a16:creationId xmlns:a16="http://schemas.microsoft.com/office/drawing/2014/main" id="{881DDAA9-E6AA-4671-A489-F69F87A658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62609" y="6283734"/>
            <a:ext cx="395904" cy="392400"/>
          </a:xfrm>
          <a:prstGeom prst="rect">
            <a:avLst/>
          </a:prstGeom>
        </p:spPr>
      </p:pic>
    </p:spTree>
    <p:extLst>
      <p:ext uri="{BB962C8B-B14F-4D97-AF65-F5344CB8AC3E}">
        <p14:creationId xmlns:p14="http://schemas.microsoft.com/office/powerpoint/2010/main" val="2731011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Date_DateCustomA"/>
          <p:cNvSpPr>
            <a:spLocks noGrp="1"/>
          </p:cNvSpPr>
          <p:nvPr>
            <p:ph type="dt" sz="half" idx="10"/>
          </p:nvPr>
        </p:nvSpPr>
        <p:spPr/>
        <p:txBody>
          <a:bodyPr/>
          <a:lstStyle/>
          <a:p>
            <a:endParaRPr lang="en-GB" dirty="0"/>
          </a:p>
        </p:txBody>
      </p:sp>
      <p:sp>
        <p:nvSpPr>
          <p:cNvPr id="4" name="FLD_Footer"/>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4C8C45C-947F-4981-8B3F-4F32E973C901}" type="slidenum">
              <a:rPr lang="en-GB" smtClean="0"/>
              <a:t>‹#›</a:t>
            </a:fld>
            <a:endParaRPr lang="en-GB" dirty="0"/>
          </a:p>
        </p:txBody>
      </p:sp>
      <p:pic>
        <p:nvPicPr>
          <p:cNvPr id="6" name="Graphic 5">
            <a:extLst>
              <a:ext uri="{FF2B5EF4-FFF2-40B4-BE49-F238E27FC236}">
                <a16:creationId xmlns:a16="http://schemas.microsoft.com/office/drawing/2014/main" id="{9838E665-CE2D-4967-A376-BDD4FB0B9CB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62609" y="6283734"/>
            <a:ext cx="395904" cy="392400"/>
          </a:xfrm>
          <a:prstGeom prst="rect">
            <a:avLst/>
          </a:prstGeom>
        </p:spPr>
      </p:pic>
    </p:spTree>
    <p:extLst>
      <p:ext uri="{BB962C8B-B14F-4D97-AF65-F5344CB8AC3E}">
        <p14:creationId xmlns:p14="http://schemas.microsoft.com/office/powerpoint/2010/main" val="3450888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_DateCustomA"/>
          <p:cNvSpPr>
            <a:spLocks noGrp="1"/>
          </p:cNvSpPr>
          <p:nvPr>
            <p:ph type="dt" sz="half" idx="10"/>
          </p:nvPr>
        </p:nvSpPr>
        <p:spPr/>
        <p:txBody>
          <a:bodyPr/>
          <a:lstStyle/>
          <a:p>
            <a:endParaRPr lang="en-GB" dirty="0"/>
          </a:p>
        </p:txBody>
      </p:sp>
      <p:sp>
        <p:nvSpPr>
          <p:cNvPr id="3" name="FLD_Footer"/>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4C8C45C-947F-4981-8B3F-4F32E973C901}" type="slidenum">
              <a:rPr lang="en-GB" smtClean="0"/>
              <a:t>‹#›</a:t>
            </a:fld>
            <a:endParaRPr lang="en-GB" dirty="0"/>
          </a:p>
        </p:txBody>
      </p:sp>
      <p:pic>
        <p:nvPicPr>
          <p:cNvPr id="5" name="Graphic 4">
            <a:extLst>
              <a:ext uri="{FF2B5EF4-FFF2-40B4-BE49-F238E27FC236}">
                <a16:creationId xmlns:a16="http://schemas.microsoft.com/office/drawing/2014/main" id="{1040D44B-55DE-4CA9-A4D2-A6CE7FD4FE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62609" y="6283734"/>
            <a:ext cx="395904" cy="392400"/>
          </a:xfrm>
          <a:prstGeom prst="rect">
            <a:avLst/>
          </a:prstGeom>
        </p:spPr>
      </p:pic>
    </p:spTree>
    <p:extLst>
      <p:ext uri="{BB962C8B-B14F-4D97-AF65-F5344CB8AC3E}">
        <p14:creationId xmlns:p14="http://schemas.microsoft.com/office/powerpoint/2010/main" val="2843948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8" name="PrintColorDark">
            <a:extLst>
              <a:ext uri="{FF2B5EF4-FFF2-40B4-BE49-F238E27FC236}">
                <a16:creationId xmlns:a16="http://schemas.microsoft.com/office/drawing/2014/main" id="{43C5C1D6-BCEF-4B53-A698-D3D3F6D024E9}"/>
              </a:ext>
            </a:extLst>
          </p:cNvPr>
          <p:cNvSpPr/>
          <p:nvPr userDrawn="1"/>
        </p:nvSpPr>
        <p:spPr>
          <a:xfrm>
            <a:off x="0" y="0"/>
            <a:ext cx="12192000" cy="6858000"/>
          </a:xfrm>
          <a:prstGeom prst="rect">
            <a:avLst/>
          </a:prstGeom>
          <a:solidFill>
            <a:srgbClr val="E8E0D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solidFill>
                <a:schemeClr val="tx1"/>
              </a:solidFill>
            </a:endParaRPr>
          </a:p>
        </p:txBody>
      </p:sp>
      <p:sp>
        <p:nvSpPr>
          <p:cNvPr id="10" name="PrintColorMiddel">
            <a:extLst>
              <a:ext uri="{FF2B5EF4-FFF2-40B4-BE49-F238E27FC236}">
                <a16:creationId xmlns:a16="http://schemas.microsoft.com/office/drawing/2014/main" id="{0C740B35-71F3-4790-B268-4C4852B08EC2}"/>
              </a:ext>
            </a:extLst>
          </p:cNvPr>
          <p:cNvSpPr/>
          <p:nvPr userDrawn="1"/>
        </p:nvSpPr>
        <p:spPr>
          <a:xfrm>
            <a:off x="0" y="1370601"/>
            <a:ext cx="12193200" cy="4320000"/>
          </a:xfrm>
          <a:prstGeom prst="rect">
            <a:avLst/>
          </a:prstGeom>
          <a:solidFill>
            <a:srgbClr val="F1ECE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solidFill>
                <a:schemeClr val="tx1"/>
              </a:solidFill>
            </a:endParaRPr>
          </a:p>
        </p:txBody>
      </p:sp>
      <p:sp>
        <p:nvSpPr>
          <p:cNvPr id="7" name="Picture Placeholder 3">
            <a:extLst>
              <a:ext uri="{FF2B5EF4-FFF2-40B4-BE49-F238E27FC236}">
                <a16:creationId xmlns:a16="http://schemas.microsoft.com/office/drawing/2014/main" id="{1EA15535-D226-4404-9C3F-7988CAE047AF}"/>
              </a:ext>
            </a:extLst>
          </p:cNvPr>
          <p:cNvSpPr>
            <a:spLocks noGrp="1"/>
          </p:cNvSpPr>
          <p:nvPr>
            <p:ph type="pic" sz="quarter" idx="14" hasCustomPrompt="1"/>
          </p:nvPr>
        </p:nvSpPr>
        <p:spPr>
          <a:xfrm>
            <a:off x="7872000" y="1370601"/>
            <a:ext cx="4320000" cy="4320000"/>
          </a:xfrm>
          <a:noFill/>
        </p:spPr>
        <p:txBody>
          <a:bodyPr lIns="72000" tIns="72000" anchor="t" anchorCtr="0"/>
          <a:lstStyle>
            <a:lvl1pPr marL="0" indent="0" algn="l">
              <a:buNone/>
              <a:defRPr sz="1600"/>
            </a:lvl1pPr>
          </a:lstStyle>
          <a:p>
            <a:r>
              <a:rPr lang="en-GB" noProof="0" dirty="0"/>
              <a:t>Select this image object and insert a new image from Templafy</a:t>
            </a:r>
          </a:p>
        </p:txBody>
      </p:sp>
      <p:sp>
        <p:nvSpPr>
          <p:cNvPr id="3" name="Date_DateCustomA">
            <a:extLst>
              <a:ext uri="{FF2B5EF4-FFF2-40B4-BE49-F238E27FC236}">
                <a16:creationId xmlns:a16="http://schemas.microsoft.com/office/drawing/2014/main" id="{7D265EB0-481D-445F-8516-11E5241935F4}"/>
              </a:ext>
            </a:extLst>
          </p:cNvPr>
          <p:cNvSpPr>
            <a:spLocks noGrp="1"/>
          </p:cNvSpPr>
          <p:nvPr>
            <p:ph type="dt" sz="half" idx="10"/>
          </p:nvPr>
        </p:nvSpPr>
        <p:spPr/>
        <p:txBody>
          <a:bodyPr/>
          <a:lstStyle/>
          <a:p>
            <a:endParaRPr lang="en-GB" dirty="0"/>
          </a:p>
        </p:txBody>
      </p:sp>
      <p:sp>
        <p:nvSpPr>
          <p:cNvPr id="4" name="FLD_Footer">
            <a:extLst>
              <a:ext uri="{FF2B5EF4-FFF2-40B4-BE49-F238E27FC236}">
                <a16:creationId xmlns:a16="http://schemas.microsoft.com/office/drawing/2014/main" id="{18C54938-637D-4FC4-9B12-12F397AA0A6E}"/>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0BD79D8D-ADDC-401E-B774-5B458CD7BD9D}"/>
              </a:ext>
            </a:extLst>
          </p:cNvPr>
          <p:cNvSpPr>
            <a:spLocks noGrp="1"/>
          </p:cNvSpPr>
          <p:nvPr>
            <p:ph type="sldNum" sz="quarter" idx="12"/>
          </p:nvPr>
        </p:nvSpPr>
        <p:spPr/>
        <p:txBody>
          <a:bodyPr/>
          <a:lstStyle/>
          <a:p>
            <a:fld id="{24C8C45C-947F-4981-8B3F-4F32E973C901}" type="slidenum">
              <a:rPr lang="en-GB" smtClean="0"/>
              <a:pPr/>
              <a:t>‹#›</a:t>
            </a:fld>
            <a:endParaRPr lang="en-GB" dirty="0"/>
          </a:p>
        </p:txBody>
      </p:sp>
      <p:sp>
        <p:nvSpPr>
          <p:cNvPr id="11" name="USR_Name">
            <a:extLst>
              <a:ext uri="{FF2B5EF4-FFF2-40B4-BE49-F238E27FC236}">
                <a16:creationId xmlns:a16="http://schemas.microsoft.com/office/drawing/2014/main" id="{21105990-6CDF-4C6E-9846-BD3E195AE292}"/>
              </a:ext>
            </a:extLst>
          </p:cNvPr>
          <p:cNvSpPr/>
          <p:nvPr userDrawn="1"/>
        </p:nvSpPr>
        <p:spPr>
          <a:xfrm>
            <a:off x="806400" y="2423212"/>
            <a:ext cx="6310489" cy="651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en-GB" sz="4000" noProof="0" dirty="0">
              <a:solidFill>
                <a:schemeClr val="tx1"/>
              </a:solidFill>
              <a:latin typeface="If Sans Thin" panose="00000300000000000000" pitchFamily="2" charset="0"/>
            </a:endParaRPr>
          </a:p>
        </p:txBody>
      </p:sp>
      <p:sp>
        <p:nvSpPr>
          <p:cNvPr id="12" name="USR_Title">
            <a:extLst>
              <a:ext uri="{FF2B5EF4-FFF2-40B4-BE49-F238E27FC236}">
                <a16:creationId xmlns:a16="http://schemas.microsoft.com/office/drawing/2014/main" id="{D542ED00-61A0-4B6F-AA31-547965420BE5}"/>
              </a:ext>
            </a:extLst>
          </p:cNvPr>
          <p:cNvSpPr/>
          <p:nvPr userDrawn="1"/>
        </p:nvSpPr>
        <p:spPr>
          <a:xfrm>
            <a:off x="806400" y="3050630"/>
            <a:ext cx="6310489"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GB" sz="1400" noProof="0" dirty="0">
              <a:solidFill>
                <a:schemeClr val="tx1"/>
              </a:solidFill>
              <a:latin typeface="If Sans" panose="00000500000000000000" pitchFamily="2" charset="0"/>
            </a:endParaRPr>
          </a:p>
        </p:txBody>
      </p:sp>
      <p:sp>
        <p:nvSpPr>
          <p:cNvPr id="13" name="USR_Email">
            <a:extLst>
              <a:ext uri="{FF2B5EF4-FFF2-40B4-BE49-F238E27FC236}">
                <a16:creationId xmlns:a16="http://schemas.microsoft.com/office/drawing/2014/main" id="{74BBD172-6A00-4CEF-A398-1FAF35B51422}"/>
              </a:ext>
            </a:extLst>
          </p:cNvPr>
          <p:cNvSpPr/>
          <p:nvPr userDrawn="1"/>
        </p:nvSpPr>
        <p:spPr>
          <a:xfrm>
            <a:off x="806400" y="3590611"/>
            <a:ext cx="6310489"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GB" sz="1400" noProof="0" dirty="0">
              <a:solidFill>
                <a:schemeClr val="tx1"/>
              </a:solidFill>
              <a:latin typeface="+mn-lt"/>
            </a:endParaRPr>
          </a:p>
        </p:txBody>
      </p:sp>
      <p:sp>
        <p:nvSpPr>
          <p:cNvPr id="15" name="USR_DirectPhone">
            <a:extLst>
              <a:ext uri="{FF2B5EF4-FFF2-40B4-BE49-F238E27FC236}">
                <a16:creationId xmlns:a16="http://schemas.microsoft.com/office/drawing/2014/main" id="{BEAC0A16-A853-4E8D-B6AB-8F40ECB1E979}"/>
              </a:ext>
            </a:extLst>
          </p:cNvPr>
          <p:cNvSpPr/>
          <p:nvPr userDrawn="1"/>
        </p:nvSpPr>
        <p:spPr>
          <a:xfrm>
            <a:off x="806400" y="4235533"/>
            <a:ext cx="6310489"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GB" sz="1400" noProof="0" dirty="0">
              <a:solidFill>
                <a:schemeClr val="tx1"/>
              </a:solidFill>
              <a:latin typeface="+mn-lt"/>
            </a:endParaRPr>
          </a:p>
        </p:txBody>
      </p:sp>
      <p:pic>
        <p:nvPicPr>
          <p:cNvPr id="16" name="Logo">
            <a:extLst>
              <a:ext uri="{FF2B5EF4-FFF2-40B4-BE49-F238E27FC236}">
                <a16:creationId xmlns:a16="http://schemas.microsoft.com/office/drawing/2014/main" id="{1DB23A4E-C385-4644-BACC-F261C3082C4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62609" y="6283734"/>
            <a:ext cx="395904" cy="392400"/>
          </a:xfrm>
          <a:prstGeom prst="rect">
            <a:avLst/>
          </a:prstGeom>
        </p:spPr>
      </p:pic>
    </p:spTree>
    <p:extLst>
      <p:ext uri="{BB962C8B-B14F-4D97-AF65-F5344CB8AC3E}">
        <p14:creationId xmlns:p14="http://schemas.microsoft.com/office/powerpoint/2010/main" val="3131881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p:bg>
      <p:bgPr>
        <a:solidFill>
          <a:srgbClr val="E8E0D9"/>
        </a:solidFill>
        <a:effectLst/>
      </p:bgPr>
    </p:bg>
    <p:spTree>
      <p:nvGrpSpPr>
        <p:cNvPr id="1" name=""/>
        <p:cNvGrpSpPr/>
        <p:nvPr/>
      </p:nvGrpSpPr>
      <p:grpSpPr>
        <a:xfrm>
          <a:off x="0" y="0"/>
          <a:ext cx="0" cy="0"/>
          <a:chOff x="0" y="0"/>
          <a:chExt cx="0" cy="0"/>
        </a:xfrm>
      </p:grpSpPr>
      <p:sp>
        <p:nvSpPr>
          <p:cNvPr id="7" name="PrintColorDark">
            <a:extLst>
              <a:ext uri="{FF2B5EF4-FFF2-40B4-BE49-F238E27FC236}">
                <a16:creationId xmlns:a16="http://schemas.microsoft.com/office/drawing/2014/main" id="{093C57D2-ACD6-40F9-972D-C13670E7E907}"/>
              </a:ext>
            </a:extLst>
          </p:cNvPr>
          <p:cNvSpPr/>
          <p:nvPr userDrawn="1"/>
        </p:nvSpPr>
        <p:spPr>
          <a:xfrm>
            <a:off x="0" y="0"/>
            <a:ext cx="12192000" cy="6858000"/>
          </a:xfrm>
          <a:prstGeom prst="rect">
            <a:avLst/>
          </a:prstGeom>
          <a:solidFill>
            <a:srgbClr val="E8E0D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solidFill>
                <a:schemeClr val="tx1"/>
              </a:solidFill>
            </a:endParaRPr>
          </a:p>
        </p:txBody>
      </p:sp>
      <p:sp>
        <p:nvSpPr>
          <p:cNvPr id="2" name="Title 1">
            <a:extLst>
              <a:ext uri="{FF2B5EF4-FFF2-40B4-BE49-F238E27FC236}">
                <a16:creationId xmlns:a16="http://schemas.microsoft.com/office/drawing/2014/main" id="{C27FF6BA-0B36-4CBC-A0D4-2AAC3128EFCA}"/>
              </a:ext>
            </a:extLst>
          </p:cNvPr>
          <p:cNvSpPr>
            <a:spLocks noGrp="1"/>
          </p:cNvSpPr>
          <p:nvPr>
            <p:ph type="title"/>
          </p:nvPr>
        </p:nvSpPr>
        <p:spPr>
          <a:xfrm>
            <a:off x="432000" y="2672277"/>
            <a:ext cx="11328000" cy="699573"/>
          </a:xfrm>
        </p:spPr>
        <p:txBody>
          <a:bodyPr anchor="ctr" anchorCtr="0"/>
          <a:lstStyle>
            <a:lvl1pPr algn="ctr">
              <a:lnSpc>
                <a:spcPts val="6600"/>
              </a:lnSpc>
              <a:defRPr sz="5400">
                <a:latin typeface="If Sans Thin" panose="00000300000000000000" pitchFamily="2" charset="0"/>
              </a:defRPr>
            </a:lvl1pPr>
          </a:lstStyle>
          <a:p>
            <a:r>
              <a:rPr lang="en-US"/>
              <a:t>Click to edit Master title style</a:t>
            </a:r>
            <a:endParaRPr lang="en-GB" dirty="0"/>
          </a:p>
        </p:txBody>
      </p:sp>
      <p:pic>
        <p:nvPicPr>
          <p:cNvPr id="6" name="Logo">
            <a:extLst>
              <a:ext uri="{FF2B5EF4-FFF2-40B4-BE49-F238E27FC236}">
                <a16:creationId xmlns:a16="http://schemas.microsoft.com/office/drawing/2014/main" id="{F7C52A52-89B2-4729-B21A-5875698DB1A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56000" y="5275489"/>
            <a:ext cx="1080000" cy="1064119"/>
          </a:xfrm>
          <a:prstGeom prst="rect">
            <a:avLst/>
          </a:prstGeom>
        </p:spPr>
      </p:pic>
      <p:sp>
        <p:nvSpPr>
          <p:cNvPr id="9" name="Date Placeholder 3" hidden="1">
            <a:extLst>
              <a:ext uri="{FF2B5EF4-FFF2-40B4-BE49-F238E27FC236}">
                <a16:creationId xmlns:a16="http://schemas.microsoft.com/office/drawing/2014/main" id="{B0B84943-1FD1-4534-A3DC-89A86293B7AE}"/>
              </a:ext>
            </a:extLst>
          </p:cNvPr>
          <p:cNvSpPr>
            <a:spLocks noGrp="1"/>
          </p:cNvSpPr>
          <p:nvPr>
            <p:ph type="dt" sz="half" idx="2"/>
          </p:nvPr>
        </p:nvSpPr>
        <p:spPr>
          <a:xfrm>
            <a:off x="0" y="6876000"/>
            <a:ext cx="0" cy="0"/>
          </a:xfrm>
          <a:prstGeom prst="rect">
            <a:avLst/>
          </a:prstGeom>
        </p:spPr>
        <p:txBody>
          <a:bodyPr vert="horz" lIns="0" tIns="0" rIns="0" bIns="0" rtlCol="0" anchor="b" anchorCtr="0"/>
          <a:lstStyle>
            <a:lvl1pPr algn="l">
              <a:defRPr sz="100">
                <a:noFill/>
              </a:defRPr>
            </a:lvl1pPr>
          </a:lstStyle>
          <a:p>
            <a:endParaRPr lang="en-GB" dirty="0"/>
          </a:p>
        </p:txBody>
      </p:sp>
      <p:sp>
        <p:nvSpPr>
          <p:cNvPr id="10" name="Footer Placeholder 4" hidden="1">
            <a:extLst>
              <a:ext uri="{FF2B5EF4-FFF2-40B4-BE49-F238E27FC236}">
                <a16:creationId xmlns:a16="http://schemas.microsoft.com/office/drawing/2014/main" id="{9E56FE58-CC8E-4864-92F7-4F303AAE6F60}"/>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en-GB" dirty="0"/>
          </a:p>
        </p:txBody>
      </p:sp>
      <p:sp>
        <p:nvSpPr>
          <p:cNvPr id="11" name="Slide Number Placeholder 5" hidden="1">
            <a:extLst>
              <a:ext uri="{FF2B5EF4-FFF2-40B4-BE49-F238E27FC236}">
                <a16:creationId xmlns:a16="http://schemas.microsoft.com/office/drawing/2014/main" id="{13EEFFC9-305D-413D-B9E8-974FD3027296}"/>
              </a:ext>
            </a:extLst>
          </p:cNvPr>
          <p:cNvSpPr>
            <a:spLocks noGrp="1"/>
          </p:cNvSpPr>
          <p:nvPr>
            <p:ph type="sldNum" sz="quarter" idx="4"/>
          </p:nvPr>
        </p:nvSpPr>
        <p:spPr>
          <a:xfrm flipV="1">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dirty="0"/>
          </a:p>
        </p:txBody>
      </p:sp>
    </p:spTree>
    <p:extLst>
      <p:ext uri="{BB962C8B-B14F-4D97-AF65-F5344CB8AC3E}">
        <p14:creationId xmlns:p14="http://schemas.microsoft.com/office/powerpoint/2010/main" val="1337209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logo">
    <p:bg>
      <p:bgPr>
        <a:solidFill>
          <a:srgbClr val="E8E0D9"/>
        </a:solidFill>
        <a:effectLst/>
      </p:bgPr>
    </p:bg>
    <p:spTree>
      <p:nvGrpSpPr>
        <p:cNvPr id="1" name=""/>
        <p:cNvGrpSpPr/>
        <p:nvPr/>
      </p:nvGrpSpPr>
      <p:grpSpPr>
        <a:xfrm>
          <a:off x="0" y="0"/>
          <a:ext cx="0" cy="0"/>
          <a:chOff x="0" y="0"/>
          <a:chExt cx="0" cy="0"/>
        </a:xfrm>
      </p:grpSpPr>
      <p:sp>
        <p:nvSpPr>
          <p:cNvPr id="7" name="PrintColorDark">
            <a:extLst>
              <a:ext uri="{FF2B5EF4-FFF2-40B4-BE49-F238E27FC236}">
                <a16:creationId xmlns:a16="http://schemas.microsoft.com/office/drawing/2014/main" id="{6763CDD9-45A2-4BDA-A316-50054C7CFAEC}"/>
              </a:ext>
            </a:extLst>
          </p:cNvPr>
          <p:cNvSpPr/>
          <p:nvPr userDrawn="1"/>
        </p:nvSpPr>
        <p:spPr>
          <a:xfrm>
            <a:off x="0" y="0"/>
            <a:ext cx="12192000" cy="6858000"/>
          </a:xfrm>
          <a:prstGeom prst="rect">
            <a:avLst/>
          </a:prstGeom>
          <a:solidFill>
            <a:srgbClr val="E8E0D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solidFill>
                <a:schemeClr val="tx1"/>
              </a:solidFill>
            </a:endParaRPr>
          </a:p>
        </p:txBody>
      </p:sp>
      <p:pic>
        <p:nvPicPr>
          <p:cNvPr id="6" name="Logo">
            <a:extLst>
              <a:ext uri="{FF2B5EF4-FFF2-40B4-BE49-F238E27FC236}">
                <a16:creationId xmlns:a16="http://schemas.microsoft.com/office/drawing/2014/main" id="{F7C52A52-89B2-4729-B21A-5875698DB1A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59154" y="1917700"/>
            <a:ext cx="3065132" cy="3020060"/>
          </a:xfrm>
          <a:prstGeom prst="rect">
            <a:avLst/>
          </a:prstGeom>
        </p:spPr>
      </p:pic>
      <p:sp>
        <p:nvSpPr>
          <p:cNvPr id="9" name="Date Placeholder 3" hidden="1">
            <a:extLst>
              <a:ext uri="{FF2B5EF4-FFF2-40B4-BE49-F238E27FC236}">
                <a16:creationId xmlns:a16="http://schemas.microsoft.com/office/drawing/2014/main" id="{B0B84943-1FD1-4534-A3DC-89A86293B7AE}"/>
              </a:ext>
            </a:extLst>
          </p:cNvPr>
          <p:cNvSpPr>
            <a:spLocks noGrp="1"/>
          </p:cNvSpPr>
          <p:nvPr>
            <p:ph type="dt" sz="half" idx="2"/>
          </p:nvPr>
        </p:nvSpPr>
        <p:spPr>
          <a:xfrm>
            <a:off x="0" y="6876000"/>
            <a:ext cx="0" cy="0"/>
          </a:xfrm>
          <a:prstGeom prst="rect">
            <a:avLst/>
          </a:prstGeom>
        </p:spPr>
        <p:txBody>
          <a:bodyPr vert="horz" lIns="0" tIns="0" rIns="0" bIns="0" rtlCol="0" anchor="b" anchorCtr="0"/>
          <a:lstStyle>
            <a:lvl1pPr algn="l">
              <a:defRPr sz="100">
                <a:noFill/>
              </a:defRPr>
            </a:lvl1pPr>
          </a:lstStyle>
          <a:p>
            <a:endParaRPr lang="en-GB" dirty="0"/>
          </a:p>
        </p:txBody>
      </p:sp>
      <p:sp>
        <p:nvSpPr>
          <p:cNvPr id="10" name="Footer Placeholder 4" hidden="1">
            <a:extLst>
              <a:ext uri="{FF2B5EF4-FFF2-40B4-BE49-F238E27FC236}">
                <a16:creationId xmlns:a16="http://schemas.microsoft.com/office/drawing/2014/main" id="{9E56FE58-CC8E-4864-92F7-4F303AAE6F60}"/>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en-GB" dirty="0"/>
          </a:p>
        </p:txBody>
      </p:sp>
      <p:sp>
        <p:nvSpPr>
          <p:cNvPr id="11" name="Slide Number Placeholder 5" hidden="1">
            <a:extLst>
              <a:ext uri="{FF2B5EF4-FFF2-40B4-BE49-F238E27FC236}">
                <a16:creationId xmlns:a16="http://schemas.microsoft.com/office/drawing/2014/main" id="{13EEFFC9-305D-413D-B9E8-974FD3027296}"/>
              </a:ext>
            </a:extLst>
          </p:cNvPr>
          <p:cNvSpPr>
            <a:spLocks noGrp="1"/>
          </p:cNvSpPr>
          <p:nvPr>
            <p:ph type="sldNum" sz="quarter" idx="4"/>
          </p:nvPr>
        </p:nvSpPr>
        <p:spPr>
          <a:xfrm flipV="1">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dirty="0"/>
          </a:p>
        </p:txBody>
      </p:sp>
      <p:sp>
        <p:nvSpPr>
          <p:cNvPr id="4" name="CUS_Disclaimer">
            <a:extLst>
              <a:ext uri="{FF2B5EF4-FFF2-40B4-BE49-F238E27FC236}">
                <a16:creationId xmlns:a16="http://schemas.microsoft.com/office/drawing/2014/main" id="{59BA82DB-DD25-48E5-AEA6-7B43475BBA3A}"/>
              </a:ext>
            </a:extLst>
          </p:cNvPr>
          <p:cNvSpPr/>
          <p:nvPr userDrawn="1"/>
        </p:nvSpPr>
        <p:spPr>
          <a:xfrm>
            <a:off x="1887894" y="6156361"/>
            <a:ext cx="8416212" cy="5870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GB" sz="1000" noProof="0" dirty="0">
              <a:solidFill>
                <a:schemeClr val="tx1"/>
              </a:solidFill>
            </a:endParaRPr>
          </a:p>
        </p:txBody>
      </p:sp>
    </p:spTree>
    <p:extLst>
      <p:ext uri="{BB962C8B-B14F-4D97-AF65-F5344CB8AC3E}">
        <p14:creationId xmlns:p14="http://schemas.microsoft.com/office/powerpoint/2010/main" val="30486266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User guide ">
    <p:bg>
      <p:bgPr>
        <a:solidFill>
          <a:schemeClr val="bg1"/>
        </a:solidFill>
        <a:effectLst/>
      </p:bgPr>
    </p:bg>
    <p:spTree>
      <p:nvGrpSpPr>
        <p:cNvPr id="1" name=""/>
        <p:cNvGrpSpPr/>
        <p:nvPr/>
      </p:nvGrpSpPr>
      <p:grpSpPr>
        <a:xfrm>
          <a:off x="0" y="0"/>
          <a:ext cx="0" cy="0"/>
          <a:chOff x="0" y="0"/>
          <a:chExt cx="0" cy="0"/>
        </a:xfrm>
      </p:grpSpPr>
      <p:sp>
        <p:nvSpPr>
          <p:cNvPr id="19" name="Background">
            <a:extLst>
              <a:ext uri="{FF2B5EF4-FFF2-40B4-BE49-F238E27FC236}">
                <a16:creationId xmlns:a16="http://schemas.microsoft.com/office/drawing/2014/main" id="{0CDAE056-7E73-4535-AEFF-E820719D038F}"/>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467580" y="1445977"/>
            <a:ext cx="2358244"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dirty="0">
                <a:latin typeface="Arial" panose="020B0604020202020204" pitchFamily="34" charset="0"/>
                <a:cs typeface="Arial" panose="020B0604020202020204" pitchFamily="34" charset="0"/>
              </a:rPr>
              <a:t>PICTURES</a:t>
            </a:r>
            <a:br>
              <a:rPr lang="en-GB" sz="900" dirty="0">
                <a:latin typeface="Arial" panose="020B0604020202020204" pitchFamily="34" charset="0"/>
                <a:cs typeface="Arial" panose="020B0604020202020204" pitchFamily="34" charset="0"/>
              </a:rPr>
            </a:br>
            <a:r>
              <a:rPr lang="en-GB" sz="900" b="1" noProof="1">
                <a:solidFill>
                  <a:schemeClr val="tx1"/>
                </a:solidFill>
                <a:latin typeface="Arial" panose="020B0604020202020204" pitchFamily="34" charset="0"/>
                <a:cs typeface="Arial" panose="020B0604020202020204" pitchFamily="34" charset="0"/>
              </a:rPr>
              <a:t>Insert corporate picture from Templafy</a:t>
            </a:r>
            <a:endParaRPr lang="en-GB" altLang="da-DK" sz="900" b="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noProof="1">
                <a:solidFill>
                  <a:schemeClr val="tx1"/>
                </a:solidFill>
                <a:latin typeface="Arial" panose="020B0604020202020204" pitchFamily="34" charset="0"/>
                <a:cs typeface="Arial" panose="020B0604020202020204" pitchFamily="34" charset="0"/>
              </a:rPr>
              <a:t>1.</a:t>
            </a:r>
            <a:r>
              <a:rPr lang="en-GB" altLang="da-DK" sz="900" b="0" noProof="1">
                <a:solidFill>
                  <a:schemeClr val="tx1"/>
                </a:solidFill>
                <a:latin typeface="Arial" panose="020B0604020202020204" pitchFamily="34" charset="0"/>
                <a:cs typeface="Arial" panose="020B0604020202020204" pitchFamily="34" charset="0"/>
              </a:rPr>
              <a:t> Click the blue </a:t>
            </a:r>
            <a:r>
              <a:rPr lang="en-GB" altLang="da-DK" sz="900" b="1" baseline="0" noProof="1">
                <a:solidFill>
                  <a:schemeClr val="tx1"/>
                </a:solidFill>
                <a:latin typeface="Arial" panose="020B0604020202020204" pitchFamily="34" charset="0"/>
                <a:cs typeface="Arial" panose="020B0604020202020204" pitchFamily="34" charset="0"/>
              </a:rPr>
              <a:t>Templafy </a:t>
            </a:r>
            <a:r>
              <a:rPr lang="en-GB" altLang="da-DK" sz="900" b="0" baseline="0" noProof="1">
                <a:solidFill>
                  <a:schemeClr val="tx1"/>
                </a:solidFill>
                <a:latin typeface="Arial" panose="020B0604020202020204" pitchFamily="34" charset="0"/>
                <a:cs typeface="Arial" panose="020B060402020202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chemeClr val="tx1"/>
                </a:solidFill>
                <a:latin typeface="Arial" panose="020B0604020202020204" pitchFamily="34" charset="0"/>
                <a:cs typeface="Arial" panose="020B0604020202020204" pitchFamily="34" charset="0"/>
              </a:rPr>
              <a:t>2. </a:t>
            </a:r>
            <a:r>
              <a:rPr lang="en-GB" altLang="da-DK" sz="900" b="0" baseline="0" noProof="1">
                <a:solidFill>
                  <a:schemeClr val="tx1"/>
                </a:solidFill>
                <a:latin typeface="Arial" panose="020B0604020202020204" pitchFamily="34" charset="0"/>
                <a:cs typeface="Arial" panose="020B0604020202020204" pitchFamily="34" charset="0"/>
              </a:rPr>
              <a:t>In the dropdown, click </a:t>
            </a:r>
            <a:r>
              <a:rPr lang="en-GB" altLang="da-DK" sz="900" b="1" baseline="0" noProof="1">
                <a:solidFill>
                  <a:schemeClr val="tx1"/>
                </a:solidFill>
                <a:latin typeface="Arial" panose="020B0604020202020204" pitchFamily="34" charset="0"/>
                <a:cs typeface="Arial" panose="020B0604020202020204" pitchFamily="34" charset="0"/>
              </a:rPr>
              <a:t>Images</a:t>
            </a:r>
            <a:r>
              <a:rPr lang="en-GB" altLang="da-DK" sz="900" b="0" baseline="0" noProof="1">
                <a:solidFill>
                  <a:schemeClr val="tx1"/>
                </a:solidFill>
                <a:latin typeface="Arial" panose="020B0604020202020204" pitchFamily="34" charset="0"/>
                <a:cs typeface="Arial" panose="020B0604020202020204" pitchFamily="34" charset="0"/>
              </a:rPr>
              <a:t>, </a:t>
            </a:r>
            <a:br>
              <a:rPr lang="en-GB" altLang="da-DK" sz="900" b="0" baseline="0" noProof="1">
                <a:solidFill>
                  <a:schemeClr val="tx1"/>
                </a:solidFill>
                <a:latin typeface="Arial" panose="020B0604020202020204" pitchFamily="34" charset="0"/>
                <a:cs typeface="Arial" panose="020B0604020202020204" pitchFamily="34" charset="0"/>
              </a:rPr>
            </a:br>
            <a:r>
              <a:rPr lang="en-GB" altLang="da-DK" sz="900" b="0" baseline="0" noProof="1">
                <a:solidFill>
                  <a:schemeClr val="tx1"/>
                </a:solidFill>
                <a:latin typeface="Arial" panose="020B0604020202020204" pitchFamily="34" charset="0"/>
                <a:cs typeface="Arial" panose="020B0604020202020204" pitchFamily="34" charset="0"/>
              </a:rPr>
              <a:t>or click the </a:t>
            </a:r>
            <a:r>
              <a:rPr lang="en-GB" altLang="da-DK" sz="900" b="1" baseline="0" noProof="1">
                <a:solidFill>
                  <a:schemeClr val="tx1"/>
                </a:solidFill>
                <a:latin typeface="Arial" panose="020B0604020202020204" pitchFamily="34" charset="0"/>
                <a:cs typeface="Arial" panose="020B0604020202020204" pitchFamily="34" charset="0"/>
              </a:rPr>
              <a:t>Images </a:t>
            </a:r>
            <a:r>
              <a:rPr lang="en-GB" altLang="da-DK" sz="900" b="0" i="0" baseline="0" noProof="1">
                <a:solidFill>
                  <a:schemeClr val="tx1"/>
                </a:solidFill>
                <a:latin typeface="Arial" panose="020B0604020202020204" pitchFamily="34" charset="0"/>
                <a:cs typeface="Arial" panose="020B0604020202020204" pitchFamily="34" charset="0"/>
              </a:rPr>
              <a:t>button</a:t>
            </a:r>
            <a:r>
              <a:rPr lang="en-GB" altLang="da-DK" sz="900" b="0" baseline="0" noProof="1">
                <a:solidFill>
                  <a:schemeClr val="tx1"/>
                </a:solidFill>
                <a:latin typeface="Arial" panose="020B0604020202020204" pitchFamily="34" charset="0"/>
                <a:cs typeface="Arial" panose="020B0604020202020204" pitchFamily="34" charset="0"/>
              </a:rPr>
              <a:t> in the Templafy pane on the right side of the screen</a:t>
            </a:r>
            <a:endParaRPr lang="en-GB" altLang="da-DK" sz="90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altLang="da-DK" sz="900" b="0" baseline="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chemeClr val="tx1"/>
                </a:solidFill>
                <a:latin typeface="Arial" panose="020B0604020202020204" pitchFamily="34" charset="0"/>
                <a:cs typeface="Arial" panose="020B0604020202020204" pitchFamily="34" charset="0"/>
              </a:rPr>
              <a:t>Insert picture</a:t>
            </a:r>
          </a:p>
          <a:p>
            <a:pPr eaLnBrk="1" hangingPunct="1">
              <a:spcAft>
                <a:spcPts val="600"/>
              </a:spcAft>
              <a:defRPr/>
            </a:pPr>
            <a:r>
              <a:rPr lang="en-GB" altLang="da-DK" sz="900" b="0" noProof="1">
                <a:solidFill>
                  <a:schemeClr val="tx1"/>
                </a:solidFill>
                <a:latin typeface="Arial" panose="020B0604020202020204" pitchFamily="34" charset="0"/>
                <a:cs typeface="Arial" panose="020B0604020202020204" pitchFamily="34" charset="0"/>
              </a:rPr>
              <a:t>On slides with pictureplaceholder, click on the icon and choose </a:t>
            </a:r>
            <a:r>
              <a:rPr lang="en-GB" altLang="da-DK" sz="900" b="1" noProof="1">
                <a:solidFill>
                  <a:schemeClr val="tx1"/>
                </a:solidFill>
                <a:latin typeface="Arial" panose="020B0604020202020204" pitchFamily="34" charset="0"/>
                <a:cs typeface="Arial" panose="020B0604020202020204" pitchFamily="34" charset="0"/>
              </a:rPr>
              <a:t>Insert</a:t>
            </a:r>
          </a:p>
          <a:p>
            <a:pPr eaLnBrk="1" hangingPunct="1">
              <a:spcBef>
                <a:spcPts val="1200"/>
              </a:spcBef>
              <a:spcAft>
                <a:spcPts val="600"/>
              </a:spcAft>
              <a:defRPr/>
            </a:pPr>
            <a:r>
              <a:rPr lang="en-GB" sz="900" b="1" noProof="1">
                <a:solidFill>
                  <a:schemeClr val="tx1"/>
                </a:solidFill>
                <a:latin typeface="Arial" panose="020B0604020202020204" pitchFamily="34" charset="0"/>
                <a:cs typeface="Arial" panose="020B0604020202020204" pitchFamily="34" charset="0"/>
              </a:rPr>
              <a:t>Crop picture</a:t>
            </a:r>
          </a:p>
          <a:p>
            <a:pPr eaLnBrk="1" hangingPunct="1">
              <a:spcAft>
                <a:spcPts val="600"/>
              </a:spcAft>
              <a:defRPr/>
            </a:pPr>
            <a:r>
              <a:rPr lang="en-GB" altLang="da-DK" sz="900" b="1" noProof="1">
                <a:solidFill>
                  <a:schemeClr val="tx1"/>
                </a:solidFill>
                <a:latin typeface="Arial" panose="020B0604020202020204" pitchFamily="34" charset="0"/>
                <a:cs typeface="Arial" panose="020B0604020202020204" pitchFamily="34" charset="0"/>
              </a:rPr>
              <a:t>1. </a:t>
            </a:r>
            <a:r>
              <a:rPr lang="en-GB" altLang="da-DK" sz="900" b="0" noProof="1">
                <a:solidFill>
                  <a:schemeClr val="tx1"/>
                </a:solidFill>
                <a:latin typeface="Arial" panose="020B0604020202020204" pitchFamily="34" charset="0"/>
                <a:cs typeface="Arial" panose="020B0604020202020204" pitchFamily="34" charset="0"/>
              </a:rPr>
              <a:t>Click </a:t>
            </a:r>
            <a:r>
              <a:rPr lang="en-GB" altLang="da-DK" sz="900" b="1" noProof="1">
                <a:solidFill>
                  <a:schemeClr val="tx1"/>
                </a:solidFill>
                <a:latin typeface="Arial" panose="020B0604020202020204" pitchFamily="34" charset="0"/>
                <a:cs typeface="Arial" panose="020B0604020202020204" pitchFamily="34" charset="0"/>
              </a:rPr>
              <a:t>Crop</a:t>
            </a:r>
            <a:r>
              <a:rPr lang="en-GB" altLang="da-DK" sz="900" b="0" noProof="1">
                <a:solidFill>
                  <a:schemeClr val="tx1"/>
                </a:solidFill>
                <a:latin typeface="Arial" panose="020B0604020202020204" pitchFamily="34" charset="0"/>
                <a:cs typeface="Arial" panose="020B0604020202020204" pitchFamily="34" charset="0"/>
              </a:rPr>
              <a:t> to change size or </a:t>
            </a:r>
            <a:br>
              <a:rPr lang="en-GB" altLang="da-DK" sz="900" b="0" noProof="1">
                <a:solidFill>
                  <a:schemeClr val="tx1"/>
                </a:solidFill>
                <a:latin typeface="Arial" panose="020B0604020202020204" pitchFamily="34" charset="0"/>
                <a:cs typeface="Arial" panose="020B0604020202020204" pitchFamily="34" charset="0"/>
              </a:rPr>
            </a:br>
            <a:r>
              <a:rPr lang="en-GB" altLang="da-DK" sz="900" b="0" noProof="1">
                <a:solidFill>
                  <a:schemeClr val="tx1"/>
                </a:solidFill>
                <a:latin typeface="Arial" panose="020B0604020202020204" pitchFamily="34" charset="0"/>
                <a:cs typeface="Arial" panose="020B0604020202020204" pitchFamily="34" charset="0"/>
              </a:rPr>
              <a:t>focus of the picture</a:t>
            </a:r>
          </a:p>
          <a:p>
            <a:pPr eaLnBrk="1" hangingPunct="1">
              <a:spcAft>
                <a:spcPts val="600"/>
              </a:spcAft>
              <a:defRPr/>
            </a:pPr>
            <a:r>
              <a:rPr lang="en-GB" altLang="da-DK" sz="900" b="1" noProof="1">
                <a:solidFill>
                  <a:schemeClr val="tx1"/>
                </a:solidFill>
                <a:latin typeface="Arial" panose="020B0604020202020204" pitchFamily="34" charset="0"/>
                <a:cs typeface="Arial" panose="020B0604020202020204" pitchFamily="34" charset="0"/>
              </a:rPr>
              <a:t>2. </a:t>
            </a:r>
            <a:r>
              <a:rPr lang="en-GB" altLang="da-DK" sz="900" b="0" noProof="1">
                <a:solidFill>
                  <a:schemeClr val="tx1"/>
                </a:solidFill>
                <a:latin typeface="Arial" panose="020B0604020202020204" pitchFamily="34" charset="0"/>
                <a:cs typeface="Arial" panose="020B0604020202020204" pitchFamily="34" charset="0"/>
              </a:rPr>
              <a:t>If you want to scale the picture, </a:t>
            </a:r>
            <a:br>
              <a:rPr lang="en-GB" altLang="da-DK" sz="900" b="0" noProof="1">
                <a:solidFill>
                  <a:schemeClr val="tx1"/>
                </a:solidFill>
                <a:latin typeface="Arial" panose="020B0604020202020204" pitchFamily="34" charset="0"/>
                <a:cs typeface="Arial" panose="020B0604020202020204" pitchFamily="34" charset="0"/>
              </a:rPr>
            </a:br>
            <a:r>
              <a:rPr lang="en-GB" altLang="da-DK" sz="900" b="0" noProof="1">
                <a:solidFill>
                  <a:schemeClr val="tx1"/>
                </a:solidFill>
                <a:latin typeface="Arial" panose="020B0604020202020204" pitchFamily="34" charset="0"/>
                <a:cs typeface="Arial" panose="020B0604020202020204" pitchFamily="34" charset="0"/>
              </a:rPr>
              <a:t>hold </a:t>
            </a:r>
            <a:r>
              <a:rPr lang="en-GB" altLang="da-DK" sz="900" b="1" noProof="1">
                <a:solidFill>
                  <a:schemeClr val="tx1"/>
                </a:solidFill>
                <a:latin typeface="Arial" panose="020B0604020202020204" pitchFamily="34" charset="0"/>
                <a:cs typeface="Arial" panose="020B0604020202020204" pitchFamily="34" charset="0"/>
              </a:rPr>
              <a:t>SHIFT</a:t>
            </a:r>
            <a:r>
              <a:rPr lang="en-GB" altLang="da-DK" sz="900" b="0" noProof="1">
                <a:solidFill>
                  <a:schemeClr val="tx1"/>
                </a:solidFill>
                <a:latin typeface="Arial" panose="020B0604020202020204" pitchFamily="34" charset="0"/>
                <a:cs typeface="Arial" panose="020B0604020202020204" pitchFamily="34" charset="0"/>
              </a:rPr>
              <a:t>-key down while </a:t>
            </a:r>
            <a:br>
              <a:rPr lang="en-GB" altLang="da-DK" sz="900" b="0" noProof="1">
                <a:solidFill>
                  <a:schemeClr val="tx1"/>
                </a:solidFill>
                <a:latin typeface="Arial" panose="020B0604020202020204" pitchFamily="34" charset="0"/>
                <a:cs typeface="Arial" panose="020B0604020202020204" pitchFamily="34" charset="0"/>
              </a:rPr>
            </a:br>
            <a:r>
              <a:rPr lang="en-GB" altLang="da-DK" sz="900" b="0" noProof="1">
                <a:solidFill>
                  <a:schemeClr val="tx1"/>
                </a:solidFill>
                <a:latin typeface="Arial" panose="020B0604020202020204" pitchFamily="34" charset="0"/>
                <a:cs typeface="Arial" panose="020B0604020202020204" pitchFamily="34" charset="0"/>
              </a:rPr>
              <a:t>dragging the corners of the picture</a:t>
            </a:r>
            <a:br>
              <a:rPr lang="en-GB" altLang="da-DK" sz="900" b="0" noProof="1">
                <a:solidFill>
                  <a:schemeClr val="tx1"/>
                </a:solidFill>
                <a:latin typeface="Arial" panose="020B0604020202020204" pitchFamily="34" charset="0"/>
                <a:cs typeface="Arial" panose="020B0604020202020204" pitchFamily="34" charset="0"/>
              </a:rPr>
            </a:br>
            <a:endParaRPr lang="en-GB"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altLang="da-DK" sz="900" b="1" noProof="1">
                <a:solidFill>
                  <a:schemeClr val="tx1"/>
                </a:solidFill>
                <a:latin typeface="Arial" panose="020B0604020202020204" pitchFamily="34" charset="0"/>
                <a:cs typeface="Arial" panose="020B0604020202020204" pitchFamily="34" charset="0"/>
              </a:rPr>
              <a:t>HINT: </a:t>
            </a:r>
            <a:r>
              <a:rPr lang="en-GB" altLang="da-DK" sz="900" b="0" noProof="1">
                <a:solidFill>
                  <a:schemeClr val="tx1"/>
                </a:solidFill>
                <a:latin typeface="Arial" panose="020B0604020202020204" pitchFamily="34" charset="0"/>
                <a:cs typeface="Arial" panose="020B0604020202020204" pitchFamily="34" charset="0"/>
              </a:rPr>
              <a:t>If you delete the picture and </a:t>
            </a:r>
            <a:br>
              <a:rPr lang="en-GB" altLang="da-DK" sz="900" b="0" noProof="1">
                <a:solidFill>
                  <a:schemeClr val="tx1"/>
                </a:solidFill>
                <a:latin typeface="Arial" panose="020B0604020202020204" pitchFamily="34" charset="0"/>
                <a:cs typeface="Arial" panose="020B0604020202020204" pitchFamily="34" charset="0"/>
              </a:rPr>
            </a:br>
            <a:r>
              <a:rPr lang="en-GB" altLang="da-DK" sz="900" b="0" noProof="1">
                <a:solidFill>
                  <a:schemeClr val="tx1"/>
                </a:solidFill>
                <a:latin typeface="Arial" panose="020B0604020202020204" pitchFamily="34" charset="0"/>
                <a:cs typeface="Arial" panose="020B0604020202020204" pitchFamily="34" charset="0"/>
              </a:rPr>
              <a:t>insert a new one, the picture may </a:t>
            </a:r>
            <a:br>
              <a:rPr lang="en-GB" altLang="da-DK" sz="900" b="0" noProof="1">
                <a:solidFill>
                  <a:schemeClr val="tx1"/>
                </a:solidFill>
                <a:latin typeface="Arial" panose="020B0604020202020204" pitchFamily="34" charset="0"/>
                <a:cs typeface="Arial" panose="020B0604020202020204" pitchFamily="34" charset="0"/>
              </a:rPr>
            </a:br>
            <a:r>
              <a:rPr lang="en-GB" altLang="da-DK" sz="900" b="0" noProof="1">
                <a:solidFill>
                  <a:schemeClr val="tx1"/>
                </a:solidFill>
                <a:latin typeface="Arial" panose="020B0604020202020204" pitchFamily="34" charset="0"/>
                <a:cs typeface="Arial" panose="020B0604020202020204" pitchFamily="34" charset="0"/>
              </a:rPr>
              <a:t>lie in front of the text or graphic.</a:t>
            </a:r>
            <a:br>
              <a:rPr lang="en-GB" altLang="da-DK" sz="900" b="0" noProof="1">
                <a:solidFill>
                  <a:schemeClr val="tx1"/>
                </a:solidFill>
                <a:latin typeface="Arial" panose="020B0604020202020204" pitchFamily="34" charset="0"/>
                <a:cs typeface="Arial" panose="020B0604020202020204" pitchFamily="34" charset="0"/>
              </a:rPr>
            </a:br>
            <a:r>
              <a:rPr lang="en-GB" altLang="da-DK" sz="900" b="0" noProof="1">
                <a:solidFill>
                  <a:schemeClr val="tx1"/>
                </a:solidFill>
                <a:latin typeface="Arial" panose="020B0604020202020204" pitchFamily="34" charset="0"/>
                <a:cs typeface="Arial" panose="020B0604020202020204" pitchFamily="34" charset="0"/>
              </a:rPr>
              <a:t>If this happens, select the picture, </a:t>
            </a:r>
            <a:br>
              <a:rPr lang="en-GB" altLang="da-DK" sz="900" b="0" noProof="1">
                <a:solidFill>
                  <a:schemeClr val="tx1"/>
                </a:solidFill>
                <a:latin typeface="Arial" panose="020B0604020202020204" pitchFamily="34" charset="0"/>
                <a:cs typeface="Arial" panose="020B0604020202020204" pitchFamily="34" charset="0"/>
              </a:rPr>
            </a:br>
            <a:r>
              <a:rPr lang="en-GB" altLang="da-DK" sz="900" b="0" noProof="1">
                <a:solidFill>
                  <a:schemeClr val="tx1"/>
                </a:solidFill>
                <a:latin typeface="Arial" panose="020B0604020202020204" pitchFamily="34" charset="0"/>
                <a:cs typeface="Arial" panose="020B0604020202020204" pitchFamily="34" charset="0"/>
              </a:rPr>
              <a:t>right-click and choose </a:t>
            </a:r>
            <a:r>
              <a:rPr lang="en-GB" altLang="da-DK" sz="900" b="1" noProof="1">
                <a:solidFill>
                  <a:schemeClr val="tx1"/>
                </a:solidFill>
                <a:latin typeface="Arial" panose="020B0604020202020204" pitchFamily="34" charset="0"/>
                <a:cs typeface="Arial" panose="020B0604020202020204" pitchFamily="34" charset="0"/>
              </a:rPr>
              <a:t>Send to Back</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6871761" y="1714058"/>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2"/>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3"/>
            <a:srcRect l="1432" t="16308" r="2422" b="1509"/>
            <a:stretch/>
          </p:blipFill>
          <p:spPr>
            <a:xfrm>
              <a:off x="6444587" y="2943287"/>
              <a:ext cx="674853" cy="628489"/>
            </a:xfrm>
            <a:prstGeom prst="rect">
              <a:avLst/>
            </a:prstGeom>
            <a:ln w="3175">
              <a:solidFill>
                <a:schemeClr val="bg1">
                  <a:lumMod val="95000"/>
                </a:schemeClr>
              </a:solidFill>
            </a:ln>
          </p:spPr>
        </p:pic>
      </p:grpSp>
      <p:sp>
        <p:nvSpPr>
          <p:cNvPr id="42" name="Text Box 2">
            <a:extLst>
              <a:ext uri="{FF2B5EF4-FFF2-40B4-BE49-F238E27FC236}">
                <a16:creationId xmlns:a16="http://schemas.microsoft.com/office/drawing/2014/main" id="{00AD0EBC-0A41-4B26-9D79-79E0C00BBA85}"/>
              </a:ext>
            </a:extLst>
          </p:cNvPr>
          <p:cNvSpPr txBox="1">
            <a:spLocks noChangeArrowheads="1"/>
          </p:cNvSpPr>
          <p:nvPr userDrawn="1"/>
        </p:nvSpPr>
        <p:spPr bwMode="auto">
          <a:xfrm>
            <a:off x="444363" y="1451607"/>
            <a:ext cx="228036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latin typeface="Arial" panose="020B0604020202020204" pitchFamily="34" charset="0"/>
                <a:cs typeface="Arial" panose="020B0604020202020204" pitchFamily="34" charset="0"/>
              </a:rPr>
              <a:t>TEXT STYLES</a:t>
            </a:r>
            <a:endParaRPr lang="en-GB" altLang="da-DK" sz="16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altLang="da-DK" sz="900" b="0" noProof="1">
                <a:solidFill>
                  <a:schemeClr val="tx1"/>
                </a:solidFill>
                <a:latin typeface="Arial" panose="020B0604020202020204" pitchFamily="34" charset="0"/>
                <a:cs typeface="Arial" panose="020B0604020202020204" pitchFamily="34" charset="0"/>
              </a:rPr>
              <a:t>Use the </a:t>
            </a:r>
            <a:r>
              <a:rPr lang="en-GB" altLang="da-DK" sz="900" b="1" noProof="1">
                <a:solidFill>
                  <a:schemeClr val="tx1"/>
                </a:solidFill>
                <a:latin typeface="Arial" panose="020B0604020202020204" pitchFamily="34" charset="0"/>
                <a:cs typeface="Arial" panose="020B0604020202020204" pitchFamily="34" charset="0"/>
              </a:rPr>
              <a:t>TAB</a:t>
            </a:r>
            <a:r>
              <a:rPr lang="en-GB" altLang="da-DK" sz="900" b="0" noProof="1">
                <a:solidFill>
                  <a:schemeClr val="tx1"/>
                </a:solidFill>
                <a:latin typeface="Arial" panose="020B0604020202020204" pitchFamily="34" charset="0"/>
                <a:cs typeface="Arial" panose="020B0604020202020204" pitchFamily="34" charset="0"/>
              </a:rPr>
              <a:t>-key</a:t>
            </a:r>
            <a:r>
              <a:rPr lang="en-GB" altLang="da-DK" sz="900" b="0" baseline="0" noProof="1">
                <a:solidFill>
                  <a:schemeClr val="tx1"/>
                </a:solidFill>
                <a:latin typeface="Arial" panose="020B0604020202020204" pitchFamily="34" charset="0"/>
                <a:cs typeface="Arial" panose="020B0604020202020204" pitchFamily="34" charset="0"/>
              </a:rPr>
              <a:t> to jump through levels. Click </a:t>
            </a:r>
            <a:r>
              <a:rPr lang="en-GB" altLang="da-DK" sz="900" b="1" baseline="0" noProof="1">
                <a:solidFill>
                  <a:schemeClr val="tx1"/>
                </a:solidFill>
                <a:latin typeface="Arial" panose="020B0604020202020204" pitchFamily="34" charset="0"/>
                <a:cs typeface="Arial" panose="020B0604020202020204" pitchFamily="34" charset="0"/>
              </a:rPr>
              <a:t>ENTER</a:t>
            </a:r>
            <a:r>
              <a:rPr lang="en-GB" altLang="da-DK" sz="900" b="0" baseline="0" noProof="1">
                <a:solidFill>
                  <a:schemeClr val="tx1"/>
                </a:solidFill>
                <a:latin typeface="Arial" panose="020B0604020202020204" pitchFamily="34" charset="0"/>
                <a:cs typeface="Arial" panose="020B0604020202020204" pitchFamily="34" charset="0"/>
              </a:rPr>
              <a:t>, then </a:t>
            </a:r>
            <a:r>
              <a:rPr lang="en-GB" altLang="da-DK" sz="900" b="1" baseline="0" noProof="1">
                <a:solidFill>
                  <a:schemeClr val="tx1"/>
                </a:solidFill>
                <a:latin typeface="Arial" panose="020B0604020202020204" pitchFamily="34" charset="0"/>
                <a:cs typeface="Arial" panose="020B0604020202020204" pitchFamily="34" charset="0"/>
              </a:rPr>
              <a:t>TAB</a:t>
            </a:r>
            <a:r>
              <a:rPr lang="en-GB" altLang="da-DK" sz="900" b="0" baseline="0" noProof="1">
                <a:solidFill>
                  <a:schemeClr val="tx1"/>
                </a:solidFill>
                <a:latin typeface="Arial" panose="020B0604020202020204" pitchFamily="34" charset="0"/>
                <a:cs typeface="Arial" panose="020B0604020202020204" pitchFamily="34" charset="0"/>
              </a:rPr>
              <a:t> to switch from one level to the next level</a:t>
            </a:r>
          </a:p>
          <a:p>
            <a:pPr eaLnBrk="1" hangingPunct="1">
              <a:spcAft>
                <a:spcPts val="600"/>
              </a:spcAft>
              <a:defRPr/>
            </a:pPr>
            <a:r>
              <a:rPr lang="en-GB" altLang="da-DK" sz="900" b="0" baseline="0" noProof="1">
                <a:solidFill>
                  <a:schemeClr val="tx1"/>
                </a:solidFill>
                <a:latin typeface="Arial" panose="020B0604020202020204" pitchFamily="34" charset="0"/>
                <a:cs typeface="Arial" panose="020B0604020202020204" pitchFamily="34" charset="0"/>
              </a:rPr>
              <a:t>To go back in levels use </a:t>
            </a:r>
            <a:r>
              <a:rPr lang="en-GB" altLang="da-DK" sz="900" b="1" baseline="0" noProof="1">
                <a:solidFill>
                  <a:schemeClr val="tx1"/>
                </a:solidFill>
                <a:latin typeface="Arial" panose="020B0604020202020204" pitchFamily="34" charset="0"/>
                <a:cs typeface="Arial" panose="020B0604020202020204" pitchFamily="34" charset="0"/>
              </a:rPr>
              <a:t>SHIFT-TAB</a:t>
            </a:r>
            <a:endParaRPr lang="en-GB"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sz="900" noProof="1">
                <a:solidFill>
                  <a:schemeClr val="tx1"/>
                </a:solidFill>
                <a:latin typeface="Arial" panose="020B0604020202020204" pitchFamily="34" charset="0"/>
                <a:cs typeface="Arial" panose="020B0604020202020204" pitchFamily="34" charset="0"/>
              </a:rPr>
              <a:t>Alternatively, </a:t>
            </a:r>
            <a:r>
              <a:rPr lang="en-GB" sz="900" b="1" noProof="1">
                <a:solidFill>
                  <a:schemeClr val="tx1"/>
                </a:solidFill>
                <a:latin typeface="Arial" panose="020B0604020202020204" pitchFamily="34" charset="0"/>
                <a:cs typeface="Arial" panose="020B0604020202020204" pitchFamily="34" charset="0"/>
              </a:rPr>
              <a:t>Increase</a:t>
            </a:r>
            <a:r>
              <a:rPr lang="en-GB" sz="900" baseline="0" noProof="1">
                <a:solidFill>
                  <a:schemeClr val="tx1"/>
                </a:solidFill>
                <a:latin typeface="Arial" panose="020B0604020202020204" pitchFamily="34" charset="0"/>
                <a:cs typeface="Arial" panose="020B0604020202020204" pitchFamily="34" charset="0"/>
              </a:rPr>
              <a:t> and </a:t>
            </a:r>
            <a:r>
              <a:rPr lang="en-GB" sz="900" b="1" baseline="0" noProof="1">
                <a:solidFill>
                  <a:schemeClr val="tx1"/>
                </a:solidFill>
                <a:latin typeface="Arial" panose="020B0604020202020204" pitchFamily="34" charset="0"/>
                <a:cs typeface="Arial" panose="020B0604020202020204" pitchFamily="34" charset="0"/>
              </a:rPr>
              <a:t>Decrease</a:t>
            </a:r>
            <a:br>
              <a:rPr lang="en-GB" sz="900" b="1" baseline="0" noProof="1">
                <a:solidFill>
                  <a:schemeClr val="tx1"/>
                </a:solidFill>
                <a:latin typeface="Arial" panose="020B0604020202020204" pitchFamily="34" charset="0"/>
                <a:cs typeface="Arial" panose="020B0604020202020204" pitchFamily="34" charset="0"/>
              </a:rPr>
            </a:br>
            <a:r>
              <a:rPr lang="en-GB" sz="900" baseline="0" noProof="1">
                <a:solidFill>
                  <a:schemeClr val="tx1"/>
                </a:solidFill>
                <a:latin typeface="Arial" panose="020B0604020202020204" pitchFamily="34" charset="0"/>
                <a:cs typeface="Arial" panose="020B0604020202020204" pitchFamily="34" charset="0"/>
              </a:rPr>
              <a:t>list level can be used</a:t>
            </a:r>
          </a:p>
          <a:p>
            <a:pPr eaLnBrk="1" hangingPunct="1">
              <a:spcAft>
                <a:spcPts val="600"/>
              </a:spcAft>
              <a:defRPr/>
            </a:pPr>
            <a:endParaRPr lang="en-GB" sz="900" baseline="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altLang="da-DK" sz="900" b="1" noProof="1">
                <a:solidFill>
                  <a:schemeClr val="tx1"/>
                </a:solidFill>
                <a:latin typeface="Arial" panose="020B0604020202020204" pitchFamily="34" charset="0"/>
                <a:cs typeface="Arial" panose="020B0604020202020204" pitchFamily="34" charset="0"/>
              </a:rPr>
              <a:t>HINT: </a:t>
            </a:r>
            <a:r>
              <a:rPr lang="en-GB" sz="900" b="1" noProof="1">
                <a:solidFill>
                  <a:schemeClr val="tx1"/>
                </a:solidFill>
                <a:latin typeface="Arial" panose="020B0604020202020204" pitchFamily="34" charset="0"/>
                <a:cs typeface="Arial" panose="020B0604020202020204" pitchFamily="34" charset="0"/>
              </a:rPr>
              <a:t>Use bullet 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Arial" panose="020B0604020202020204" pitchFamily="34" charset="0"/>
                <a:cs typeface="Arial" panose="020B0604020202020204" pitchFamily="34" charset="0"/>
              </a:rPr>
              <a:t>Delete bullet for regular text.</a:t>
            </a:r>
            <a:br>
              <a:rPr lang="en-GB" altLang="da-DK" sz="900" b="0" noProof="1">
                <a:solidFill>
                  <a:schemeClr val="tx1"/>
                </a:solidFill>
                <a:latin typeface="Arial" panose="020B0604020202020204" pitchFamily="34" charset="0"/>
                <a:cs typeface="Arial" panose="020B0604020202020204" pitchFamily="34" charset="0"/>
              </a:rPr>
            </a:br>
            <a:r>
              <a:rPr lang="en-GB" altLang="da-DK" sz="900" b="0" noProof="1">
                <a:solidFill>
                  <a:schemeClr val="tx1"/>
                </a:solidFill>
                <a:latin typeface="Arial" panose="020B0604020202020204" pitchFamily="34" charset="0"/>
                <a:cs typeface="Arial" panose="020B0604020202020204" pitchFamily="34" charset="0"/>
              </a:rPr>
              <a:t>Click on the bullet button to reaply the correct bullet again</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chemeClr val="tx1"/>
                </a:solidFill>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SLIDES &amp; LAYOUTS</a:t>
            </a:r>
            <a:br>
              <a:rPr lang="en-GB" altLang="da-DK" sz="900" b="1" noProof="1">
                <a:solidFill>
                  <a:schemeClr val="tx1"/>
                </a:solidFill>
                <a:latin typeface="Arial" panose="020B0604020202020204" pitchFamily="34" charset="0"/>
                <a:cs typeface="Arial" panose="020B0604020202020204" pitchFamily="34" charset="0"/>
              </a:rPr>
            </a:br>
            <a:br>
              <a:rPr lang="en-GB" altLang="da-DK" sz="900" b="1" noProof="1">
                <a:solidFill>
                  <a:schemeClr val="tx1"/>
                </a:solidFill>
                <a:latin typeface="Arial" panose="020B0604020202020204" pitchFamily="34" charset="0"/>
                <a:cs typeface="Arial" panose="020B0604020202020204" pitchFamily="34" charset="0"/>
              </a:rPr>
            </a:br>
            <a:r>
              <a:rPr lang="en-GB" altLang="da-DK" sz="900" b="0" noProof="1">
                <a:solidFill>
                  <a:schemeClr val="tx1"/>
                </a:solidFill>
                <a:latin typeface="Arial" panose="020B0604020202020204" pitchFamily="34" charset="0"/>
                <a:cs typeface="Arial" panose="020B0604020202020204" pitchFamily="34" charset="0"/>
              </a:rPr>
              <a:t>Click on the menu </a:t>
            </a:r>
            <a:r>
              <a:rPr lang="en-GB" altLang="da-DK" sz="900" b="1" noProof="1">
                <a:solidFill>
                  <a:schemeClr val="tx1"/>
                </a:solidFill>
                <a:latin typeface="Arial" panose="020B0604020202020204" pitchFamily="34" charset="0"/>
                <a:cs typeface="Arial" panose="020B0604020202020204" pitchFamily="34" charset="0"/>
              </a:rPr>
              <a:t>New Slide </a:t>
            </a:r>
            <a:r>
              <a:rPr lang="en-GB" altLang="da-DK" sz="900" b="0" noProof="1">
                <a:solidFill>
                  <a:schemeClr val="tx1"/>
                </a:solidFill>
                <a:latin typeface="Arial" panose="020B0604020202020204" pitchFamily="34" charset="0"/>
                <a:cs typeface="Arial" panose="020B0604020202020204" pitchFamily="34" charset="0"/>
              </a:rPr>
              <a:t>in the </a:t>
            </a:r>
            <a:r>
              <a:rPr lang="en-GB" altLang="da-DK" sz="900" b="1" noProof="1">
                <a:solidFill>
                  <a:schemeClr val="tx1"/>
                </a:solidFill>
                <a:latin typeface="Arial" panose="020B0604020202020204" pitchFamily="34" charset="0"/>
                <a:cs typeface="Arial" panose="020B0604020202020204" pitchFamily="34" charset="0"/>
              </a:rPr>
              <a:t>Home</a:t>
            </a:r>
            <a:r>
              <a:rPr lang="en-GB" altLang="da-DK" sz="900" b="0" noProof="1">
                <a:solidFill>
                  <a:schemeClr val="tx1"/>
                </a:solidFill>
                <a:latin typeface="Arial" panose="020B0604020202020204" pitchFamily="34" charset="0"/>
                <a:cs typeface="Arial" panose="020B0604020202020204" pitchFamily="34" charset="0"/>
              </a:rPr>
              <a:t> tab to insert a new slide</a:t>
            </a:r>
            <a:br>
              <a:rPr lang="en-GB" altLang="da-DK" sz="900" b="0" noProof="1">
                <a:solidFill>
                  <a:schemeClr val="tx1"/>
                </a:solidFill>
                <a:latin typeface="Arial" panose="020B0604020202020204" pitchFamily="34" charset="0"/>
                <a:cs typeface="Arial" panose="020B0604020202020204" pitchFamily="34" charset="0"/>
              </a:rPr>
            </a:br>
            <a:br>
              <a:rPr lang="en-GB" altLang="da-DK" sz="900" b="0" noProof="1">
                <a:solidFill>
                  <a:schemeClr val="tx1"/>
                </a:solidFill>
                <a:latin typeface="Arial" panose="020B0604020202020204" pitchFamily="34" charset="0"/>
                <a:cs typeface="Arial" panose="020B0604020202020204" pitchFamily="34" charset="0"/>
              </a:rPr>
            </a:br>
            <a:r>
              <a:rPr lang="en-GB" altLang="da-DK" sz="900" b="1" noProof="1">
                <a:solidFill>
                  <a:schemeClr val="tx1"/>
                </a:solidFill>
                <a:latin typeface="Arial" panose="020B0604020202020204" pitchFamily="34" charset="0"/>
                <a:cs typeface="Arial" panose="020B0604020202020204" pitchFamily="34" charset="0"/>
              </a:rPr>
              <a:t>Change layout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900" dirty="0">
                <a:solidFill>
                  <a:srgbClr val="000000"/>
                </a:solidFill>
                <a:latin typeface="Arial" panose="020B0604020202020204" pitchFamily="34" charset="0"/>
                <a:ea typeface="Times New Roman" panose="02020603050405020304" pitchFamily="18" charset="0"/>
                <a:cs typeface="Arial" panose="020B0604020202020204" pitchFamily="34" charset="0"/>
              </a:rPr>
              <a:t>Click on the arrow next to </a:t>
            </a:r>
            <a:r>
              <a:rPr lang="en-GB" sz="900" b="1" dirty="0">
                <a:solidFill>
                  <a:srgbClr val="000000"/>
                </a:solidFill>
                <a:latin typeface="Arial" panose="020B0604020202020204" pitchFamily="34" charset="0"/>
                <a:ea typeface="Times New Roman" panose="02020603050405020304" pitchFamily="18" charset="0"/>
                <a:cs typeface="Arial" panose="020B0604020202020204" pitchFamily="34" charset="0"/>
              </a:rPr>
              <a:t>Layout</a:t>
            </a:r>
            <a:br>
              <a:rPr lang="en-GB" sz="900" b="1" dirty="0">
                <a:solidFill>
                  <a:srgbClr val="000000"/>
                </a:solidFill>
                <a:latin typeface="Arial" panose="020B0604020202020204" pitchFamily="34" charset="0"/>
                <a:ea typeface="Times New Roman" panose="02020603050405020304" pitchFamily="18" charset="0"/>
                <a:cs typeface="Arial" panose="020B0604020202020204" pitchFamily="34" charset="0"/>
              </a:rPr>
            </a:br>
            <a:r>
              <a:rPr lang="en-GB" sz="900" dirty="0">
                <a:solidFill>
                  <a:srgbClr val="000000"/>
                </a:solidFill>
                <a:latin typeface="Arial" panose="020B0604020202020204" pitchFamily="34" charset="0"/>
                <a:ea typeface="Times New Roman" panose="02020603050405020304" pitchFamily="18" charset="0"/>
                <a:cs typeface="Arial" panose="020B0604020202020204" pitchFamily="34" charset="0"/>
              </a:rPr>
              <a:t>to view a dropdown menu of possible slide layouts</a:t>
            </a:r>
            <a:br>
              <a:rPr lang="en-GB" altLang="da-DK" sz="900" b="0" baseline="0" noProof="1">
                <a:solidFill>
                  <a:schemeClr val="tx1"/>
                </a:solidFill>
                <a:latin typeface="Arial" panose="020B0604020202020204" pitchFamily="34" charset="0"/>
                <a:cs typeface="Arial" panose="020B0604020202020204" pitchFamily="34" charset="0"/>
              </a:rPr>
            </a:br>
            <a:br>
              <a:rPr lang="en-GB" altLang="da-DK" sz="900" b="0" baseline="0" noProof="1">
                <a:solidFill>
                  <a:schemeClr val="tx1"/>
                </a:solidFill>
                <a:latin typeface="Arial" panose="020B0604020202020204" pitchFamily="34" charset="0"/>
                <a:cs typeface="Arial" panose="020B0604020202020204" pitchFamily="34" charset="0"/>
              </a:rPr>
            </a:br>
            <a:r>
              <a:rPr lang="en-GB" sz="900" b="1" noProof="1">
                <a:solidFill>
                  <a:schemeClr val="tx1"/>
                </a:solidFill>
                <a:latin typeface="Arial" panose="020B0604020202020204" pitchFamily="34" charset="0"/>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noProof="1">
                <a:solidFill>
                  <a:schemeClr val="tx1"/>
                </a:solidFill>
                <a:latin typeface="Arial" panose="020B0604020202020204" pitchFamily="34" charset="0"/>
                <a:cs typeface="Arial" panose="020B0604020202020204" pitchFamily="34" charset="0"/>
              </a:rPr>
              <a:t>Click the </a:t>
            </a:r>
            <a:r>
              <a:rPr lang="en-GB" altLang="da-DK" sz="900" b="1" baseline="0" noProof="1">
                <a:solidFill>
                  <a:schemeClr val="tx1"/>
                </a:solidFill>
                <a:latin typeface="Arial" panose="020B0604020202020204" pitchFamily="34" charset="0"/>
                <a:cs typeface="Arial" panose="020B0604020202020204" pitchFamily="34" charset="0"/>
              </a:rPr>
              <a:t>Reset </a:t>
            </a:r>
            <a:r>
              <a:rPr lang="en-GB" altLang="da-DK" sz="900" noProof="1">
                <a:solidFill>
                  <a:schemeClr val="tx1"/>
                </a:solidFill>
                <a:latin typeface="Arial" panose="020B0604020202020204" pitchFamily="34" charset="0"/>
                <a:cs typeface="Arial" panose="020B0604020202020204" pitchFamily="34" charset="0"/>
              </a:rPr>
              <a:t>menu to reset position, size</a:t>
            </a:r>
            <a:r>
              <a:rPr lang="en-GB" altLang="da-DK" sz="900" baseline="0" noProof="1">
                <a:solidFill>
                  <a:schemeClr val="tx1"/>
                </a:solidFill>
                <a:latin typeface="Arial" panose="020B0604020202020204" pitchFamily="34" charset="0"/>
                <a:cs typeface="Arial" panose="020B0604020202020204" pitchFamily="34" charset="0"/>
              </a:rPr>
              <a:t> and formatting of the </a:t>
            </a:r>
            <a:br>
              <a:rPr lang="en-GB" altLang="da-DK" sz="900" baseline="0" noProof="1">
                <a:solidFill>
                  <a:schemeClr val="tx1"/>
                </a:solidFill>
                <a:latin typeface="Arial" panose="020B0604020202020204" pitchFamily="34" charset="0"/>
                <a:cs typeface="Arial" panose="020B0604020202020204" pitchFamily="34" charset="0"/>
              </a:rPr>
            </a:br>
            <a:r>
              <a:rPr lang="en-GB" altLang="da-DK" sz="900" baseline="0" noProof="1">
                <a:solidFill>
                  <a:schemeClr val="tx1"/>
                </a:solidFill>
                <a:latin typeface="Arial" panose="020B0604020202020204" pitchFamily="34" charset="0"/>
                <a:cs typeface="Arial" panose="020B0604020202020204" pitchFamily="34" charset="0"/>
              </a:rPr>
              <a:t>slide placeholders to their default settings</a:t>
            </a:r>
            <a:endParaRPr lang="en-GB" altLang="da-DK" sz="90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en-GB" altLang="da-DK" sz="900" b="0" noProof="1">
              <a:solidFill>
                <a:schemeClr val="tx1"/>
              </a:solidFill>
              <a:latin typeface="Arial" panose="020B0604020202020204" pitchFamily="34" charset="0"/>
              <a:cs typeface="Arial" panose="020B0604020202020204" pitchFamily="34" charset="0"/>
            </a:endParaRPr>
          </a:p>
        </p:txBody>
      </p:sp>
      <p:pic>
        <p:nvPicPr>
          <p:cNvPr id="43" name="Picture 2">
            <a:extLst>
              <a:ext uri="{FF2B5EF4-FFF2-40B4-BE49-F238E27FC236}">
                <a16:creationId xmlns:a16="http://schemas.microsoft.com/office/drawing/2014/main" id="{7082C8DC-C092-4676-B834-847B1F285858}"/>
              </a:ext>
            </a:extLst>
          </p:cNvPr>
          <p:cNvPicPr>
            <a:picLocks noChangeAspect="1"/>
          </p:cNvPicPr>
          <p:nvPr userDrawn="1"/>
        </p:nvPicPr>
        <p:blipFill>
          <a:blip r:embed="rId4"/>
          <a:stretch>
            <a:fillRect/>
          </a:stretch>
        </p:blipFill>
        <p:spPr>
          <a:xfrm>
            <a:off x="2649942" y="3160811"/>
            <a:ext cx="257143" cy="285714"/>
          </a:xfrm>
          <a:prstGeom prst="rect">
            <a:avLst/>
          </a:prstGeom>
        </p:spPr>
      </p:pic>
      <p:pic>
        <p:nvPicPr>
          <p:cNvPr id="46" name="Picture 29">
            <a:extLst>
              <a:ext uri="{FF2B5EF4-FFF2-40B4-BE49-F238E27FC236}">
                <a16:creationId xmlns:a16="http://schemas.microsoft.com/office/drawing/2014/main" id="{6B35B93D-CCEE-48AF-A769-8729CC05BE8A}"/>
              </a:ext>
            </a:extLst>
          </p:cNvPr>
          <p:cNvPicPr>
            <a:picLocks noChangeAspect="1"/>
          </p:cNvPicPr>
          <p:nvPr userDrawn="1"/>
        </p:nvPicPr>
        <p:blipFill>
          <a:blip r:embed="rId5"/>
          <a:stretch>
            <a:fillRect/>
          </a:stretch>
        </p:blipFill>
        <p:spPr>
          <a:xfrm>
            <a:off x="2650483" y="2437628"/>
            <a:ext cx="457143" cy="257143"/>
          </a:xfrm>
          <a:prstGeom prst="rect">
            <a:avLst/>
          </a:prstGeom>
        </p:spPr>
      </p:pic>
      <p:pic>
        <p:nvPicPr>
          <p:cNvPr id="51" name="Picture 33">
            <a:extLst>
              <a:ext uri="{FF2B5EF4-FFF2-40B4-BE49-F238E27FC236}">
                <a16:creationId xmlns:a16="http://schemas.microsoft.com/office/drawing/2014/main" id="{939F9DAB-8633-4819-950D-F5E391BF7718}"/>
              </a:ext>
            </a:extLst>
          </p:cNvPr>
          <p:cNvPicPr>
            <a:picLocks noChangeAspect="1"/>
          </p:cNvPicPr>
          <p:nvPr userDrawn="1"/>
        </p:nvPicPr>
        <p:blipFill rotWithShape="1">
          <a:blip r:embed="rId6"/>
          <a:srcRect l="3901" t="45142" r="62601" b="9046"/>
          <a:stretch/>
        </p:blipFill>
        <p:spPr>
          <a:xfrm>
            <a:off x="6871761" y="2956787"/>
            <a:ext cx="341204" cy="321707"/>
          </a:xfrm>
          <a:prstGeom prst="rect">
            <a:avLst/>
          </a:prstGeom>
        </p:spPr>
      </p:pic>
      <p:pic>
        <p:nvPicPr>
          <p:cNvPr id="55" name="Picture 16">
            <a:extLst>
              <a:ext uri="{FF2B5EF4-FFF2-40B4-BE49-F238E27FC236}">
                <a16:creationId xmlns:a16="http://schemas.microsoft.com/office/drawing/2014/main" id="{A13B127D-1BE4-4C8F-96F6-59C8D10D8F4E}"/>
              </a:ext>
            </a:extLst>
          </p:cNvPr>
          <p:cNvPicPr>
            <a:picLocks noChangeAspect="1"/>
          </p:cNvPicPr>
          <p:nvPr userDrawn="1"/>
        </p:nvPicPr>
        <p:blipFill>
          <a:blip r:embed="rId7"/>
          <a:stretch>
            <a:fillRect/>
          </a:stretch>
        </p:blipFill>
        <p:spPr>
          <a:xfrm>
            <a:off x="2656364" y="4151363"/>
            <a:ext cx="328881" cy="505501"/>
          </a:xfrm>
          <a:prstGeom prst="rect">
            <a:avLst/>
          </a:prstGeom>
        </p:spPr>
      </p:pic>
      <p:pic>
        <p:nvPicPr>
          <p:cNvPr id="56" name="Picture 20">
            <a:extLst>
              <a:ext uri="{FF2B5EF4-FFF2-40B4-BE49-F238E27FC236}">
                <a16:creationId xmlns:a16="http://schemas.microsoft.com/office/drawing/2014/main" id="{5730DD9A-26F6-4C14-AE7D-221D2B3F38DD}"/>
              </a:ext>
            </a:extLst>
          </p:cNvPr>
          <p:cNvPicPr>
            <a:picLocks noChangeAspect="1"/>
          </p:cNvPicPr>
          <p:nvPr userDrawn="1"/>
        </p:nvPicPr>
        <p:blipFill>
          <a:blip r:embed="rId8"/>
          <a:stretch>
            <a:fillRect/>
          </a:stretch>
        </p:blipFill>
        <p:spPr>
          <a:xfrm>
            <a:off x="2656364" y="5479516"/>
            <a:ext cx="538465" cy="172841"/>
          </a:xfrm>
          <a:prstGeom prst="rect">
            <a:avLst/>
          </a:prstGeom>
        </p:spPr>
      </p:pic>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9"/>
          <a:stretch>
            <a:fillRect/>
          </a:stretch>
        </p:blipFill>
        <p:spPr>
          <a:xfrm>
            <a:off x="6927782" y="3766527"/>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729773" y="1445977"/>
            <a:ext cx="2358243"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latin typeface="Arial" panose="020B0604020202020204" pitchFamily="34" charset="0"/>
                <a:cs typeface="Arial" panose="020B0604020202020204" pitchFamily="34" charset="0"/>
              </a:rPr>
              <a:t>HEADER &amp; FOOTER</a:t>
            </a:r>
          </a:p>
          <a:p>
            <a:pPr eaLnBrk="1" hangingPunct="1">
              <a:spcAft>
                <a:spcPts val="600"/>
              </a:spcAft>
              <a:defRPr/>
            </a:pPr>
            <a:r>
              <a:rPr lang="en-GB" altLang="da-DK" sz="900" b="0" noProof="1">
                <a:solidFill>
                  <a:schemeClr val="tx1"/>
                </a:solidFill>
                <a:latin typeface="Arial" panose="020B0604020202020204" pitchFamily="34" charset="0"/>
                <a:cs typeface="Arial" panose="020B0604020202020204" pitchFamily="34" charset="0"/>
              </a:rPr>
              <a:t>Do this at the very end to apply the changes on all slides</a:t>
            </a:r>
          </a:p>
          <a:p>
            <a:pPr eaLnBrk="1" hangingPunct="1">
              <a:spcAft>
                <a:spcPts val="600"/>
              </a:spcAft>
              <a:defRPr/>
            </a:pPr>
            <a:r>
              <a:rPr lang="en-GB" altLang="da-DK" sz="900" b="0" noProof="1">
                <a:solidFill>
                  <a:schemeClr val="tx1"/>
                </a:solidFill>
                <a:latin typeface="Arial" panose="020B0604020202020204" pitchFamily="34" charset="0"/>
                <a:cs typeface="Arial" panose="020B0604020202020204" pitchFamily="34" charset="0"/>
              </a:rPr>
              <a:t>Click on </a:t>
            </a:r>
            <a:r>
              <a:rPr lang="en-GB" altLang="da-DK" sz="900" b="1" noProof="1">
                <a:solidFill>
                  <a:schemeClr val="tx1"/>
                </a:solidFill>
                <a:latin typeface="Arial" panose="020B0604020202020204" pitchFamily="34" charset="0"/>
                <a:cs typeface="Arial" panose="020B0604020202020204" pitchFamily="34" charset="0"/>
              </a:rPr>
              <a:t>Header and Footer </a:t>
            </a:r>
            <a:r>
              <a:rPr lang="en-GB" altLang="da-DK" sz="900" b="0" noProof="1">
                <a:solidFill>
                  <a:schemeClr val="tx1"/>
                </a:solidFill>
                <a:latin typeface="Arial" panose="020B0604020202020204" pitchFamily="34" charset="0"/>
                <a:cs typeface="Arial" panose="020B0604020202020204" pitchFamily="34" charset="0"/>
              </a:rPr>
              <a:t>in the </a:t>
            </a:r>
            <a:r>
              <a:rPr lang="en-GB" altLang="da-DK" sz="900" b="1" noProof="1">
                <a:solidFill>
                  <a:schemeClr val="tx1"/>
                </a:solidFill>
                <a:latin typeface="Arial" panose="020B0604020202020204" pitchFamily="34" charset="0"/>
                <a:cs typeface="Arial" panose="020B0604020202020204" pitchFamily="34" charset="0"/>
              </a:rPr>
              <a:t>Insert</a:t>
            </a:r>
            <a:r>
              <a:rPr lang="en-GB" altLang="da-DK" sz="900" b="0" noProof="1">
                <a:solidFill>
                  <a:schemeClr val="tx1"/>
                </a:solidFill>
                <a:latin typeface="Arial" panose="020B0604020202020204" pitchFamily="34" charset="0"/>
                <a:cs typeface="Arial" panose="020B0604020202020204" pitchFamily="34" charset="0"/>
              </a:rPr>
              <a:t> tab (write the desired text)</a:t>
            </a:r>
          </a:p>
          <a:p>
            <a:pPr eaLnBrk="1" hangingPunct="1">
              <a:spcAft>
                <a:spcPts val="600"/>
              </a:spcAft>
              <a:defRPr/>
            </a:pPr>
            <a:r>
              <a:rPr lang="en-GB" altLang="da-DK" sz="900" b="0" noProof="1">
                <a:solidFill>
                  <a:schemeClr val="tx1"/>
                </a:solidFill>
                <a:latin typeface="Arial" panose="020B0604020202020204" pitchFamily="34" charset="0"/>
                <a:cs typeface="Arial" panose="020B0604020202020204" pitchFamily="34" charset="0"/>
              </a:rPr>
              <a:t>Click </a:t>
            </a:r>
            <a:r>
              <a:rPr lang="en-GB" altLang="da-DK" sz="900" b="1" noProof="1">
                <a:solidFill>
                  <a:schemeClr val="tx1"/>
                </a:solidFill>
                <a:latin typeface="Arial" panose="020B0604020202020204" pitchFamily="34" charset="0"/>
                <a:cs typeface="Arial" panose="020B0604020202020204" pitchFamily="34" charset="0"/>
              </a:rPr>
              <a:t>Apply to All </a:t>
            </a:r>
            <a:r>
              <a:rPr lang="en-GB" altLang="da-DK" sz="900" b="0" noProof="1">
                <a:solidFill>
                  <a:schemeClr val="tx1"/>
                </a:solidFill>
                <a:latin typeface="Arial" panose="020B0604020202020204" pitchFamily="34" charset="0"/>
                <a:cs typeface="Arial" panose="020B0604020202020204" pitchFamily="34" charset="0"/>
              </a:rPr>
              <a:t>or </a:t>
            </a:r>
            <a:r>
              <a:rPr lang="en-GB" altLang="da-DK" sz="900" b="1" noProof="1">
                <a:solidFill>
                  <a:schemeClr val="tx1"/>
                </a:solidFill>
                <a:latin typeface="Arial" panose="020B0604020202020204" pitchFamily="34" charset="0"/>
                <a:cs typeface="Arial" panose="020B0604020202020204" pitchFamily="34" charset="0"/>
              </a:rPr>
              <a:t>Apply</a:t>
            </a:r>
            <a:r>
              <a:rPr lang="en-GB" altLang="da-DK" sz="900" b="0" noProof="1">
                <a:solidFill>
                  <a:schemeClr val="tx1"/>
                </a:solidFill>
                <a:latin typeface="Arial" panose="020B0604020202020204" pitchFamily="34" charset="0"/>
                <a:cs typeface="Arial" panose="020B0604020202020204" pitchFamily="34" charset="0"/>
              </a:rPr>
              <a:t> if only used on one slide</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dirty="0">
                <a:latin typeface="Arial" panose="020B0604020202020204" pitchFamily="34" charset="0"/>
                <a:cs typeface="Arial" panose="020B0604020202020204" pitchFamily="34" charset="0"/>
              </a:rPr>
              <a:t>GRIDLINES</a:t>
            </a:r>
            <a:endParaRPr lang="en-GB" sz="16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altLang="da-DK" sz="900" b="0" noProof="1">
                <a:solidFill>
                  <a:schemeClr val="tx1"/>
                </a:solidFill>
                <a:latin typeface="Arial" panose="020B0604020202020204" pitchFamily="34" charset="0"/>
                <a:cs typeface="Arial" panose="020B0604020202020204" pitchFamily="34" charset="0"/>
              </a:rPr>
              <a:t>Click the </a:t>
            </a:r>
            <a:r>
              <a:rPr lang="en-GB" altLang="da-DK" sz="900" b="1" noProof="1">
                <a:solidFill>
                  <a:schemeClr val="tx1"/>
                </a:solidFill>
                <a:latin typeface="Arial" panose="020B0604020202020204" pitchFamily="34" charset="0"/>
                <a:cs typeface="Arial" panose="020B0604020202020204" pitchFamily="34" charset="0"/>
              </a:rPr>
              <a:t>View</a:t>
            </a:r>
            <a:r>
              <a:rPr lang="en-GB" altLang="da-DK" sz="900" b="0" noProof="1">
                <a:solidFill>
                  <a:schemeClr val="tx1"/>
                </a:solidFill>
                <a:latin typeface="Arial" panose="020B0604020202020204" pitchFamily="34" charset="0"/>
                <a:cs typeface="Arial" panose="020B0604020202020204" pitchFamily="34" charset="0"/>
              </a:rPr>
              <a:t> tab and set tick mark next to </a:t>
            </a:r>
            <a:r>
              <a:rPr lang="en-GB" altLang="da-DK" sz="900" b="1" noProof="1">
                <a:solidFill>
                  <a:schemeClr val="tx1"/>
                </a:solidFill>
                <a:latin typeface="Arial" panose="020B0604020202020204" pitchFamily="34" charset="0"/>
                <a:cs typeface="Arial" panose="020B0604020202020204" pitchFamily="34" charset="0"/>
              </a:rPr>
              <a:t>Guides</a:t>
            </a:r>
            <a:endParaRPr lang="en-GB"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altLang="da-DK" sz="900" b="1" noProof="1">
                <a:solidFill>
                  <a:schemeClr val="tx1"/>
                </a:solidFill>
                <a:latin typeface="Arial" panose="020B0604020202020204" pitchFamily="34" charset="0"/>
                <a:cs typeface="Arial" panose="020B0604020202020204" pitchFamily="34" charset="0"/>
              </a:rPr>
              <a:t>HINT: Alt + F9 </a:t>
            </a:r>
            <a:r>
              <a:rPr lang="en-GB" altLang="da-DK" sz="900" b="0" noProof="1">
                <a:solidFill>
                  <a:schemeClr val="tx1"/>
                </a:solidFill>
                <a:latin typeface="Arial" panose="020B0604020202020204" pitchFamily="34" charset="0"/>
                <a:cs typeface="Arial" panose="020B0604020202020204" pitchFamily="34" charset="0"/>
              </a:rPr>
              <a:t>for quick view of guides</a:t>
            </a:r>
          </a:p>
          <a:p>
            <a:pPr eaLnBrk="1" hangingPunct="1">
              <a:spcAft>
                <a:spcPts val="600"/>
              </a:spcAft>
              <a:defRPr/>
            </a:pPr>
            <a:endParaRPr lang="en-GB" altLang="da-DK" sz="900" b="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latin typeface="Arial" panose="020B0604020202020204" pitchFamily="34" charset="0"/>
                <a:cs typeface="Arial" panose="020B060402020202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Arial" panose="020B0604020202020204" pitchFamily="34" charset="0"/>
                <a:cs typeface="Arial" panose="020B0604020202020204" pitchFamily="34" charset="0"/>
              </a:rPr>
              <a:t>Insert predefined slides and elements from the Templafy button. Choose </a:t>
            </a:r>
            <a:r>
              <a:rPr lang="en-GB" altLang="da-DK" sz="900" b="1" noProof="1">
                <a:solidFill>
                  <a:schemeClr val="tx1"/>
                </a:solidFill>
                <a:latin typeface="Arial" panose="020B0604020202020204" pitchFamily="34" charset="0"/>
                <a:cs typeface="Arial" panose="020B0604020202020204" pitchFamily="34" charset="0"/>
              </a:rPr>
              <a:t>Slides</a:t>
            </a:r>
            <a:r>
              <a:rPr lang="en-GB" altLang="da-DK" sz="900" b="0" noProof="1">
                <a:solidFill>
                  <a:schemeClr val="tx1"/>
                </a:solidFill>
                <a:latin typeface="Arial" panose="020B0604020202020204" pitchFamily="34" charset="0"/>
                <a:cs typeface="Arial" panose="020B0604020202020204" pitchFamily="34" charset="0"/>
              </a:rPr>
              <a:t> and </a:t>
            </a:r>
            <a:r>
              <a:rPr lang="en-GB" altLang="da-DK" sz="900" b="1" noProof="1">
                <a:solidFill>
                  <a:schemeClr val="tx1"/>
                </a:solidFill>
                <a:latin typeface="Arial" panose="020B0604020202020204" pitchFamily="34" charset="0"/>
                <a:cs typeface="Arial" panose="020B0604020202020204" pitchFamily="34" charset="0"/>
              </a:rPr>
              <a:t>Slide elements </a:t>
            </a:r>
            <a:r>
              <a:rPr lang="en-GB" altLang="da-DK" sz="900" b="0" noProof="1">
                <a:solidFill>
                  <a:schemeClr val="tx1"/>
                </a:solidFill>
                <a:latin typeface="Arial" panose="020B0604020202020204" pitchFamily="34" charset="0"/>
                <a:cs typeface="Arial" panose="020B0604020202020204" pitchFamily="34" charset="0"/>
              </a:rPr>
              <a:t>from the dropdown menu or from the buttons in the Templafy pane on the right side of the screen</a:t>
            </a:r>
            <a:endParaRPr lang="en-GB" altLang="da-DK" sz="900" b="1" noProof="1">
              <a:solidFill>
                <a:schemeClr val="tx1"/>
              </a:solidFill>
              <a:latin typeface="Arial" panose="020B0604020202020204" pitchFamily="34" charset="0"/>
              <a:cs typeface="Arial" panose="020B060402020202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431800" y="448713"/>
            <a:ext cx="11328400" cy="650171"/>
          </a:xfrm>
          <a:prstGeom prst="rect">
            <a:avLst/>
          </a:prstGeom>
          <a:noFill/>
        </p:spPr>
        <p:txBody>
          <a:bodyPr wrap="square" lIns="0" tIns="0" rIns="0" bIns="0" rtlCol="0" anchor="t" anchorCtr="0">
            <a:noAutofit/>
          </a:bodyPr>
          <a:lstStyle/>
          <a:p>
            <a:r>
              <a:rPr lang="en-GB" sz="3200" b="0" noProof="1">
                <a:solidFill>
                  <a:schemeClr val="tx1"/>
                </a:solidFill>
                <a:latin typeface="Arial" panose="020B0604020202020204" pitchFamily="34" charset="0"/>
                <a:cs typeface="Arial" panose="020B0604020202020204" pitchFamily="34" charset="0"/>
              </a:rPr>
              <a:t>TIPS &amp; TRICKS - YOUR USER GUIDE</a:t>
            </a:r>
          </a:p>
        </p:txBody>
      </p:sp>
      <p:pic>
        <p:nvPicPr>
          <p:cNvPr id="66" name="Picture 2" descr="C:\Users\MAV~1.SKA\AppData\Local\Temp\SNAGHTMLe48c1e.PNG">
            <a:extLst>
              <a:ext uri="{FF2B5EF4-FFF2-40B4-BE49-F238E27FC236}">
                <a16:creationId xmlns:a16="http://schemas.microsoft.com/office/drawing/2014/main" id="{DAC63350-5850-40BB-87A2-CE01481E0527}"/>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1266198" y="4473810"/>
            <a:ext cx="650850" cy="97382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6D83AD9C-98AE-450E-B202-15860002D528}"/>
              </a:ext>
            </a:extLst>
          </p:cNvPr>
          <p:cNvPicPr>
            <a:picLocks noChangeAspect="1"/>
          </p:cNvPicPr>
          <p:nvPr userDrawn="1"/>
        </p:nvPicPr>
        <p:blipFill>
          <a:blip r:embed="rId11"/>
          <a:stretch>
            <a:fillRect/>
          </a:stretch>
        </p:blipFill>
        <p:spPr>
          <a:xfrm>
            <a:off x="2656363" y="4914975"/>
            <a:ext cx="475428" cy="176762"/>
          </a:xfrm>
          <a:prstGeom prst="rect">
            <a:avLst/>
          </a:prstGeom>
        </p:spPr>
      </p:pic>
    </p:spTree>
    <p:extLst>
      <p:ext uri="{BB962C8B-B14F-4D97-AF65-F5344CB8AC3E}">
        <p14:creationId xmlns:p14="http://schemas.microsoft.com/office/powerpoint/2010/main" val="21582529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a:xfrm>
            <a:off x="0" y="0"/>
            <a:ext cx="12192000" cy="6858000"/>
          </a:xfrm>
          <a:prstGeom prst="rect">
            <a:avLst/>
          </a:prstGeom>
          <a:solidFill>
            <a:srgbClr val="331E1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400" b="0" noProof="0" dirty="0">
                <a:solidFill>
                  <a:schemeClr val="bg1"/>
                </a:solidFill>
              </a:rPr>
              <a:t>If you see any </a:t>
            </a:r>
            <a:r>
              <a:rPr lang="en-GB" sz="4400" b="1" i="1" noProof="0" dirty="0">
                <a:solidFill>
                  <a:schemeClr val="bg1"/>
                </a:solidFill>
              </a:rPr>
              <a:t>layouts after this </a:t>
            </a:r>
            <a:r>
              <a:rPr lang="en-GB" sz="4400" b="0" i="0" noProof="0" dirty="0">
                <a:solidFill>
                  <a:schemeClr val="bg1"/>
                </a:solidFill>
              </a:rPr>
              <a:t>one</a:t>
            </a:r>
            <a:r>
              <a:rPr lang="en-GB" sz="4400" b="1" i="1" noProof="0" dirty="0">
                <a:solidFill>
                  <a:schemeClr val="bg1"/>
                </a:solidFill>
              </a:rPr>
              <a:t>,</a:t>
            </a:r>
            <a:br>
              <a:rPr lang="en-GB" sz="4400" b="0" i="0" noProof="0" dirty="0">
                <a:solidFill>
                  <a:schemeClr val="bg1"/>
                </a:solidFill>
              </a:rPr>
            </a:br>
            <a:r>
              <a:rPr lang="en-GB" sz="4400" b="0" noProof="0" dirty="0">
                <a:solidFill>
                  <a:schemeClr val="bg1"/>
                </a:solidFill>
              </a:rPr>
              <a:t>do not use them. These layouts </a:t>
            </a:r>
            <a:r>
              <a:rPr lang="en-GB" sz="4400" b="1" i="1" u="none" noProof="0" dirty="0">
                <a:solidFill>
                  <a:schemeClr val="bg1"/>
                </a:solidFill>
              </a:rPr>
              <a:t>are not </a:t>
            </a:r>
            <a:r>
              <a:rPr lang="en-GB" sz="4400" b="0" noProof="0" dirty="0">
                <a:solidFill>
                  <a:schemeClr val="bg1"/>
                </a:solidFill>
              </a:rPr>
              <a:t>part of our corporate template.</a:t>
            </a:r>
            <a:br>
              <a:rPr lang="en-GB" sz="2800" b="0" noProof="0" dirty="0">
                <a:solidFill>
                  <a:schemeClr val="bg1"/>
                </a:solidFill>
              </a:rPr>
            </a:br>
            <a:br>
              <a:rPr lang="en-GB" sz="2800" b="0" noProof="0" dirty="0">
                <a:solidFill>
                  <a:schemeClr val="bg1"/>
                </a:solidFill>
              </a:rPr>
            </a:br>
            <a:endParaRPr lang="en-GB"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588374"/>
            <a:ext cx="10152346" cy="2215991"/>
          </a:xfrm>
          <a:prstGeom prst="rect">
            <a:avLst/>
          </a:prstGeom>
        </p:spPr>
        <p:txBody>
          <a:bodyPr wrap="square">
            <a:spAutoFit/>
          </a:bodyPr>
          <a:lstStyle/>
          <a:p>
            <a:pPr algn="ctr"/>
            <a:r>
              <a:rPr lang="en-GB" sz="13800" b="1" i="1" noProof="0" dirty="0">
                <a:solidFill>
                  <a:schemeClr val="bg1"/>
                </a:solidFill>
              </a:rPr>
              <a:t>Do not use </a:t>
            </a:r>
            <a:endParaRPr lang="en-GB" sz="2400" b="1" i="1"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2000" b="0" noProof="0" dirty="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2000" b="0" noProof="0" dirty="0">
                <a:solidFill>
                  <a:schemeClr val="bg1"/>
                </a:solidFill>
              </a:rPr>
              <a:t>Also notice: Layouts after this might contain potential confidential information.</a:t>
            </a:r>
            <a:br>
              <a:rPr lang="en-GB" sz="1800" b="0" noProof="0" dirty="0">
                <a:solidFill>
                  <a:schemeClr val="bg1"/>
                </a:solidFill>
              </a:rPr>
            </a:br>
            <a:endParaRPr lang="en-GB" sz="1800" b="0" noProof="0" dirty="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a:xfrm>
            <a:off x="0" y="6912000"/>
            <a:ext cx="0" cy="0"/>
          </a:xfrm>
        </p:spPr>
        <p:txBody>
          <a:bodyPr/>
          <a:lstStyle>
            <a:lvl1pPr>
              <a:defRPr>
                <a:noFill/>
              </a:defRPr>
            </a:lvl1pPr>
          </a:lstStyle>
          <a:p>
            <a:endParaRPr lang="en-GB" dirty="0"/>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a:xfrm>
            <a:off x="0" y="6912000"/>
            <a:ext cx="0" cy="0"/>
          </a:xfrm>
        </p:spPr>
        <p:txBody>
          <a:bodyPr/>
          <a:lstStyle>
            <a:lvl1pPr>
              <a:defRPr>
                <a:noFill/>
              </a:defRPr>
            </a:lvl1pPr>
          </a:lstStyle>
          <a:p>
            <a:endParaRPr lang="en-GB" dirty="0"/>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a:xfrm flipV="1">
            <a:off x="0" y="6912000"/>
            <a:ext cx="0" cy="0"/>
          </a:xfrm>
        </p:spPr>
        <p:txBody>
          <a:bodyPr/>
          <a:lstStyle>
            <a:lvl1pPr>
              <a:defRPr>
                <a:noFill/>
              </a:defRPr>
            </a:lvl1pPr>
          </a:lstStyle>
          <a:p>
            <a:fld id="{24C8C45C-947F-4981-8B3F-4F32E973C901}" type="slidenum">
              <a:rPr lang="en-GB" smtClean="0"/>
              <a:pPr/>
              <a:t>‹#›</a:t>
            </a:fld>
            <a:endParaRPr lang="en-GB" dirty="0"/>
          </a:p>
        </p:txBody>
      </p:sp>
    </p:spTree>
    <p:extLst>
      <p:ext uri="{BB962C8B-B14F-4D97-AF65-F5344CB8AC3E}">
        <p14:creationId xmlns:p14="http://schemas.microsoft.com/office/powerpoint/2010/main" val="1653146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1997"/>
            <a:ext cx="11328000" cy="585273"/>
          </a:xfrm>
        </p:spPr>
        <p:txBody>
          <a:bodyPr/>
          <a:lstStyle>
            <a:lvl1pPr>
              <a:defRPr/>
            </a:lvl1pPr>
          </a:lstStyle>
          <a:p>
            <a:r>
              <a:rPr lang="en-GB" noProof="0" dirty="0"/>
              <a:t>Click to add Agenda title</a:t>
            </a:r>
          </a:p>
        </p:txBody>
      </p:sp>
      <p:sp>
        <p:nvSpPr>
          <p:cNvPr id="9" name="Text Placeholder 8">
            <a:extLst>
              <a:ext uri="{FF2B5EF4-FFF2-40B4-BE49-F238E27FC236}">
                <a16:creationId xmlns:a16="http://schemas.microsoft.com/office/drawing/2014/main" id="{5955776B-1B0C-49E5-9D48-9EBEAE44A1BE}"/>
              </a:ext>
            </a:extLst>
          </p:cNvPr>
          <p:cNvSpPr>
            <a:spLocks noGrp="1"/>
          </p:cNvSpPr>
          <p:nvPr>
            <p:ph type="body" sz="quarter" idx="13" hasCustomPrompt="1"/>
          </p:nvPr>
        </p:nvSpPr>
        <p:spPr>
          <a:xfrm>
            <a:off x="431800" y="1209675"/>
            <a:ext cx="5232400" cy="4870451"/>
          </a:xfrm>
        </p:spPr>
        <p:txBody>
          <a:bodyPr/>
          <a:lstStyle>
            <a:lvl1pPr marL="0" indent="0">
              <a:spcBef>
                <a:spcPts val="1200"/>
              </a:spcBef>
              <a:spcAft>
                <a:spcPts val="0"/>
              </a:spcAft>
              <a:buFont typeface="Arial" panose="020B0604020202020204" pitchFamily="34" charset="0"/>
              <a:buChar char="​"/>
              <a:defRPr>
                <a:latin typeface="If Sans Medium" panose="00000600000000000000" pitchFamily="2" charset="0"/>
              </a:defRPr>
            </a:lvl1pPr>
            <a:lvl2pPr marL="0" indent="0">
              <a:spcAft>
                <a:spcPts val="0"/>
              </a:spcAft>
              <a:buFont typeface="Arial" panose="020B0604020202020204" pitchFamily="34" charset="0"/>
              <a:buChar char="​"/>
              <a:defRPr/>
            </a:lvl2pPr>
            <a:lvl3pPr marL="0" indent="0">
              <a:spcAft>
                <a:spcPts val="0"/>
              </a:spcAft>
              <a:buFont typeface="Arial" panose="020B0604020202020204" pitchFamily="34" charset="0"/>
              <a:buChar char="​"/>
              <a:defRPr sz="1400"/>
            </a:lvl3pPr>
            <a:lvl4pPr>
              <a:spcBef>
                <a:spcPts val="1200"/>
              </a:spcBef>
              <a:spcAft>
                <a:spcPts val="0"/>
              </a:spcAft>
              <a:defRPr>
                <a:solidFill>
                  <a:schemeClr val="tx1"/>
                </a:solidFill>
              </a:defRPr>
            </a:lvl4pPr>
            <a:lvl5pPr>
              <a:spcAft>
                <a:spcPts val="0"/>
              </a:spcAft>
              <a:defRPr>
                <a:solidFill>
                  <a:schemeClr val="tx1"/>
                </a:solidFill>
              </a:defRPr>
            </a:lvl5pPr>
            <a:lvl6pPr marL="0" indent="0">
              <a:spcAft>
                <a:spcPts val="0"/>
              </a:spcAft>
              <a:buFont typeface="Arial" panose="020B0604020202020204" pitchFamily="34" charset="0"/>
              <a:buChar char="​"/>
              <a:defRPr sz="1400">
                <a:solidFill>
                  <a:schemeClr val="tx1"/>
                </a:solidFill>
              </a:defRPr>
            </a:lvl6pPr>
            <a:lvl7pPr marL="0" indent="0">
              <a:spcBef>
                <a:spcPts val="1200"/>
              </a:spcBef>
              <a:spcAft>
                <a:spcPts val="0"/>
              </a:spcAft>
              <a:buFont typeface="Arial" panose="020B0604020202020204" pitchFamily="34" charset="0"/>
              <a:buChar char="​"/>
              <a:defRPr>
                <a:latin typeface="If Sans Medium" panose="00000600000000000000" pitchFamily="2" charset="0"/>
              </a:defRPr>
            </a:lvl7pPr>
            <a:lvl8pPr>
              <a:spcAft>
                <a:spcPts val="0"/>
              </a:spcAft>
              <a:defRPr sz="2000"/>
            </a:lvl8pPr>
            <a:lvl9pPr>
              <a:spcAft>
                <a:spcPts val="0"/>
              </a:spcAft>
              <a:defRPr/>
            </a:lvl9pPr>
          </a:lstStyle>
          <a:p>
            <a:pPr lvl="0"/>
            <a:r>
              <a:rPr lang="en-GB" dirty="0"/>
              <a:t>Click to add text. </a:t>
            </a:r>
            <a:br>
              <a:rPr lang="en-GB" dirty="0"/>
            </a:br>
            <a:r>
              <a:rPr lang="en-GB" dirty="0"/>
              <a:t>Press return and then press TAB for next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11" name="Text Placeholder 8">
            <a:extLst>
              <a:ext uri="{FF2B5EF4-FFF2-40B4-BE49-F238E27FC236}">
                <a16:creationId xmlns:a16="http://schemas.microsoft.com/office/drawing/2014/main" id="{533F7583-C9B8-41B2-8AAB-602C278DB673}"/>
              </a:ext>
            </a:extLst>
          </p:cNvPr>
          <p:cNvSpPr>
            <a:spLocks noGrp="1"/>
          </p:cNvSpPr>
          <p:nvPr>
            <p:ph type="body" sz="quarter" idx="14" hasCustomPrompt="1"/>
          </p:nvPr>
        </p:nvSpPr>
        <p:spPr>
          <a:xfrm>
            <a:off x="6527600" y="1209675"/>
            <a:ext cx="5232400" cy="4870451"/>
          </a:xfrm>
        </p:spPr>
        <p:txBody>
          <a:bodyPr/>
          <a:lstStyle>
            <a:lvl1pPr marL="0" indent="0">
              <a:spcBef>
                <a:spcPts val="1200"/>
              </a:spcBef>
              <a:spcAft>
                <a:spcPts val="0"/>
              </a:spcAft>
              <a:buFont typeface="Arial" panose="020B0604020202020204" pitchFamily="34" charset="0"/>
              <a:buChar char="​"/>
              <a:defRPr>
                <a:latin typeface="If Sans Medium" panose="00000600000000000000" pitchFamily="2" charset="0"/>
              </a:defRPr>
            </a:lvl1pPr>
            <a:lvl2pPr marL="0" indent="0">
              <a:spcAft>
                <a:spcPts val="0"/>
              </a:spcAft>
              <a:buFont typeface="Arial" panose="020B0604020202020204" pitchFamily="34" charset="0"/>
              <a:buChar char="​"/>
              <a:defRPr/>
            </a:lvl2pPr>
            <a:lvl3pPr marL="0" indent="0">
              <a:spcAft>
                <a:spcPts val="0"/>
              </a:spcAft>
              <a:buFont typeface="Arial" panose="020B0604020202020204" pitchFamily="34" charset="0"/>
              <a:buChar char="​"/>
              <a:defRPr sz="1400"/>
            </a:lvl3pPr>
            <a:lvl4pPr>
              <a:spcBef>
                <a:spcPts val="1200"/>
              </a:spcBef>
              <a:spcAft>
                <a:spcPts val="0"/>
              </a:spcAft>
              <a:defRPr>
                <a:solidFill>
                  <a:schemeClr val="tx1"/>
                </a:solidFill>
              </a:defRPr>
            </a:lvl4pPr>
            <a:lvl5pPr>
              <a:spcAft>
                <a:spcPts val="0"/>
              </a:spcAft>
              <a:defRPr>
                <a:solidFill>
                  <a:schemeClr val="tx1"/>
                </a:solidFill>
              </a:defRPr>
            </a:lvl5pPr>
            <a:lvl6pPr marL="0" indent="0">
              <a:spcAft>
                <a:spcPts val="0"/>
              </a:spcAft>
              <a:buFont typeface="Arial" panose="020B0604020202020204" pitchFamily="34" charset="0"/>
              <a:buChar char="​"/>
              <a:defRPr sz="1400">
                <a:solidFill>
                  <a:schemeClr val="tx1"/>
                </a:solidFill>
              </a:defRPr>
            </a:lvl6pPr>
            <a:lvl7pPr marL="0" indent="0">
              <a:spcBef>
                <a:spcPts val="1200"/>
              </a:spcBef>
              <a:spcAft>
                <a:spcPts val="0"/>
              </a:spcAft>
              <a:buFont typeface="Arial" panose="020B0604020202020204" pitchFamily="34" charset="0"/>
              <a:buChar char="​"/>
              <a:defRPr>
                <a:latin typeface="If Sans Medium" panose="00000600000000000000" pitchFamily="2" charset="0"/>
              </a:defRPr>
            </a:lvl7pPr>
            <a:lvl8pPr>
              <a:spcAft>
                <a:spcPts val="0"/>
              </a:spcAft>
              <a:defRPr sz="2000"/>
            </a:lvl8pPr>
            <a:lvl9pPr>
              <a:spcAft>
                <a:spcPts val="0"/>
              </a:spcAft>
              <a:defRPr/>
            </a:lvl9pPr>
          </a:lstStyle>
          <a:p>
            <a:pPr lvl="0"/>
            <a:r>
              <a:rPr lang="en-GB" dirty="0"/>
              <a:t>Click to add text. </a:t>
            </a:r>
            <a:br>
              <a:rPr lang="en-GB" dirty="0"/>
            </a:br>
            <a:r>
              <a:rPr lang="en-GB" dirty="0"/>
              <a:t>Press return and then press TAB for next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6</a:t>
            </a:r>
          </a:p>
          <a:p>
            <a:pPr lvl="6"/>
            <a:r>
              <a:rPr lang="en-GB" dirty="0"/>
              <a:t>7</a:t>
            </a:r>
          </a:p>
          <a:p>
            <a:pPr lvl="7"/>
            <a:r>
              <a:rPr lang="en-GB" dirty="0"/>
              <a:t>8</a:t>
            </a:r>
          </a:p>
          <a:p>
            <a:pPr lvl="8"/>
            <a:r>
              <a:rPr lang="en-GB" dirty="0"/>
              <a:t>9</a:t>
            </a:r>
          </a:p>
        </p:txBody>
      </p:sp>
      <p:sp>
        <p:nvSpPr>
          <p:cNvPr id="3" name="Date_DateCustomA"/>
          <p:cNvSpPr>
            <a:spLocks noGrp="1"/>
          </p:cNvSpPr>
          <p:nvPr>
            <p:ph type="dt" sz="half" idx="10"/>
          </p:nvPr>
        </p:nvSpPr>
        <p:spPr/>
        <p:txBody>
          <a:bodyPr/>
          <a:lstStyle/>
          <a:p>
            <a:endParaRPr lang="en-GB" noProof="0" dirty="0"/>
          </a:p>
        </p:txBody>
      </p:sp>
      <p:sp>
        <p:nvSpPr>
          <p:cNvPr id="4" name="FLD_Footer"/>
          <p:cNvSpPr>
            <a:spLocks noGrp="1"/>
          </p:cNvSpPr>
          <p:nvPr>
            <p:ph type="ftr" sz="quarter" idx="11"/>
          </p:nvPr>
        </p:nvSpPr>
        <p:spPr/>
        <p:txBody>
          <a:bodyPr/>
          <a:lstStyle/>
          <a:p>
            <a:endParaRPr lang="en-GB" noProof="0" dirty="0"/>
          </a:p>
        </p:txBody>
      </p:sp>
      <p:sp>
        <p:nvSpPr>
          <p:cNvPr id="5" name="Slide Number Placeholder 4"/>
          <p:cNvSpPr>
            <a:spLocks noGrp="1"/>
          </p:cNvSpPr>
          <p:nvPr>
            <p:ph type="sldNum" sz="quarter" idx="12"/>
          </p:nvPr>
        </p:nvSpPr>
        <p:spPr/>
        <p:txBody>
          <a:bodyPr/>
          <a:lstStyle/>
          <a:p>
            <a:fld id="{24C8C45C-947F-4981-8B3F-4F32E973C901}" type="slidenum">
              <a:rPr lang="en-GB" noProof="0" smtClean="0"/>
              <a:pPr/>
              <a:t>‹#›</a:t>
            </a:fld>
            <a:endParaRPr lang="en-GB" noProof="0" dirty="0"/>
          </a:p>
        </p:txBody>
      </p:sp>
      <p:pic>
        <p:nvPicPr>
          <p:cNvPr id="7" name="Picture 6" descr="A screenshot of text&#10;&#10;Description automatically generated">
            <a:extLst>
              <a:ext uri="{FF2B5EF4-FFF2-40B4-BE49-F238E27FC236}">
                <a16:creationId xmlns:a16="http://schemas.microsoft.com/office/drawing/2014/main" id="{AB272EC0-9D43-4B7D-A29D-85B1D99F86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130" y="0"/>
            <a:ext cx="2438400" cy="1367721"/>
          </a:xfrm>
          <a:prstGeom prst="rect">
            <a:avLst/>
          </a:prstGeom>
        </p:spPr>
      </p:pic>
      <p:pic>
        <p:nvPicPr>
          <p:cNvPr id="10" name="Graphic 9">
            <a:extLst>
              <a:ext uri="{FF2B5EF4-FFF2-40B4-BE49-F238E27FC236}">
                <a16:creationId xmlns:a16="http://schemas.microsoft.com/office/drawing/2014/main" id="{90254788-E444-4E65-BD52-5104E01CA6E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362609" y="6283734"/>
            <a:ext cx="395904" cy="392400"/>
          </a:xfrm>
          <a:prstGeom prst="rect">
            <a:avLst/>
          </a:prstGeom>
        </p:spPr>
      </p:pic>
    </p:spTree>
    <p:extLst>
      <p:ext uri="{BB962C8B-B14F-4D97-AF65-F5344CB8AC3E}">
        <p14:creationId xmlns:p14="http://schemas.microsoft.com/office/powerpoint/2010/main" val="2198317535"/>
      </p:ext>
    </p:extLst>
  </p:cSld>
  <p:clrMapOvr>
    <a:masterClrMapping/>
  </p:clrMapOvr>
  <p:extLst>
    <p:ext uri="{DCECCB84-F9BA-43D5-87BE-67443E8EF086}">
      <p15:sldGuideLst xmlns:p15="http://schemas.microsoft.com/office/powerpoint/2012/main">
        <p15:guide id="1" pos="4112" userDrawn="1">
          <p15:clr>
            <a:srgbClr val="FBAE40"/>
          </p15:clr>
        </p15:guide>
        <p15:guide id="2" pos="3569" userDrawn="1">
          <p15:clr>
            <a:srgbClr val="FBAE40"/>
          </p15:clr>
        </p15:guide>
        <p15:guide id="3" orient="horz" pos="76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hapter slide / Quote (Large)">
    <p:spTree>
      <p:nvGrpSpPr>
        <p:cNvPr id="1" name=""/>
        <p:cNvGrpSpPr/>
        <p:nvPr/>
      </p:nvGrpSpPr>
      <p:grpSpPr>
        <a:xfrm>
          <a:off x="0" y="0"/>
          <a:ext cx="0" cy="0"/>
          <a:chOff x="0" y="0"/>
          <a:chExt cx="0" cy="0"/>
        </a:xfrm>
      </p:grpSpPr>
      <p:sp>
        <p:nvSpPr>
          <p:cNvPr id="8" name="PrintColorDark">
            <a:extLst>
              <a:ext uri="{FF2B5EF4-FFF2-40B4-BE49-F238E27FC236}">
                <a16:creationId xmlns:a16="http://schemas.microsoft.com/office/drawing/2014/main" id="{0D110506-4A94-4185-81AA-AF67EAF9423D}"/>
              </a:ext>
            </a:extLst>
          </p:cNvPr>
          <p:cNvSpPr/>
          <p:nvPr userDrawn="1"/>
        </p:nvSpPr>
        <p:spPr>
          <a:xfrm>
            <a:off x="0" y="0"/>
            <a:ext cx="12192000" cy="6858000"/>
          </a:xfrm>
          <a:prstGeom prst="rect">
            <a:avLst/>
          </a:prstGeom>
          <a:solidFill>
            <a:srgbClr val="E8E0D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solidFill>
                <a:schemeClr val="tx1"/>
              </a:solidFill>
            </a:endParaRPr>
          </a:p>
        </p:txBody>
      </p:sp>
      <p:sp>
        <p:nvSpPr>
          <p:cNvPr id="2" name="Title 1"/>
          <p:cNvSpPr>
            <a:spLocks noGrp="1"/>
          </p:cNvSpPr>
          <p:nvPr>
            <p:ph type="ctrTitle" hasCustomPrompt="1"/>
          </p:nvPr>
        </p:nvSpPr>
        <p:spPr>
          <a:xfrm>
            <a:off x="432000" y="1843460"/>
            <a:ext cx="11328200" cy="1934210"/>
          </a:xfrm>
        </p:spPr>
        <p:txBody>
          <a:bodyPr anchor="b" anchorCtr="0"/>
          <a:lstStyle>
            <a:lvl1pPr algn="ctr">
              <a:lnSpc>
                <a:spcPts val="6600"/>
              </a:lnSpc>
              <a:defRPr sz="5400">
                <a:solidFill>
                  <a:schemeClr val="tx1"/>
                </a:solidFill>
                <a:latin typeface="If Sans Thin" panose="00000300000000000000" pitchFamily="2" charset="0"/>
              </a:defRPr>
            </a:lvl1pPr>
          </a:lstStyle>
          <a:p>
            <a:r>
              <a:rPr lang="en-GB" dirty="0"/>
              <a:t>“Click to add title”</a:t>
            </a:r>
          </a:p>
        </p:txBody>
      </p:sp>
      <p:sp>
        <p:nvSpPr>
          <p:cNvPr id="3" name="Subtitle 2"/>
          <p:cNvSpPr>
            <a:spLocks noGrp="1"/>
          </p:cNvSpPr>
          <p:nvPr>
            <p:ph type="subTitle" idx="1" hasCustomPrompt="1"/>
          </p:nvPr>
        </p:nvSpPr>
        <p:spPr>
          <a:xfrm>
            <a:off x="432001" y="4103133"/>
            <a:ext cx="11328200" cy="383197"/>
          </a:xfrm>
        </p:spPr>
        <p:txBody>
          <a:bodyPr/>
          <a:lstStyle>
            <a:lvl1pPr marL="0" indent="0" algn="ctr">
              <a:lnSpc>
                <a:spcPts val="1800"/>
              </a:lnSpc>
              <a:spcBef>
                <a:spcPts val="0"/>
              </a:spcBef>
              <a:spcAft>
                <a:spcPts val="0"/>
              </a:spcAft>
              <a:buFont typeface="Arial" panose="020B0604020202020204" pitchFamily="34" charset="0"/>
              <a:buChar char="​"/>
              <a:defRPr sz="1400">
                <a:solidFill>
                  <a:schemeClr val="tx1"/>
                </a:solidFill>
                <a:latin typeface="If Sans" panose="00000500000000000000" pitchFamily="2" charset="0"/>
              </a:defRPr>
            </a:lvl1pPr>
            <a:lvl2pPr marL="0" indent="0" algn="l">
              <a:buFont typeface="Arial" panose="020B0604020202020204" pitchFamily="34" charset="0"/>
              <a:buChar char="​"/>
              <a:defRPr sz="2000">
                <a:solidFill>
                  <a:schemeClr val="bg1"/>
                </a:solidFill>
              </a:defRPr>
            </a:lvl2pPr>
            <a:lvl3pPr marL="0" indent="0" algn="l">
              <a:buFont typeface="Arial" panose="020B0604020202020204" pitchFamily="34" charset="0"/>
              <a:buChar char="​"/>
              <a:defRPr sz="2000">
                <a:solidFill>
                  <a:schemeClr val="bg1"/>
                </a:solidFill>
              </a:defRPr>
            </a:lvl3pPr>
            <a:lvl4pPr marL="0" indent="0" algn="l">
              <a:buFont typeface="Arial" panose="020B0604020202020204" pitchFamily="34" charset="0"/>
              <a:buChar char="​"/>
              <a:defRPr sz="2000">
                <a:solidFill>
                  <a:schemeClr val="bg1"/>
                </a:solidFill>
              </a:defRPr>
            </a:lvl4pPr>
            <a:lvl5pPr marL="0" indent="0" algn="l">
              <a:buFont typeface="Arial" panose="020B0604020202020204" pitchFamily="34" charset="0"/>
              <a:buChar char="​"/>
              <a:defRPr sz="2000">
                <a:solidFill>
                  <a:schemeClr val="bg1"/>
                </a:solidFill>
              </a:defRPr>
            </a:lvl5pPr>
            <a:lvl6pPr marL="0" indent="0" algn="l">
              <a:buFont typeface="Arial" panose="020B0604020202020204" pitchFamily="34" charset="0"/>
              <a:buChar char="​"/>
              <a:defRPr sz="2000">
                <a:solidFill>
                  <a:schemeClr val="bg1"/>
                </a:solidFill>
              </a:defRPr>
            </a:lvl6pPr>
            <a:lvl7pPr marL="0" indent="0" algn="l">
              <a:buFont typeface="Arial" panose="020B0604020202020204" pitchFamily="34" charset="0"/>
              <a:buChar char="​"/>
              <a:defRPr sz="2000">
                <a:solidFill>
                  <a:schemeClr val="bg1"/>
                </a:solidFill>
              </a:defRPr>
            </a:lvl7pPr>
            <a:lvl8pPr marL="0" indent="0" algn="l">
              <a:buFont typeface="Arial" panose="020B0604020202020204" pitchFamily="34" charset="0"/>
              <a:buChar char="​"/>
              <a:defRPr sz="2000">
                <a:solidFill>
                  <a:schemeClr val="bg1"/>
                </a:solidFill>
              </a:defRPr>
            </a:lvl8pPr>
            <a:lvl9pPr marL="0" indent="0" algn="l">
              <a:buFont typeface="Arial" panose="020B0604020202020204" pitchFamily="34" charset="0"/>
              <a:buChar char="​"/>
              <a:tabLst/>
              <a:defRPr sz="2000">
                <a:solidFill>
                  <a:schemeClr val="bg1"/>
                </a:solidFill>
              </a:defRPr>
            </a:lvl9pPr>
          </a:lstStyle>
          <a:p>
            <a:r>
              <a:rPr lang="en-GB" dirty="0"/>
              <a:t>Click to add name</a:t>
            </a:r>
          </a:p>
        </p:txBody>
      </p:sp>
      <p:sp>
        <p:nvSpPr>
          <p:cNvPr id="4" name="Date_DateCustomA"/>
          <p:cNvSpPr>
            <a:spLocks noGrp="1"/>
          </p:cNvSpPr>
          <p:nvPr>
            <p:ph type="dt" sz="half" idx="10"/>
          </p:nvPr>
        </p:nvSpPr>
        <p:spPr/>
        <p:txBody>
          <a:bodyPr/>
          <a:lstStyle>
            <a:lvl1pPr>
              <a:defRPr>
                <a:solidFill>
                  <a:schemeClr val="tx1"/>
                </a:solidFill>
              </a:defRPr>
            </a:lvl1pPr>
          </a:lstStyle>
          <a:p>
            <a:endParaRPr lang="en-GB" dirty="0"/>
          </a:p>
        </p:txBody>
      </p:sp>
      <p:sp>
        <p:nvSpPr>
          <p:cNvPr id="5" name="FLD_Footer"/>
          <p:cNvSpPr>
            <a:spLocks noGrp="1"/>
          </p:cNvSpPr>
          <p:nvPr>
            <p:ph type="ftr" sz="quarter" idx="11"/>
          </p:nvPr>
        </p:nvSpPr>
        <p:spPr/>
        <p:txBody>
          <a:bodyPr/>
          <a:lstStyle>
            <a:lvl1pPr>
              <a:defRPr>
                <a:solidFill>
                  <a:schemeClr val="tx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4C8C45C-947F-4981-8B3F-4F32E973C901}" type="slidenum">
              <a:rPr lang="en-GB" smtClean="0"/>
              <a:pPr/>
              <a:t>‹#›</a:t>
            </a:fld>
            <a:endParaRPr lang="en-GB" dirty="0"/>
          </a:p>
        </p:txBody>
      </p:sp>
      <p:pic>
        <p:nvPicPr>
          <p:cNvPr id="10" name="Graphic 9">
            <a:extLst>
              <a:ext uri="{FF2B5EF4-FFF2-40B4-BE49-F238E27FC236}">
                <a16:creationId xmlns:a16="http://schemas.microsoft.com/office/drawing/2014/main" id="{03EB0F0D-53AC-4D21-8C43-54722022DB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62609" y="6283734"/>
            <a:ext cx="395904" cy="392400"/>
          </a:xfrm>
          <a:prstGeom prst="rect">
            <a:avLst/>
          </a:prstGeom>
        </p:spPr>
      </p:pic>
    </p:spTree>
    <p:extLst>
      <p:ext uri="{BB962C8B-B14F-4D97-AF65-F5344CB8AC3E}">
        <p14:creationId xmlns:p14="http://schemas.microsoft.com/office/powerpoint/2010/main" val="1971382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slide / Quote (Small)">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806401" y="4905413"/>
            <a:ext cx="10579200" cy="383197"/>
          </a:xfrm>
        </p:spPr>
        <p:txBody>
          <a:bodyPr/>
          <a:lstStyle>
            <a:lvl1pPr marL="0" indent="0" algn="l">
              <a:lnSpc>
                <a:spcPts val="1800"/>
              </a:lnSpc>
              <a:spcBef>
                <a:spcPts val="0"/>
              </a:spcBef>
              <a:spcAft>
                <a:spcPts val="0"/>
              </a:spcAft>
              <a:buFont typeface="Arial" panose="020B0604020202020204" pitchFamily="34" charset="0"/>
              <a:buChar char="​"/>
              <a:defRPr sz="1400">
                <a:solidFill>
                  <a:schemeClr val="tx1"/>
                </a:solidFill>
              </a:defRPr>
            </a:lvl1pPr>
            <a:lvl2pPr marL="0" indent="0" algn="l">
              <a:buFont typeface="Arial" panose="020B0604020202020204" pitchFamily="34" charset="0"/>
              <a:buChar char="​"/>
              <a:defRPr sz="2000">
                <a:solidFill>
                  <a:schemeClr val="bg1"/>
                </a:solidFill>
              </a:defRPr>
            </a:lvl2pPr>
            <a:lvl3pPr marL="0" indent="0" algn="l">
              <a:buFont typeface="Arial" panose="020B0604020202020204" pitchFamily="34" charset="0"/>
              <a:buChar char="​"/>
              <a:defRPr sz="2000">
                <a:solidFill>
                  <a:schemeClr val="bg1"/>
                </a:solidFill>
              </a:defRPr>
            </a:lvl3pPr>
            <a:lvl4pPr marL="0" indent="0" algn="l">
              <a:buFont typeface="Arial" panose="020B0604020202020204" pitchFamily="34" charset="0"/>
              <a:buChar char="​"/>
              <a:defRPr sz="2000">
                <a:solidFill>
                  <a:schemeClr val="bg1"/>
                </a:solidFill>
              </a:defRPr>
            </a:lvl4pPr>
            <a:lvl5pPr marL="0" indent="0" algn="l">
              <a:buFont typeface="Arial" panose="020B0604020202020204" pitchFamily="34" charset="0"/>
              <a:buChar char="​"/>
              <a:defRPr sz="2000">
                <a:solidFill>
                  <a:schemeClr val="bg1"/>
                </a:solidFill>
              </a:defRPr>
            </a:lvl5pPr>
            <a:lvl6pPr marL="0" indent="0" algn="l">
              <a:buFont typeface="Arial" panose="020B0604020202020204" pitchFamily="34" charset="0"/>
              <a:buChar char="​"/>
              <a:defRPr sz="2000">
                <a:solidFill>
                  <a:schemeClr val="bg1"/>
                </a:solidFill>
              </a:defRPr>
            </a:lvl6pPr>
            <a:lvl7pPr marL="0" indent="0" algn="l">
              <a:buFont typeface="Arial" panose="020B0604020202020204" pitchFamily="34" charset="0"/>
              <a:buChar char="​"/>
              <a:defRPr sz="2000">
                <a:solidFill>
                  <a:schemeClr val="bg1"/>
                </a:solidFill>
              </a:defRPr>
            </a:lvl7pPr>
            <a:lvl8pPr marL="0" indent="0" algn="l">
              <a:buFont typeface="Arial" panose="020B0604020202020204" pitchFamily="34" charset="0"/>
              <a:buChar char="​"/>
              <a:defRPr sz="2000">
                <a:solidFill>
                  <a:schemeClr val="bg1"/>
                </a:solidFill>
              </a:defRPr>
            </a:lvl8pPr>
            <a:lvl9pPr marL="0" indent="0" algn="l">
              <a:buFont typeface="Arial" panose="020B0604020202020204" pitchFamily="34" charset="0"/>
              <a:buChar char="​"/>
              <a:tabLst/>
              <a:defRPr sz="2000">
                <a:solidFill>
                  <a:schemeClr val="bg1"/>
                </a:solidFill>
              </a:defRPr>
            </a:lvl9pPr>
          </a:lstStyle>
          <a:p>
            <a:r>
              <a:rPr lang="en-GB" dirty="0"/>
              <a:t>Click to add name</a:t>
            </a:r>
          </a:p>
        </p:txBody>
      </p:sp>
      <p:sp>
        <p:nvSpPr>
          <p:cNvPr id="4" name="Date_DateCustomA"/>
          <p:cNvSpPr>
            <a:spLocks noGrp="1"/>
          </p:cNvSpPr>
          <p:nvPr>
            <p:ph type="dt" sz="half" idx="10"/>
          </p:nvPr>
        </p:nvSpPr>
        <p:spPr/>
        <p:txBody>
          <a:bodyPr/>
          <a:lstStyle>
            <a:lvl1pPr>
              <a:defRPr>
                <a:solidFill>
                  <a:schemeClr val="tx1"/>
                </a:solidFill>
              </a:defRPr>
            </a:lvl1pPr>
          </a:lstStyle>
          <a:p>
            <a:endParaRPr lang="en-GB" dirty="0"/>
          </a:p>
        </p:txBody>
      </p:sp>
      <p:sp>
        <p:nvSpPr>
          <p:cNvPr id="5" name="FLD_Footer"/>
          <p:cNvSpPr>
            <a:spLocks noGrp="1"/>
          </p:cNvSpPr>
          <p:nvPr>
            <p:ph type="ftr" sz="quarter" idx="11"/>
          </p:nvPr>
        </p:nvSpPr>
        <p:spPr/>
        <p:txBody>
          <a:bodyPr/>
          <a:lstStyle>
            <a:lvl1pPr>
              <a:defRPr>
                <a:solidFill>
                  <a:schemeClr val="tx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4C8C45C-947F-4981-8B3F-4F32E973C901}" type="slidenum">
              <a:rPr lang="en-GB" smtClean="0"/>
              <a:pPr/>
              <a:t>‹#›</a:t>
            </a:fld>
            <a:endParaRPr lang="en-GB" dirty="0"/>
          </a:p>
        </p:txBody>
      </p:sp>
      <p:pic>
        <p:nvPicPr>
          <p:cNvPr id="7" name="Graphic 6">
            <a:extLst>
              <a:ext uri="{FF2B5EF4-FFF2-40B4-BE49-F238E27FC236}">
                <a16:creationId xmlns:a16="http://schemas.microsoft.com/office/drawing/2014/main" id="{544C90AE-35D1-4ED9-85F8-172672B3738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62609" y="6283734"/>
            <a:ext cx="395904" cy="392400"/>
          </a:xfrm>
          <a:prstGeom prst="rect">
            <a:avLst/>
          </a:prstGeom>
        </p:spPr>
      </p:pic>
      <p:sp>
        <p:nvSpPr>
          <p:cNvPr id="9" name="Text Placeholder 8">
            <a:extLst>
              <a:ext uri="{FF2B5EF4-FFF2-40B4-BE49-F238E27FC236}">
                <a16:creationId xmlns:a16="http://schemas.microsoft.com/office/drawing/2014/main" id="{D751E4D9-B56E-40DD-A1A1-68E7E7347EA8}"/>
              </a:ext>
            </a:extLst>
          </p:cNvPr>
          <p:cNvSpPr>
            <a:spLocks noGrp="1"/>
          </p:cNvSpPr>
          <p:nvPr>
            <p:ph type="body" sz="quarter" idx="13" hasCustomPrompt="1"/>
          </p:nvPr>
        </p:nvSpPr>
        <p:spPr>
          <a:xfrm>
            <a:off x="806400" y="1566975"/>
            <a:ext cx="10580400" cy="3006000"/>
          </a:xfrm>
        </p:spPr>
        <p:txBody>
          <a:bodyPr anchor="ctr" anchorCtr="0"/>
          <a:lstStyle>
            <a:lvl1pPr marL="576000" indent="-576000">
              <a:lnSpc>
                <a:spcPts val="4800"/>
              </a:lnSpc>
              <a:spcAft>
                <a:spcPts val="0"/>
              </a:spcAft>
              <a:defRPr lang="en-US" sz="4000" kern="1200" dirty="0" smtClean="0">
                <a:solidFill>
                  <a:schemeClr val="tx1"/>
                </a:solidFill>
                <a:latin typeface="If Sans Thin" panose="00000300000000000000" pitchFamily="2" charset="0"/>
                <a:ea typeface="+mj-ea"/>
                <a:cs typeface="+mj-cs"/>
              </a:defRPr>
            </a:lvl1pPr>
            <a:lvl2pPr marL="576000" indent="-576000">
              <a:spcAft>
                <a:spcPts val="0"/>
              </a:spcAft>
              <a:defRPr lang="en-US" sz="4000" kern="1200" dirty="0" smtClean="0">
                <a:solidFill>
                  <a:schemeClr val="tx1"/>
                </a:solidFill>
                <a:latin typeface="If Sans Thin" panose="00000300000000000000" pitchFamily="2" charset="0"/>
                <a:ea typeface="+mj-ea"/>
                <a:cs typeface="+mj-cs"/>
              </a:defRPr>
            </a:lvl2pPr>
            <a:lvl3pPr marL="576000" indent="-576000">
              <a:lnSpc>
                <a:spcPts val="4800"/>
              </a:lnSpc>
              <a:spcAft>
                <a:spcPts val="0"/>
              </a:spcAft>
              <a:defRPr lang="en-US" sz="4000" kern="1200" dirty="0" smtClean="0">
                <a:solidFill>
                  <a:schemeClr val="tx1"/>
                </a:solidFill>
                <a:latin typeface="If Sans Thin" panose="00000300000000000000" pitchFamily="2" charset="0"/>
                <a:ea typeface="+mj-ea"/>
                <a:cs typeface="+mj-cs"/>
              </a:defRPr>
            </a:lvl3pPr>
          </a:lstStyle>
          <a:p>
            <a:pPr lvl="0"/>
            <a:r>
              <a:rPr lang="en-GB" dirty="0"/>
              <a:t>“Click to add title”</a:t>
            </a:r>
            <a:endParaRPr lang="en-US" dirty="0"/>
          </a:p>
          <a:p>
            <a:pPr marL="576000" lvl="1" indent="-576000" algn="l" defTabSz="914400" rtl="0" eaLnBrk="1" latinLnBrk="0" hangingPunct="1">
              <a:lnSpc>
                <a:spcPts val="4800"/>
              </a:lnSpc>
              <a:spcBef>
                <a:spcPts val="0"/>
              </a:spcBef>
              <a:spcAft>
                <a:spcPts val="1400"/>
              </a:spcAft>
              <a:buFont typeface="Arial" panose="020B0604020202020204" pitchFamily="34" charset="0"/>
              <a:buChar char="•"/>
            </a:pPr>
            <a:r>
              <a:rPr lang="en-US" dirty="0"/>
              <a:t>Second level</a:t>
            </a:r>
          </a:p>
          <a:p>
            <a:pPr marL="576000" lvl="2" indent="-576000" algn="l" defTabSz="914400" rtl="0" eaLnBrk="1" latinLnBrk="0" hangingPunct="1">
              <a:lnSpc>
                <a:spcPts val="4800"/>
              </a:lnSpc>
              <a:spcBef>
                <a:spcPts val="0"/>
              </a:spcBef>
              <a:spcAft>
                <a:spcPts val="1400"/>
              </a:spcAft>
              <a:buFont typeface="Arial" panose="020B0604020202020204" pitchFamily="34" charset="0"/>
              <a:buChar char="•"/>
            </a:pPr>
            <a:r>
              <a:rPr lang="en-US" dirty="0"/>
              <a:t>Third level</a:t>
            </a:r>
          </a:p>
        </p:txBody>
      </p:sp>
    </p:spTree>
    <p:extLst>
      <p:ext uri="{BB962C8B-B14F-4D97-AF65-F5344CB8AC3E}">
        <p14:creationId xmlns:p14="http://schemas.microsoft.com/office/powerpoint/2010/main" val="1897929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11" name="PrintColorMiddel">
            <a:extLst>
              <a:ext uri="{FF2B5EF4-FFF2-40B4-BE49-F238E27FC236}">
                <a16:creationId xmlns:a16="http://schemas.microsoft.com/office/drawing/2014/main" id="{071B5D0D-BF27-4EA4-9A09-E9F326DF85B3}"/>
              </a:ext>
            </a:extLst>
          </p:cNvPr>
          <p:cNvSpPr/>
          <p:nvPr userDrawn="1"/>
        </p:nvSpPr>
        <p:spPr>
          <a:xfrm>
            <a:off x="6096000" y="0"/>
            <a:ext cx="6096000" cy="6858000"/>
          </a:xfrm>
          <a:prstGeom prst="rect">
            <a:avLst/>
          </a:prstGeom>
          <a:solidFill>
            <a:srgbClr val="F1ECE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solidFill>
                <a:schemeClr val="tx1"/>
              </a:solidFill>
            </a:endParaRP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096000" y="0"/>
            <a:ext cx="6096000" cy="6858000"/>
          </a:xfrm>
          <a:noFill/>
        </p:spPr>
        <p:txBody>
          <a:bodyPr lIns="72000" tIns="72000" anchor="t" anchorCtr="0"/>
          <a:lstStyle>
            <a:lvl1pPr marL="0" indent="0" algn="l">
              <a:buNone/>
              <a:defRPr sz="1600"/>
            </a:lvl1pPr>
          </a:lstStyle>
          <a:p>
            <a:r>
              <a:rPr lang="en-GB" noProof="0" dirty="0"/>
              <a:t>Select this image object and insert a new image from Templafy</a:t>
            </a:r>
          </a:p>
        </p:txBody>
      </p:sp>
      <p:sp>
        <p:nvSpPr>
          <p:cNvPr id="9" name="Text Placeholder 8">
            <a:extLst>
              <a:ext uri="{FF2B5EF4-FFF2-40B4-BE49-F238E27FC236}">
                <a16:creationId xmlns:a16="http://schemas.microsoft.com/office/drawing/2014/main" id="{BD91EA59-8957-41A3-AFF3-FA3DAA8ACB0B}"/>
              </a:ext>
            </a:extLst>
          </p:cNvPr>
          <p:cNvSpPr>
            <a:spLocks noGrp="1"/>
          </p:cNvSpPr>
          <p:nvPr>
            <p:ph type="body" sz="quarter" idx="17"/>
          </p:nvPr>
        </p:nvSpPr>
        <p:spPr>
          <a:xfrm>
            <a:off x="432000" y="1684338"/>
            <a:ext cx="5232400" cy="4390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Text Placeholder logo">
            <a:extLst>
              <a:ext uri="{FF2B5EF4-FFF2-40B4-BE49-F238E27FC236}">
                <a16:creationId xmlns:a16="http://schemas.microsoft.com/office/drawing/2014/main" id="{8B931974-66A3-44AF-AA51-958C39579A60}"/>
              </a:ext>
            </a:extLst>
          </p:cNvPr>
          <p:cNvSpPr>
            <a:spLocks noGrp="1"/>
          </p:cNvSpPr>
          <p:nvPr>
            <p:ph type="body" sz="quarter" idx="16" hasCustomPrompt="1"/>
          </p:nvPr>
        </p:nvSpPr>
        <p:spPr>
          <a:xfrm>
            <a:off x="11362513" y="6283734"/>
            <a:ext cx="396000" cy="3924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vl2pPr marL="216000" indent="0">
              <a:buNone/>
              <a:defRPr sz="100"/>
            </a:lvl2pPr>
            <a:lvl3pPr marL="432000" indent="0">
              <a:buNone/>
              <a:defRPr sz="100"/>
            </a:lvl3pPr>
            <a:lvl4pPr>
              <a:buNone/>
              <a:defRPr sz="100"/>
            </a:lvl4pPr>
            <a:lvl5pPr>
              <a:buNone/>
              <a:defRPr sz="100"/>
            </a:lvl5pPr>
          </a:lstStyle>
          <a:p>
            <a:pPr lvl="0"/>
            <a:r>
              <a:rPr lang="en-GB" dirty="0"/>
              <a:t>.</a:t>
            </a:r>
          </a:p>
        </p:txBody>
      </p:sp>
      <p:sp>
        <p:nvSpPr>
          <p:cNvPr id="2" name="Title 1"/>
          <p:cNvSpPr>
            <a:spLocks noGrp="1"/>
          </p:cNvSpPr>
          <p:nvPr>
            <p:ph type="title"/>
          </p:nvPr>
        </p:nvSpPr>
        <p:spPr>
          <a:xfrm>
            <a:off x="432000" y="431997"/>
            <a:ext cx="5232200" cy="936000"/>
          </a:xfrm>
        </p:spPr>
        <p:txBody>
          <a:bodyPr/>
          <a:lstStyle/>
          <a:p>
            <a:r>
              <a:rPr lang="en-US" noProof="0"/>
              <a:t>Click to edit Master title style</a:t>
            </a:r>
            <a:endParaRPr lang="en-GB" noProof="0" dirty="0"/>
          </a:p>
        </p:txBody>
      </p:sp>
      <p:sp>
        <p:nvSpPr>
          <p:cNvPr id="4" name="Date_DateCustomA"/>
          <p:cNvSpPr>
            <a:spLocks noGrp="1"/>
          </p:cNvSpPr>
          <p:nvPr>
            <p:ph type="dt" sz="half" idx="10"/>
          </p:nvPr>
        </p:nvSpPr>
        <p:spPr/>
        <p:txBody>
          <a:bodyPr/>
          <a:lstStyle/>
          <a:p>
            <a:endParaRPr lang="en-GB" noProof="0" dirty="0"/>
          </a:p>
        </p:txBody>
      </p:sp>
      <p:sp>
        <p:nvSpPr>
          <p:cNvPr id="5" name="FLD_Footer"/>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859873C9-BF5D-4A9A-BB31-45BBB7BABAF7}" type="slidenum">
              <a:rPr lang="en-GB" noProof="0" smtClean="0"/>
              <a:t>‹#›</a:t>
            </a:fld>
            <a:endParaRPr lang="en-GB" noProof="0" dirty="0"/>
          </a:p>
        </p:txBody>
      </p:sp>
    </p:spTree>
    <p:extLst>
      <p:ext uri="{BB962C8B-B14F-4D97-AF65-F5344CB8AC3E}">
        <p14:creationId xmlns:p14="http://schemas.microsoft.com/office/powerpoint/2010/main" val="3397906600"/>
      </p:ext>
    </p:extLst>
  </p:cSld>
  <p:clrMapOvr>
    <a:masterClrMapping/>
  </p:clrMapOvr>
  <p:extLst>
    <p:ext uri="{DCECCB84-F9BA-43D5-87BE-67443E8EF086}">
      <p15:sldGuideLst xmlns:p15="http://schemas.microsoft.com/office/powerpoint/2012/main">
        <p15:guide id="1" pos="3840" userDrawn="1">
          <p15:clr>
            <a:srgbClr val="FBAE40"/>
          </p15:clr>
        </p15:guide>
        <p15:guide id="2" pos="357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content">
    <p:spTree>
      <p:nvGrpSpPr>
        <p:cNvPr id="1" name=""/>
        <p:cNvGrpSpPr/>
        <p:nvPr/>
      </p:nvGrpSpPr>
      <p:grpSpPr>
        <a:xfrm>
          <a:off x="0" y="0"/>
          <a:ext cx="0" cy="0"/>
          <a:chOff x="0" y="0"/>
          <a:chExt cx="0" cy="0"/>
        </a:xfrm>
      </p:grpSpPr>
      <p:sp>
        <p:nvSpPr>
          <p:cNvPr id="11" name="PrintColorMiddel">
            <a:extLst>
              <a:ext uri="{FF2B5EF4-FFF2-40B4-BE49-F238E27FC236}">
                <a16:creationId xmlns:a16="http://schemas.microsoft.com/office/drawing/2014/main" id="{431FC9FF-17E0-4DA3-B661-E358096EB1C8}"/>
              </a:ext>
            </a:extLst>
          </p:cNvPr>
          <p:cNvSpPr/>
          <p:nvPr userDrawn="1"/>
        </p:nvSpPr>
        <p:spPr>
          <a:xfrm>
            <a:off x="6096000" y="0"/>
            <a:ext cx="6096000" cy="6858000"/>
          </a:xfrm>
          <a:prstGeom prst="rect">
            <a:avLst/>
          </a:prstGeom>
          <a:solidFill>
            <a:srgbClr val="F1ECE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solidFill>
                <a:schemeClr val="tx1"/>
              </a:solidFill>
            </a:endParaRPr>
          </a:p>
        </p:txBody>
      </p:sp>
      <p:sp>
        <p:nvSpPr>
          <p:cNvPr id="2" name="Title 1"/>
          <p:cNvSpPr>
            <a:spLocks noGrp="1"/>
          </p:cNvSpPr>
          <p:nvPr>
            <p:ph type="title"/>
          </p:nvPr>
        </p:nvSpPr>
        <p:spPr>
          <a:xfrm>
            <a:off x="432000" y="431997"/>
            <a:ext cx="5232200" cy="936000"/>
          </a:xfrm>
        </p:spPr>
        <p:txBody>
          <a:bodyPr/>
          <a:lstStyle/>
          <a:p>
            <a:r>
              <a:rPr lang="en-US" noProof="0"/>
              <a:t>Click to edit Master title style</a:t>
            </a:r>
            <a:endParaRPr lang="en-GB" noProof="0" dirty="0"/>
          </a:p>
        </p:txBody>
      </p:sp>
      <p:sp>
        <p:nvSpPr>
          <p:cNvPr id="4" name="Date_DateCustomA"/>
          <p:cNvSpPr>
            <a:spLocks noGrp="1"/>
          </p:cNvSpPr>
          <p:nvPr>
            <p:ph type="dt" sz="half" idx="10"/>
          </p:nvPr>
        </p:nvSpPr>
        <p:spPr/>
        <p:txBody>
          <a:bodyPr/>
          <a:lstStyle/>
          <a:p>
            <a:endParaRPr lang="en-GB" noProof="0" dirty="0"/>
          </a:p>
        </p:txBody>
      </p:sp>
      <p:sp>
        <p:nvSpPr>
          <p:cNvPr id="5" name="FLD_Footer"/>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859873C9-BF5D-4A9A-BB31-45BBB7BABAF7}" type="slidenum">
              <a:rPr lang="en-GB" noProof="0" smtClean="0"/>
              <a:t>‹#›</a:t>
            </a:fld>
            <a:endParaRPr lang="en-GB" noProof="0"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527800" y="431800"/>
            <a:ext cx="5232200" cy="5638800"/>
          </a:xfrm>
        </p:spPr>
        <p:txBody>
          <a:bodyPr/>
          <a:lstStyle>
            <a:lvl1pPr>
              <a:defRPr/>
            </a:lvl1pPr>
          </a:lstStyle>
          <a:p>
            <a:pPr lvl="0"/>
            <a:r>
              <a:rPr lang="en-GB" dirty="0"/>
              <a:t>Click to add content</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9" name="Logo">
            <a:extLst>
              <a:ext uri="{FF2B5EF4-FFF2-40B4-BE49-F238E27FC236}">
                <a16:creationId xmlns:a16="http://schemas.microsoft.com/office/drawing/2014/main" id="{E60FE8F3-190E-4824-9FE4-522D9BB00AC5}"/>
              </a:ext>
            </a:extLst>
          </p:cNvPr>
          <p:cNvPicPr>
            <a:picLocks noChangeAspect="1"/>
          </p:cNvPicPr>
          <p:nvPr userDrawn="1"/>
        </p:nvPicPr>
        <p:blipFill>
          <a:blip r:embed="rId2"/>
          <a:stretch>
            <a:fillRect/>
          </a:stretch>
        </p:blipFill>
        <p:spPr>
          <a:xfrm>
            <a:off x="11362514" y="6283735"/>
            <a:ext cx="396099" cy="391261"/>
          </a:xfrm>
          <a:prstGeom prst="rect">
            <a:avLst/>
          </a:prstGeom>
        </p:spPr>
      </p:pic>
      <p:sp>
        <p:nvSpPr>
          <p:cNvPr id="10" name="Text Placeholder 8">
            <a:extLst>
              <a:ext uri="{FF2B5EF4-FFF2-40B4-BE49-F238E27FC236}">
                <a16:creationId xmlns:a16="http://schemas.microsoft.com/office/drawing/2014/main" id="{C12222BA-8253-4FAF-BA80-67F788690C6E}"/>
              </a:ext>
            </a:extLst>
          </p:cNvPr>
          <p:cNvSpPr>
            <a:spLocks noGrp="1"/>
          </p:cNvSpPr>
          <p:nvPr>
            <p:ph type="body" sz="quarter" idx="17"/>
          </p:nvPr>
        </p:nvSpPr>
        <p:spPr>
          <a:xfrm>
            <a:off x="432000" y="1684338"/>
            <a:ext cx="5232400" cy="4390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370926861"/>
      </p:ext>
    </p:extLst>
  </p:cSld>
  <p:clrMapOvr>
    <a:masterClrMapping/>
  </p:clrMapOvr>
  <p:extLst>
    <p:ext uri="{DCECCB84-F9BA-43D5-87BE-67443E8EF086}">
      <p15:sldGuideLst xmlns:p15="http://schemas.microsoft.com/office/powerpoint/2012/main">
        <p15:guide id="1" pos="3840" userDrawn="1">
          <p15:clr>
            <a:srgbClr val="FBAE40"/>
          </p15:clr>
        </p15:guide>
        <p15:guide id="2" pos="357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Content">
    <p:spTree>
      <p:nvGrpSpPr>
        <p:cNvPr id="1" name=""/>
        <p:cNvGrpSpPr/>
        <p:nvPr/>
      </p:nvGrpSpPr>
      <p:grpSpPr>
        <a:xfrm>
          <a:off x="0" y="0"/>
          <a:ext cx="0" cy="0"/>
          <a:chOff x="0" y="0"/>
          <a:chExt cx="0" cy="0"/>
        </a:xfrm>
      </p:grpSpPr>
      <p:sp>
        <p:nvSpPr>
          <p:cNvPr id="11" name="PrintColorMiddel">
            <a:extLst>
              <a:ext uri="{FF2B5EF4-FFF2-40B4-BE49-F238E27FC236}">
                <a16:creationId xmlns:a16="http://schemas.microsoft.com/office/drawing/2014/main" id="{3C05E6B5-5E58-4078-8B9C-F6B190BADC68}"/>
              </a:ext>
            </a:extLst>
          </p:cNvPr>
          <p:cNvSpPr/>
          <p:nvPr userDrawn="1"/>
        </p:nvSpPr>
        <p:spPr>
          <a:xfrm>
            <a:off x="6096000" y="0"/>
            <a:ext cx="6096000" cy="3427200"/>
          </a:xfrm>
          <a:prstGeom prst="rect">
            <a:avLst/>
          </a:prstGeom>
          <a:solidFill>
            <a:srgbClr val="F1ECE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solidFill>
                <a:schemeClr val="tx1"/>
              </a:solidFill>
            </a:endParaRPr>
          </a:p>
        </p:txBody>
      </p:sp>
      <p:sp>
        <p:nvSpPr>
          <p:cNvPr id="17" name="PrintColorMiddel">
            <a:extLst>
              <a:ext uri="{FF2B5EF4-FFF2-40B4-BE49-F238E27FC236}">
                <a16:creationId xmlns:a16="http://schemas.microsoft.com/office/drawing/2014/main" id="{2BCBE9ED-C069-465C-99A4-9657A18DB7CD}"/>
              </a:ext>
            </a:extLst>
          </p:cNvPr>
          <p:cNvSpPr/>
          <p:nvPr userDrawn="1"/>
        </p:nvSpPr>
        <p:spPr>
          <a:xfrm>
            <a:off x="0" y="3430800"/>
            <a:ext cx="6096000" cy="3427200"/>
          </a:xfrm>
          <a:prstGeom prst="rect">
            <a:avLst/>
          </a:prstGeom>
          <a:solidFill>
            <a:srgbClr val="F1ECE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solidFill>
                <a:schemeClr val="tx1"/>
              </a:solidFill>
            </a:endParaRPr>
          </a:p>
        </p:txBody>
      </p:sp>
      <p:sp>
        <p:nvSpPr>
          <p:cNvPr id="18" name="PrintColorDark">
            <a:extLst>
              <a:ext uri="{FF2B5EF4-FFF2-40B4-BE49-F238E27FC236}">
                <a16:creationId xmlns:a16="http://schemas.microsoft.com/office/drawing/2014/main" id="{51417B44-9650-4176-9D32-BC106F593A44}"/>
              </a:ext>
            </a:extLst>
          </p:cNvPr>
          <p:cNvSpPr/>
          <p:nvPr userDrawn="1"/>
        </p:nvSpPr>
        <p:spPr>
          <a:xfrm>
            <a:off x="6096000" y="3430800"/>
            <a:ext cx="6096000" cy="3427200"/>
          </a:xfrm>
          <a:prstGeom prst="rect">
            <a:avLst/>
          </a:prstGeom>
          <a:solidFill>
            <a:srgbClr val="E8E0D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solidFill>
                <a:schemeClr val="tx1"/>
              </a:solidFill>
            </a:endParaRPr>
          </a:p>
        </p:txBody>
      </p:sp>
      <p:sp>
        <p:nvSpPr>
          <p:cNvPr id="10" name="Title 1"/>
          <p:cNvSpPr>
            <a:spLocks noGrp="1"/>
          </p:cNvSpPr>
          <p:nvPr>
            <p:ph type="title"/>
          </p:nvPr>
        </p:nvSpPr>
        <p:spPr>
          <a:xfrm>
            <a:off x="432000" y="431998"/>
            <a:ext cx="5232200" cy="629912"/>
          </a:xfrm>
        </p:spPr>
        <p:txBody>
          <a:bodyPr/>
          <a:lstStyle/>
          <a:p>
            <a:r>
              <a:rPr lang="en-US"/>
              <a:t>Click to edit Master title style</a:t>
            </a:r>
            <a:endParaRPr lang="en-GB" dirty="0"/>
          </a:p>
        </p:txBody>
      </p:sp>
      <p:sp>
        <p:nvSpPr>
          <p:cNvPr id="12" name="Content Placeholder 1">
            <a:extLst>
              <a:ext uri="{FF2B5EF4-FFF2-40B4-BE49-F238E27FC236}">
                <a16:creationId xmlns:a16="http://schemas.microsoft.com/office/drawing/2014/main" id="{B66A4FA6-C0CA-4FF0-81BF-11B0A162798E}"/>
              </a:ext>
            </a:extLst>
          </p:cNvPr>
          <p:cNvSpPr>
            <a:spLocks noGrp="1"/>
          </p:cNvSpPr>
          <p:nvPr>
            <p:ph sz="quarter" idx="13"/>
          </p:nvPr>
        </p:nvSpPr>
        <p:spPr>
          <a:xfrm>
            <a:off x="431800" y="1257618"/>
            <a:ext cx="5232400" cy="1897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2">
            <a:extLst>
              <a:ext uri="{FF2B5EF4-FFF2-40B4-BE49-F238E27FC236}">
                <a16:creationId xmlns:a16="http://schemas.microsoft.com/office/drawing/2014/main" id="{3143C9A6-B3FD-48E8-98D7-E023AC97E122}"/>
              </a:ext>
            </a:extLst>
          </p:cNvPr>
          <p:cNvSpPr>
            <a:spLocks noGrp="1"/>
          </p:cNvSpPr>
          <p:nvPr>
            <p:ph sz="quarter" idx="14"/>
          </p:nvPr>
        </p:nvSpPr>
        <p:spPr>
          <a:xfrm>
            <a:off x="6097200" y="-1"/>
            <a:ext cx="6094800" cy="3430791"/>
          </a:xfrm>
          <a:noFill/>
          <a:ln>
            <a:noFill/>
          </a:ln>
        </p:spPr>
        <p:txBody>
          <a:bodyPr lIns="432000" tIns="259200" rIns="432000" bIns="432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3">
            <a:extLst>
              <a:ext uri="{FF2B5EF4-FFF2-40B4-BE49-F238E27FC236}">
                <a16:creationId xmlns:a16="http://schemas.microsoft.com/office/drawing/2014/main" id="{03BE35EB-27C2-4858-A955-1ED48B0DF9C1}"/>
              </a:ext>
            </a:extLst>
          </p:cNvPr>
          <p:cNvSpPr>
            <a:spLocks noGrp="1"/>
          </p:cNvSpPr>
          <p:nvPr>
            <p:ph sz="quarter" idx="15"/>
          </p:nvPr>
        </p:nvSpPr>
        <p:spPr>
          <a:xfrm>
            <a:off x="0" y="3427200"/>
            <a:ext cx="6094800" cy="3430800"/>
          </a:xfrm>
          <a:noFill/>
          <a:ln>
            <a:noFill/>
          </a:ln>
        </p:spPr>
        <p:txBody>
          <a:bodyPr lIns="432000" tIns="259200" rIns="432000" bIns="144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Content Placeholder 4">
            <a:extLst>
              <a:ext uri="{FF2B5EF4-FFF2-40B4-BE49-F238E27FC236}">
                <a16:creationId xmlns:a16="http://schemas.microsoft.com/office/drawing/2014/main" id="{D07FADBE-9750-4382-9D21-7BEB62CC3B0D}"/>
              </a:ext>
            </a:extLst>
          </p:cNvPr>
          <p:cNvSpPr>
            <a:spLocks noGrp="1"/>
          </p:cNvSpPr>
          <p:nvPr>
            <p:ph sz="quarter" idx="16" hasCustomPrompt="1"/>
          </p:nvPr>
        </p:nvSpPr>
        <p:spPr>
          <a:xfrm>
            <a:off x="6097200" y="3427200"/>
            <a:ext cx="6094800" cy="3430800"/>
          </a:xfrm>
        </p:spPr>
        <p:txBody>
          <a:bodyPr lIns="432000" tIns="259200" rIns="432000" bIns="1440000"/>
          <a:lstStyle>
            <a:lvl1pPr>
              <a:defRPr/>
            </a:lvl1pPr>
          </a:lstStyle>
          <a:p>
            <a:pPr lvl="0"/>
            <a:r>
              <a:rPr lang="en-GB" dirty="0"/>
              <a:t>Click to add text or image from Templafy</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5" name="Text Placeholder logo">
            <a:extLst>
              <a:ext uri="{FF2B5EF4-FFF2-40B4-BE49-F238E27FC236}">
                <a16:creationId xmlns:a16="http://schemas.microsoft.com/office/drawing/2014/main" id="{FCA01A9F-2FE9-4180-9F25-0E1BF12BACE5}"/>
              </a:ext>
            </a:extLst>
          </p:cNvPr>
          <p:cNvSpPr>
            <a:spLocks noGrp="1"/>
          </p:cNvSpPr>
          <p:nvPr>
            <p:ph type="body" sz="quarter" idx="17" hasCustomPrompt="1"/>
          </p:nvPr>
        </p:nvSpPr>
        <p:spPr>
          <a:xfrm>
            <a:off x="11362513" y="6283734"/>
            <a:ext cx="396000" cy="3924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vl2pPr marL="216000" indent="0">
              <a:buNone/>
              <a:defRPr sz="100"/>
            </a:lvl2pPr>
            <a:lvl3pPr marL="432000" indent="0">
              <a:buNone/>
              <a:defRPr sz="100"/>
            </a:lvl3pPr>
            <a:lvl4pPr>
              <a:buNone/>
              <a:defRPr sz="100"/>
            </a:lvl4pPr>
            <a:lvl5pPr>
              <a:buNone/>
              <a:defRPr sz="100"/>
            </a:lvl5pPr>
          </a:lstStyle>
          <a:p>
            <a:pPr lvl="0"/>
            <a:r>
              <a:rPr lang="en-GB" dirty="0"/>
              <a:t>.</a:t>
            </a:r>
          </a:p>
        </p:txBody>
      </p:sp>
      <p:sp>
        <p:nvSpPr>
          <p:cNvPr id="20" name="Date Placeholder 3" hidden="1">
            <a:extLst>
              <a:ext uri="{FF2B5EF4-FFF2-40B4-BE49-F238E27FC236}">
                <a16:creationId xmlns:a16="http://schemas.microsoft.com/office/drawing/2014/main" id="{31EFEE3C-99C3-4F33-8F59-DD89194B0BAA}"/>
              </a:ext>
            </a:extLst>
          </p:cNvPr>
          <p:cNvSpPr>
            <a:spLocks noGrp="1"/>
          </p:cNvSpPr>
          <p:nvPr>
            <p:ph type="dt" sz="half" idx="2"/>
          </p:nvPr>
        </p:nvSpPr>
        <p:spPr>
          <a:xfrm>
            <a:off x="0" y="6876000"/>
            <a:ext cx="0" cy="0"/>
          </a:xfrm>
          <a:prstGeom prst="rect">
            <a:avLst/>
          </a:prstGeom>
        </p:spPr>
        <p:txBody>
          <a:bodyPr vert="horz" lIns="0" tIns="0" rIns="0" bIns="0" rtlCol="0" anchor="b" anchorCtr="0"/>
          <a:lstStyle>
            <a:lvl1pPr algn="l">
              <a:defRPr sz="100">
                <a:noFill/>
              </a:defRPr>
            </a:lvl1pPr>
          </a:lstStyle>
          <a:p>
            <a:endParaRPr lang="en-GB" dirty="0"/>
          </a:p>
        </p:txBody>
      </p:sp>
      <p:sp>
        <p:nvSpPr>
          <p:cNvPr id="21" name="Footer Placeholder 4" hidden="1">
            <a:extLst>
              <a:ext uri="{FF2B5EF4-FFF2-40B4-BE49-F238E27FC236}">
                <a16:creationId xmlns:a16="http://schemas.microsoft.com/office/drawing/2014/main" id="{40464725-CD97-4F36-96AE-B4822019FD71}"/>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en-GB" dirty="0"/>
          </a:p>
        </p:txBody>
      </p:sp>
      <p:sp>
        <p:nvSpPr>
          <p:cNvPr id="22" name="Slide Number Placeholder 5" hidden="1">
            <a:extLst>
              <a:ext uri="{FF2B5EF4-FFF2-40B4-BE49-F238E27FC236}">
                <a16:creationId xmlns:a16="http://schemas.microsoft.com/office/drawing/2014/main" id="{6D058466-D690-426B-BD7E-E9EB852A608A}"/>
              </a:ext>
            </a:extLst>
          </p:cNvPr>
          <p:cNvSpPr>
            <a:spLocks noGrp="1"/>
          </p:cNvSpPr>
          <p:nvPr>
            <p:ph type="sldNum" sz="quarter" idx="4"/>
          </p:nvPr>
        </p:nvSpPr>
        <p:spPr>
          <a:xfrm flipV="1">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dirty="0"/>
          </a:p>
        </p:txBody>
      </p:sp>
    </p:spTree>
    <p:extLst>
      <p:ext uri="{BB962C8B-B14F-4D97-AF65-F5344CB8AC3E}">
        <p14:creationId xmlns:p14="http://schemas.microsoft.com/office/powerpoint/2010/main" val="622574905"/>
      </p:ext>
    </p:extLst>
  </p:cSld>
  <p:clrMapOvr>
    <a:masterClrMapping/>
  </p:clrMapOvr>
  <p:extLst>
    <p:ext uri="{DCECCB84-F9BA-43D5-87BE-67443E8EF086}">
      <p15:sldGuideLst xmlns:p15="http://schemas.microsoft.com/office/powerpoint/2012/main">
        <p15:guide id="1" pos="3840" userDrawn="1">
          <p15:clr>
            <a:srgbClr val="FBAE40"/>
          </p15:clr>
        </p15:guide>
        <p15:guide id="2" pos="357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bg>
      <p:bgPr>
        <a:solidFill>
          <a:srgbClr val="E8E0D9"/>
        </a:solidFill>
        <a:effectLst/>
      </p:bgPr>
    </p:bg>
    <p:spTree>
      <p:nvGrpSpPr>
        <p:cNvPr id="1" name=""/>
        <p:cNvGrpSpPr/>
        <p:nvPr/>
      </p:nvGrpSpPr>
      <p:grpSpPr>
        <a:xfrm>
          <a:off x="0" y="0"/>
          <a:ext cx="0" cy="0"/>
          <a:chOff x="0" y="0"/>
          <a:chExt cx="0" cy="0"/>
        </a:xfrm>
      </p:grpSpPr>
      <p:sp>
        <p:nvSpPr>
          <p:cNvPr id="8" name="PrintColorDark">
            <a:extLst>
              <a:ext uri="{FF2B5EF4-FFF2-40B4-BE49-F238E27FC236}">
                <a16:creationId xmlns:a16="http://schemas.microsoft.com/office/drawing/2014/main" id="{2A2D3B61-9D1A-47A8-84C4-F45F410E2F73}"/>
              </a:ext>
            </a:extLst>
          </p:cNvPr>
          <p:cNvSpPr/>
          <p:nvPr userDrawn="1"/>
        </p:nvSpPr>
        <p:spPr>
          <a:xfrm>
            <a:off x="0" y="0"/>
            <a:ext cx="12192000" cy="6858000"/>
          </a:xfrm>
          <a:prstGeom prst="rect">
            <a:avLst/>
          </a:prstGeom>
          <a:solidFill>
            <a:srgbClr val="E8E0D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solidFill>
                <a:schemeClr val="tx1"/>
              </a:solidFill>
            </a:endParaRPr>
          </a:p>
        </p:txBody>
      </p:sp>
      <p:sp>
        <p:nvSpPr>
          <p:cNvPr id="7" name="Picture Placeholder 6"/>
          <p:cNvSpPr>
            <a:spLocks noGrp="1"/>
          </p:cNvSpPr>
          <p:nvPr>
            <p:ph type="pic" sz="quarter" idx="13" hasCustomPrompt="1"/>
          </p:nvPr>
        </p:nvSpPr>
        <p:spPr>
          <a:xfrm>
            <a:off x="0" y="0"/>
            <a:ext cx="12193200" cy="5144400"/>
          </a:xfrm>
          <a:noFill/>
          <a:ln>
            <a:noFill/>
          </a:ln>
        </p:spPr>
        <p:txBody>
          <a:bodyPr lIns="72000" tIns="72000" anchor="t" anchorCtr="0"/>
          <a:lstStyle>
            <a:lvl1pPr marL="0" indent="0" algn="l">
              <a:buNone/>
              <a:defRPr sz="1600"/>
            </a:lvl1pPr>
          </a:lstStyle>
          <a:p>
            <a:r>
              <a:rPr lang="en-GB" noProof="0" dirty="0"/>
              <a:t>Select this image object and insert a new image from Templafy</a:t>
            </a:r>
          </a:p>
        </p:txBody>
      </p:sp>
      <p:sp>
        <p:nvSpPr>
          <p:cNvPr id="2" name="Title 1"/>
          <p:cNvSpPr>
            <a:spLocks noGrp="1"/>
          </p:cNvSpPr>
          <p:nvPr>
            <p:ph type="title" hasCustomPrompt="1"/>
          </p:nvPr>
        </p:nvSpPr>
        <p:spPr>
          <a:xfrm>
            <a:off x="1285875" y="5421600"/>
            <a:ext cx="9620250" cy="1260000"/>
          </a:xfrm>
        </p:spPr>
        <p:txBody>
          <a:bodyPr/>
          <a:lstStyle>
            <a:lvl1pPr algn="ctr">
              <a:lnSpc>
                <a:spcPts val="4800"/>
              </a:lnSpc>
              <a:defRPr sz="4000">
                <a:latin typeface="If Sans Thin" panose="00000300000000000000" pitchFamily="2" charset="0"/>
              </a:defRPr>
            </a:lvl1pPr>
          </a:lstStyle>
          <a:p>
            <a:r>
              <a:rPr lang="en-GB" noProof="0" dirty="0"/>
              <a:t>Click to add title</a:t>
            </a:r>
          </a:p>
        </p:txBody>
      </p:sp>
      <p:pic>
        <p:nvPicPr>
          <p:cNvPr id="11" name="Graphic 10">
            <a:extLst>
              <a:ext uri="{FF2B5EF4-FFF2-40B4-BE49-F238E27FC236}">
                <a16:creationId xmlns:a16="http://schemas.microsoft.com/office/drawing/2014/main" id="{40F8DEFD-9DAF-455F-9A72-8112605919E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62609" y="6283734"/>
            <a:ext cx="395904" cy="392400"/>
          </a:xfrm>
          <a:prstGeom prst="rect">
            <a:avLst/>
          </a:prstGeom>
        </p:spPr>
      </p:pic>
      <p:sp>
        <p:nvSpPr>
          <p:cNvPr id="10" name="Date Placeholder 3" hidden="1">
            <a:extLst>
              <a:ext uri="{FF2B5EF4-FFF2-40B4-BE49-F238E27FC236}">
                <a16:creationId xmlns:a16="http://schemas.microsoft.com/office/drawing/2014/main" id="{D99D1E04-CDB5-4117-8CB8-10962A760653}"/>
              </a:ext>
            </a:extLst>
          </p:cNvPr>
          <p:cNvSpPr>
            <a:spLocks noGrp="1"/>
          </p:cNvSpPr>
          <p:nvPr>
            <p:ph type="dt" sz="half" idx="2"/>
          </p:nvPr>
        </p:nvSpPr>
        <p:spPr>
          <a:xfrm>
            <a:off x="0" y="6876000"/>
            <a:ext cx="0" cy="0"/>
          </a:xfrm>
          <a:prstGeom prst="rect">
            <a:avLst/>
          </a:prstGeom>
        </p:spPr>
        <p:txBody>
          <a:bodyPr vert="horz" lIns="0" tIns="0" rIns="0" bIns="0" rtlCol="0" anchor="b" anchorCtr="0"/>
          <a:lstStyle>
            <a:lvl1pPr algn="l">
              <a:defRPr sz="100">
                <a:noFill/>
              </a:defRPr>
            </a:lvl1pPr>
          </a:lstStyle>
          <a:p>
            <a:endParaRPr lang="en-GB" dirty="0"/>
          </a:p>
        </p:txBody>
      </p:sp>
      <p:sp>
        <p:nvSpPr>
          <p:cNvPr id="12" name="Footer Placeholder 4" hidden="1">
            <a:extLst>
              <a:ext uri="{FF2B5EF4-FFF2-40B4-BE49-F238E27FC236}">
                <a16:creationId xmlns:a16="http://schemas.microsoft.com/office/drawing/2014/main" id="{DD44A5A7-74A4-4AE7-BD88-A1FFC3A7449B}"/>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en-GB" dirty="0"/>
          </a:p>
        </p:txBody>
      </p:sp>
      <p:sp>
        <p:nvSpPr>
          <p:cNvPr id="13" name="Slide Number Placeholder 5" hidden="1">
            <a:extLst>
              <a:ext uri="{FF2B5EF4-FFF2-40B4-BE49-F238E27FC236}">
                <a16:creationId xmlns:a16="http://schemas.microsoft.com/office/drawing/2014/main" id="{52227265-CEA8-4013-94EE-E28CDAC85E6B}"/>
              </a:ext>
            </a:extLst>
          </p:cNvPr>
          <p:cNvSpPr>
            <a:spLocks noGrp="1"/>
          </p:cNvSpPr>
          <p:nvPr>
            <p:ph type="sldNum" sz="quarter" idx="4"/>
          </p:nvPr>
        </p:nvSpPr>
        <p:spPr>
          <a:xfrm flipV="1">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a:t>
            </a:fld>
            <a:endParaRPr lang="en-GB" dirty="0"/>
          </a:p>
        </p:txBody>
      </p:sp>
    </p:spTree>
    <p:extLst>
      <p:ext uri="{BB962C8B-B14F-4D97-AF65-F5344CB8AC3E}">
        <p14:creationId xmlns:p14="http://schemas.microsoft.com/office/powerpoint/2010/main" val="1473848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alf page picture and title left">
    <p:bg>
      <p:bgPr>
        <a:solidFill>
          <a:srgbClr val="E8E0D9"/>
        </a:solidFill>
        <a:effectLst/>
      </p:bgPr>
    </p:bg>
    <p:spTree>
      <p:nvGrpSpPr>
        <p:cNvPr id="1" name=""/>
        <p:cNvGrpSpPr/>
        <p:nvPr/>
      </p:nvGrpSpPr>
      <p:grpSpPr>
        <a:xfrm>
          <a:off x="0" y="0"/>
          <a:ext cx="0" cy="0"/>
          <a:chOff x="0" y="0"/>
          <a:chExt cx="0" cy="0"/>
        </a:xfrm>
      </p:grpSpPr>
      <p:sp>
        <p:nvSpPr>
          <p:cNvPr id="9" name="PrintColorDark">
            <a:extLst>
              <a:ext uri="{FF2B5EF4-FFF2-40B4-BE49-F238E27FC236}">
                <a16:creationId xmlns:a16="http://schemas.microsoft.com/office/drawing/2014/main" id="{0CFF000E-8F5E-45FB-94EB-3859F88590BC}"/>
              </a:ext>
            </a:extLst>
          </p:cNvPr>
          <p:cNvSpPr/>
          <p:nvPr userDrawn="1"/>
        </p:nvSpPr>
        <p:spPr>
          <a:xfrm>
            <a:off x="0" y="0"/>
            <a:ext cx="12192000" cy="6858000"/>
          </a:xfrm>
          <a:prstGeom prst="rect">
            <a:avLst/>
          </a:prstGeom>
          <a:solidFill>
            <a:srgbClr val="E8E0D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solidFill>
                <a:schemeClr val="tx1"/>
              </a:solidFill>
            </a:endParaRPr>
          </a:p>
        </p:txBody>
      </p:sp>
      <p:sp>
        <p:nvSpPr>
          <p:cNvPr id="13" name="Picture Placeholder 3">
            <a:extLst>
              <a:ext uri="{FF2B5EF4-FFF2-40B4-BE49-F238E27FC236}">
                <a16:creationId xmlns:a16="http://schemas.microsoft.com/office/drawing/2014/main" id="{68B9A85E-13C0-461A-9181-2B144B7D3110}"/>
              </a:ext>
            </a:extLst>
          </p:cNvPr>
          <p:cNvSpPr>
            <a:spLocks noGrp="1"/>
          </p:cNvSpPr>
          <p:nvPr>
            <p:ph type="pic" sz="quarter" idx="14" hasCustomPrompt="1"/>
          </p:nvPr>
        </p:nvSpPr>
        <p:spPr>
          <a:xfrm>
            <a:off x="6096000" y="0"/>
            <a:ext cx="6096000" cy="6858000"/>
          </a:xfrm>
          <a:noFill/>
        </p:spPr>
        <p:txBody>
          <a:bodyPr lIns="72000" tIns="72000" anchor="t" anchorCtr="0"/>
          <a:lstStyle>
            <a:lvl1pPr marL="0" indent="0" algn="l">
              <a:buNone/>
              <a:defRPr sz="1600"/>
            </a:lvl1pPr>
          </a:lstStyle>
          <a:p>
            <a:r>
              <a:rPr lang="en-GB" noProof="0" dirty="0"/>
              <a:t>Select this image object and insert a new image from Templafy</a:t>
            </a:r>
          </a:p>
        </p:txBody>
      </p:sp>
      <p:sp>
        <p:nvSpPr>
          <p:cNvPr id="4" name="Date_DateCustomA"/>
          <p:cNvSpPr>
            <a:spLocks noGrp="1"/>
          </p:cNvSpPr>
          <p:nvPr>
            <p:ph type="dt" sz="half" idx="10"/>
          </p:nvPr>
        </p:nvSpPr>
        <p:spPr/>
        <p:txBody>
          <a:bodyPr/>
          <a:lstStyle/>
          <a:p>
            <a:endParaRPr lang="en-GB" noProof="0" dirty="0"/>
          </a:p>
        </p:txBody>
      </p:sp>
      <p:sp>
        <p:nvSpPr>
          <p:cNvPr id="5" name="FLD_Footer"/>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859873C9-BF5D-4A9A-BB31-45BBB7BABAF7}" type="slidenum">
              <a:rPr lang="en-GB" noProof="0" smtClean="0"/>
              <a:t>‹#›</a:t>
            </a:fld>
            <a:endParaRPr lang="en-GB" noProof="0" dirty="0"/>
          </a:p>
        </p:txBody>
      </p:sp>
      <p:sp>
        <p:nvSpPr>
          <p:cNvPr id="12" name="Title 1">
            <a:extLst>
              <a:ext uri="{FF2B5EF4-FFF2-40B4-BE49-F238E27FC236}">
                <a16:creationId xmlns:a16="http://schemas.microsoft.com/office/drawing/2014/main" id="{296A8CF5-E8FA-4504-A76A-6DAD75C59B8F}"/>
              </a:ext>
            </a:extLst>
          </p:cNvPr>
          <p:cNvSpPr>
            <a:spLocks noGrp="1"/>
          </p:cNvSpPr>
          <p:nvPr>
            <p:ph type="title" hasCustomPrompt="1"/>
          </p:nvPr>
        </p:nvSpPr>
        <p:spPr>
          <a:xfrm>
            <a:off x="431800" y="1465200"/>
            <a:ext cx="5232400" cy="3711440"/>
          </a:xfrm>
        </p:spPr>
        <p:txBody>
          <a:bodyPr anchor="ctr" anchorCtr="0"/>
          <a:lstStyle>
            <a:lvl1pPr>
              <a:lnSpc>
                <a:spcPts val="6600"/>
              </a:lnSpc>
              <a:defRPr sz="5400">
                <a:latin typeface="If Sans Thin" panose="00000300000000000000" pitchFamily="2" charset="0"/>
              </a:defRPr>
            </a:lvl1pPr>
          </a:lstStyle>
          <a:p>
            <a:r>
              <a:rPr lang="en-GB" noProof="0" dirty="0"/>
              <a:t>Click to add text</a:t>
            </a:r>
          </a:p>
        </p:txBody>
      </p:sp>
      <p:sp>
        <p:nvSpPr>
          <p:cNvPr id="14" name="Text Placeholder logo">
            <a:extLst>
              <a:ext uri="{FF2B5EF4-FFF2-40B4-BE49-F238E27FC236}">
                <a16:creationId xmlns:a16="http://schemas.microsoft.com/office/drawing/2014/main" id="{C0FA0927-A829-456D-BF3E-6D86DC200DB0}"/>
              </a:ext>
            </a:extLst>
          </p:cNvPr>
          <p:cNvSpPr>
            <a:spLocks noGrp="1"/>
          </p:cNvSpPr>
          <p:nvPr>
            <p:ph type="body" sz="quarter" idx="16" hasCustomPrompt="1"/>
          </p:nvPr>
        </p:nvSpPr>
        <p:spPr>
          <a:xfrm>
            <a:off x="11362513" y="6283734"/>
            <a:ext cx="396000" cy="3924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100">
                <a:noFill/>
              </a:defRPr>
            </a:lvl1pPr>
            <a:lvl2pPr marL="216000" indent="0">
              <a:buNone/>
              <a:defRPr sz="100"/>
            </a:lvl2pPr>
            <a:lvl3pPr marL="432000" indent="0">
              <a:buNone/>
              <a:defRPr sz="100"/>
            </a:lvl3pPr>
            <a:lvl4pPr>
              <a:buNone/>
              <a:defRPr sz="100"/>
            </a:lvl4pPr>
            <a:lvl5pPr>
              <a:buNone/>
              <a:defRPr sz="100"/>
            </a:lvl5pPr>
          </a:lstStyle>
          <a:p>
            <a:pPr lvl="0"/>
            <a:r>
              <a:rPr lang="en-GB" dirty="0"/>
              <a:t>.</a:t>
            </a:r>
          </a:p>
        </p:txBody>
      </p:sp>
    </p:spTree>
    <p:extLst>
      <p:ext uri="{BB962C8B-B14F-4D97-AF65-F5344CB8AC3E}">
        <p14:creationId xmlns:p14="http://schemas.microsoft.com/office/powerpoint/2010/main" val="46124583"/>
      </p:ext>
    </p:extLst>
  </p:cSld>
  <p:clrMapOvr>
    <a:masterClrMapping/>
  </p:clrMapOvr>
  <p:extLst>
    <p:ext uri="{DCECCB84-F9BA-43D5-87BE-67443E8EF086}">
      <p15:sldGuideLst xmlns:p15="http://schemas.microsoft.com/office/powerpoint/2012/main">
        <p15:guide id="1" pos="3840" userDrawn="1">
          <p15:clr>
            <a:srgbClr val="FBAE40"/>
          </p15:clr>
        </p15:guide>
        <p15:guide id="2" pos="357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PrintColorLight">
            <a:extLst>
              <a:ext uri="{FF2B5EF4-FFF2-40B4-BE49-F238E27FC236}">
                <a16:creationId xmlns:a16="http://schemas.microsoft.com/office/drawing/2014/main" id="{FFE8B389-D557-4323-B6BE-46425DD74449}"/>
              </a:ext>
            </a:extLst>
          </p:cNvPr>
          <p:cNvSpPr/>
          <p:nvPr userDrawn="1"/>
        </p:nvSpPr>
        <p:spPr>
          <a:xfrm>
            <a:off x="0" y="0"/>
            <a:ext cx="12192000" cy="6858000"/>
          </a:xfrm>
          <a:prstGeom prst="rect">
            <a:avLst/>
          </a:prstGeom>
          <a:solidFill>
            <a:srgbClr val="FAF9F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solidFill>
                <a:schemeClr val="tx1"/>
              </a:solidFill>
            </a:endParaRP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432000" y="431998"/>
            <a:ext cx="11328000" cy="9360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432000" y="1692442"/>
            <a:ext cx="11328000" cy="4383448"/>
          </a:xfrm>
          <a:prstGeom prst="rect">
            <a:avLst/>
          </a:prstGeom>
        </p:spPr>
        <p:txBody>
          <a:bodyPr vert="horz" lIns="0" tIns="0" rIns="0" bIns="0" rtlCol="0">
            <a:noAutofit/>
          </a:bodyPr>
          <a:lstStyle/>
          <a:p>
            <a:pPr lvl="0"/>
            <a:r>
              <a:rPr lang="en-GB" noProof="0" dirty="0"/>
              <a:t>Level 1</a:t>
            </a:r>
          </a:p>
          <a:p>
            <a:pPr lvl="1"/>
            <a:r>
              <a:rPr lang="en-GB" noProof="0" dirty="0"/>
              <a:t>Level 2</a:t>
            </a:r>
          </a:p>
          <a:p>
            <a:pPr lvl="2"/>
            <a:r>
              <a:rPr lang="en-GB" noProof="0" dirty="0"/>
              <a:t>Level 3</a:t>
            </a:r>
          </a:p>
          <a:p>
            <a:pPr lvl="3"/>
            <a:r>
              <a:rPr lang="en-GB" noProof="0" dirty="0"/>
              <a:t>Level 4</a:t>
            </a:r>
          </a:p>
          <a:p>
            <a:pPr lvl="4"/>
            <a:r>
              <a:rPr lang="en-GB" noProof="0" dirty="0"/>
              <a:t>Level 5</a:t>
            </a:r>
          </a:p>
          <a:p>
            <a:pPr lvl="5"/>
            <a:r>
              <a:rPr lang="en-GB" noProof="0" dirty="0"/>
              <a:t>Level 6</a:t>
            </a:r>
          </a:p>
          <a:p>
            <a:pPr lvl="6"/>
            <a:r>
              <a:rPr lang="en-GB" noProof="0" dirty="0"/>
              <a:t>Level 7</a:t>
            </a:r>
          </a:p>
          <a:p>
            <a:pPr lvl="7"/>
            <a:r>
              <a:rPr lang="en-GB" noProof="0" dirty="0"/>
              <a:t>Level 8</a:t>
            </a:r>
          </a:p>
          <a:p>
            <a:pPr lvl="8"/>
            <a:r>
              <a:rPr lang="en-GB" noProof="0" dirty="0"/>
              <a:t>Level 9</a:t>
            </a:r>
          </a:p>
        </p:txBody>
      </p:sp>
      <p:sp>
        <p:nvSpPr>
          <p:cNvPr id="4" name="Date_DateCustomA"/>
          <p:cNvSpPr>
            <a:spLocks noGrp="1"/>
          </p:cNvSpPr>
          <p:nvPr>
            <p:ph type="dt" sz="half" idx="2"/>
          </p:nvPr>
        </p:nvSpPr>
        <p:spPr>
          <a:xfrm>
            <a:off x="806400" y="6559200"/>
            <a:ext cx="2898000" cy="129600"/>
          </a:xfrm>
          <a:prstGeom prst="rect">
            <a:avLst/>
          </a:prstGeom>
        </p:spPr>
        <p:txBody>
          <a:bodyPr vert="horz" lIns="0" tIns="0" rIns="0" bIns="0" rtlCol="0" anchor="b" anchorCtr="0"/>
          <a:lstStyle>
            <a:lvl1pPr algn="l">
              <a:defRPr sz="700" b="0">
                <a:solidFill>
                  <a:schemeClr val="tx1"/>
                </a:solidFill>
                <a:latin typeface="If Sans" panose="00000500000000000000" pitchFamily="2" charset="0"/>
              </a:defRPr>
            </a:lvl1pPr>
          </a:lstStyle>
          <a:p>
            <a:endParaRPr lang="en-GB" dirty="0"/>
          </a:p>
        </p:txBody>
      </p:sp>
      <p:sp>
        <p:nvSpPr>
          <p:cNvPr id="5" name="FLD_Footer"/>
          <p:cNvSpPr>
            <a:spLocks noGrp="1"/>
          </p:cNvSpPr>
          <p:nvPr>
            <p:ph type="ftr" sz="quarter" idx="3"/>
          </p:nvPr>
        </p:nvSpPr>
        <p:spPr>
          <a:xfrm>
            <a:off x="806400" y="6379200"/>
            <a:ext cx="2898000" cy="180000"/>
          </a:xfrm>
          <a:prstGeom prst="rect">
            <a:avLst/>
          </a:prstGeom>
        </p:spPr>
        <p:txBody>
          <a:bodyPr vert="horz" lIns="0" tIns="0" rIns="0" bIns="0" rtlCol="0" anchor="b" anchorCtr="0"/>
          <a:lstStyle>
            <a:lvl1pPr algn="l">
              <a:defRPr sz="700" b="0">
                <a:solidFill>
                  <a:schemeClr val="tx1"/>
                </a:solidFill>
                <a:latin typeface="If Sans" panose="00000500000000000000" pitchFamily="2" charset="0"/>
              </a:defRPr>
            </a:lvl1pPr>
          </a:lstStyle>
          <a:p>
            <a:endParaRPr lang="en-GB" dirty="0"/>
          </a:p>
        </p:txBody>
      </p:sp>
      <p:sp>
        <p:nvSpPr>
          <p:cNvPr id="6" name="Slide Number Placeholder 5"/>
          <p:cNvSpPr>
            <a:spLocks noGrp="1"/>
          </p:cNvSpPr>
          <p:nvPr>
            <p:ph type="sldNum" sz="quarter" idx="4"/>
          </p:nvPr>
        </p:nvSpPr>
        <p:spPr>
          <a:xfrm>
            <a:off x="432000" y="6379200"/>
            <a:ext cx="374400" cy="180000"/>
          </a:xfrm>
          <a:prstGeom prst="rect">
            <a:avLst/>
          </a:prstGeom>
        </p:spPr>
        <p:txBody>
          <a:bodyPr vert="horz" lIns="0" tIns="0" rIns="0" bIns="0" rtlCol="0" anchor="b" anchorCtr="0"/>
          <a:lstStyle>
            <a:lvl1pPr algn="l">
              <a:defRPr sz="700" b="0">
                <a:solidFill>
                  <a:schemeClr val="tx1"/>
                </a:solidFill>
                <a:latin typeface="If Sans" panose="00000500000000000000" pitchFamily="2" charset="0"/>
              </a:defRPr>
            </a:lvl1pPr>
          </a:lstStyle>
          <a:p>
            <a:fld id="{24C8C45C-947F-4981-8B3F-4F32E973C901}" type="slidenum">
              <a:rPr lang="en-GB" smtClean="0"/>
              <a:pPr/>
              <a:t>‹#›</a:t>
            </a:fld>
            <a:endParaRPr lang="en-GB" dirty="0"/>
          </a:p>
        </p:txBody>
      </p:sp>
      <p:grpSp>
        <p:nvGrpSpPr>
          <p:cNvPr id="18" name="Group grid" hidden="1">
            <a:extLst>
              <a:ext uri="{FF2B5EF4-FFF2-40B4-BE49-F238E27FC236}">
                <a16:creationId xmlns:a16="http://schemas.microsoft.com/office/drawing/2014/main" id="{87FB61CA-50AC-4C7C-A85A-DAC6770062EB}"/>
              </a:ext>
            </a:extLst>
          </p:cNvPr>
          <p:cNvGrpSpPr/>
          <p:nvPr userDrawn="1"/>
        </p:nvGrpSpPr>
        <p:grpSpPr>
          <a:xfrm>
            <a:off x="432000" y="431997"/>
            <a:ext cx="11328000" cy="5643893"/>
            <a:chOff x="432000" y="431997"/>
            <a:chExt cx="11328000" cy="5643893"/>
          </a:xfrm>
        </p:grpSpPr>
        <p:sp>
          <p:nvSpPr>
            <p:cNvPr id="2" name="[WorkArea]" descr="&lt;?xml version=&quot;1.0&quot; encoding=&quot;utf-16&quot;?&gt;&#10;&lt;GridTheme xmlns:xsi=&quot;http://www.w3.org/2001/XMLSchema-instance&quot; xmlns:xsd=&quot;http://www.w3.org/2001/XMLSchema&quot;&gt;&#10;  &lt;GuideLines&gt;&#10;    &lt;GuideLine&gt;&#10;      &lt;Orientation&gt;118&lt;/Orientation&gt;&#10;      &lt;Offset&gt;34&lt;/Offset&gt;&#10;    &lt;/GuideLine&gt;&#10;    &lt;GuideLine&gt;&#10;      &lt;Orientation&gt;118&lt;/Orientation&gt;&#10;      &lt;Offset&gt;446&lt;/Offset&gt;&#10;    &lt;/GuideLine&gt;&#10;    &lt;GuideLine&gt;&#10;      &lt;Orientation&gt;104&lt;/Orientation&gt;&#10;      &lt;Offset&gt;34&lt;/Offset&gt;&#10;    &lt;/GuideLine&gt;&#10;    &lt;GuideLine&gt;&#10;      &lt;Orientation&gt;104&lt;/Orientation&gt;&#10;      &lt;Offset&gt;160&lt;/Offset&gt;&#10;    &lt;/GuideLine&gt;&#10;    &lt;GuideLine&gt;&#10;      &lt;Orientation&gt;104&lt;/Orientation&gt;&#10;      &lt;Offset&gt;478&lt;/Offset&gt;&#10;    &lt;/GuideLine&gt;&#10;    &lt;GuideLine&gt;&#10;      &lt;Orientation&gt;118&lt;/Orientation&gt;&#10;      &lt;Offset&gt;514&lt;/Offset&gt;&#10;    &lt;/GuideLine&gt;&#10;    &lt;GuideLine&gt;&#10;      &lt;Orientation&gt;118&lt;/Orientation&gt;&#10;      &lt;Offset&gt;926&lt;/Offset&gt;&#10;    &lt;/GuideLine&gt;&#10;  &lt;/GuideLines&gt;&#10;  &lt;SubGrids&gt;&#10;    &lt;SubGrid&gt;&#10;      &lt;Left&gt;34.0157471&lt;/Left&gt;&#10;      &lt;Top&gt;34.01551&lt;/Top&gt;&#10;      &lt;Width&gt;411.9685&lt;/Width&gt;&#10;      &lt;Height&gt;125.708267&lt;/Height&gt;&#10;    &lt;/SubGrid&gt;&#10;    &lt;SubGrid&gt;&#10;      &lt;Left&gt;34.0157471&lt;/Left&gt;&#10;      &lt;Top&gt;159.724258&lt;/Top&gt;&#10;      &lt;Width&gt;411.9685&lt;/Width&gt;&#10;      &lt;Height&gt;318.6923&lt;/Height&gt;&#10;    &lt;/SubGrid&gt;&#10;    &lt;SubGrid&gt;&#10;      &lt;Left&gt;514.015747&lt;/Left&gt;&#10;      &lt;Top&gt;159.723785&lt;/Top&gt;&#10;      &lt;Width&gt;411.9685&lt;/Width&gt;&#10;      &lt;Height&gt;318.6926&lt;/Height&gt;&#10;    &lt;/SubGrid&gt;&#10;    &lt;SubGrid&gt;&#10;      &lt;Left&gt;514.015747&lt;/Left&gt;&#10;      &lt;Top&gt;34.01551&lt;/Top&gt;&#10;      &lt;Width&gt;411.9685&lt;/Width&gt;&#10;      &lt;Height&gt;125.707794&lt;/Height&gt;&#10;    &lt;/SubGrid&gt;&#10;    &lt;SubGrid&gt;&#10;      &lt;Left&gt;445.875031&lt;/Left&gt;&#10;      &lt;Top&gt;159.723312&lt;/Top&gt;&#10;      &lt;Width&gt;68.14071&lt;/Width&gt;&#10;      &lt;Height&gt;318.6923&lt;/Height&gt;&#10;    &lt;/SubGrid&gt;&#10;    &lt;SubGrid&gt;&#10;      &lt;Left&gt;445.875031&lt;/Left&gt;&#10;      &lt;Top&gt;34.01551&lt;/Top&gt;&#10;      &lt;Width&gt;68.14071&lt;/Width&gt;&#10;      &lt;Height&gt;125.707794&lt;/Height&gt;&#10;    &lt;/SubGrid&gt;&#10;  &lt;/SubGrids&gt;&#10;  &lt;WorkArea&gt;&#10;    &lt;Top&gt;34.01551&lt;/Top&gt;&#10;    &lt;Left&gt;34.0157471&lt;/Left&gt;&#10;    &lt;Width&gt;891.9685&lt;/Width&gt;&#10;    &lt;Height&gt;444.40094&lt;/Height&gt;&#10;  &lt;/WorkArea&gt;&#10;  &lt;AspectW&gt;16&lt;/AspectW&gt;&#10;  &lt;AspectH&gt;9&lt;/AspectH&gt;&#10;  &lt;Width&gt;960&lt;/Width&gt;&#10;  &lt;Height&gt;540&lt;/Height&gt;&#10;  &lt;HGap&gt;10&lt;/HGap&gt;&#10;  &lt;VGap&gt;10&lt;/VGap&gt;&#10;  &lt;OfficeVersion&gt;160&lt;/OfficeVersion&gt;&#10;&lt;/GridTheme&gt;">
              <a:extLst>
                <a:ext uri="{FF2B5EF4-FFF2-40B4-BE49-F238E27FC236}">
                  <a16:creationId xmlns:a16="http://schemas.microsoft.com/office/drawing/2014/main" id="{42F152A8-34B9-459F-8900-678B352FFE30}"/>
                </a:ext>
              </a:extLst>
            </p:cNvPr>
            <p:cNvSpPr/>
            <p:nvPr userDrawn="1"/>
          </p:nvSpPr>
          <p:spPr>
            <a:xfrm>
              <a:off x="432000" y="431997"/>
              <a:ext cx="11328000" cy="564389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 name="Rectangle 7">
              <a:extLst>
                <a:ext uri="{FF2B5EF4-FFF2-40B4-BE49-F238E27FC236}">
                  <a16:creationId xmlns:a16="http://schemas.microsoft.com/office/drawing/2014/main" id="{9AA49669-25C2-42C3-932A-343466D7E295}"/>
                </a:ext>
              </a:extLst>
            </p:cNvPr>
            <p:cNvSpPr/>
            <p:nvPr userDrawn="1">
              <p:custDataLst>
                <p:tags r:id="rId21"/>
              </p:custDataLst>
            </p:nvPr>
          </p:nvSpPr>
          <p:spPr>
            <a:xfrm>
              <a:off x="432000" y="431997"/>
              <a:ext cx="5232000" cy="1596495"/>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 name="Rectangle 8">
              <a:extLst>
                <a:ext uri="{FF2B5EF4-FFF2-40B4-BE49-F238E27FC236}">
                  <a16:creationId xmlns:a16="http://schemas.microsoft.com/office/drawing/2014/main" id="{2610A7F5-B50B-4046-AF1F-6E8B7BCF18CC}"/>
                </a:ext>
              </a:extLst>
            </p:cNvPr>
            <p:cNvSpPr/>
            <p:nvPr userDrawn="1">
              <p:custDataLst>
                <p:tags r:id="rId22"/>
              </p:custDataLst>
            </p:nvPr>
          </p:nvSpPr>
          <p:spPr>
            <a:xfrm>
              <a:off x="432000" y="2028498"/>
              <a:ext cx="5232000" cy="404739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 name="Rectangle 9">
              <a:extLst>
                <a:ext uri="{FF2B5EF4-FFF2-40B4-BE49-F238E27FC236}">
                  <a16:creationId xmlns:a16="http://schemas.microsoft.com/office/drawing/2014/main" id="{F8C27E4A-2B88-4FF9-89B2-E4728E7EFDBB}"/>
                </a:ext>
              </a:extLst>
            </p:cNvPr>
            <p:cNvSpPr/>
            <p:nvPr userDrawn="1">
              <p:custDataLst>
                <p:tags r:id="rId23"/>
              </p:custDataLst>
            </p:nvPr>
          </p:nvSpPr>
          <p:spPr>
            <a:xfrm>
              <a:off x="6528000" y="2028492"/>
              <a:ext cx="5232000" cy="4047396"/>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1" name="Rectangle 10">
              <a:extLst>
                <a:ext uri="{FF2B5EF4-FFF2-40B4-BE49-F238E27FC236}">
                  <a16:creationId xmlns:a16="http://schemas.microsoft.com/office/drawing/2014/main" id="{D9280AA1-E9B1-4080-A9F3-363152A54283}"/>
                </a:ext>
              </a:extLst>
            </p:cNvPr>
            <p:cNvSpPr/>
            <p:nvPr userDrawn="1">
              <p:custDataLst>
                <p:tags r:id="rId24"/>
              </p:custDataLst>
            </p:nvPr>
          </p:nvSpPr>
          <p:spPr>
            <a:xfrm>
              <a:off x="6528000" y="431997"/>
              <a:ext cx="5232000" cy="1596489"/>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2" name="Rectangle 11">
              <a:extLst>
                <a:ext uri="{FF2B5EF4-FFF2-40B4-BE49-F238E27FC236}">
                  <a16:creationId xmlns:a16="http://schemas.microsoft.com/office/drawing/2014/main" id="{3EF214B5-D984-42E7-9062-2910F02212E0}"/>
                </a:ext>
              </a:extLst>
            </p:cNvPr>
            <p:cNvSpPr/>
            <p:nvPr userDrawn="1">
              <p:custDataLst>
                <p:tags r:id="rId25"/>
              </p:custDataLst>
            </p:nvPr>
          </p:nvSpPr>
          <p:spPr>
            <a:xfrm>
              <a:off x="5662613" y="2028486"/>
              <a:ext cx="865387" cy="404739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3" name="Rectangle 12">
              <a:extLst>
                <a:ext uri="{FF2B5EF4-FFF2-40B4-BE49-F238E27FC236}">
                  <a16:creationId xmlns:a16="http://schemas.microsoft.com/office/drawing/2014/main" id="{0F968DA2-6CBE-47BD-BE3F-7160E001004C}"/>
                </a:ext>
              </a:extLst>
            </p:cNvPr>
            <p:cNvSpPr/>
            <p:nvPr userDrawn="1">
              <p:custDataLst>
                <p:tags r:id="rId26"/>
              </p:custDataLst>
            </p:nvPr>
          </p:nvSpPr>
          <p:spPr>
            <a:xfrm>
              <a:off x="5662613" y="431997"/>
              <a:ext cx="865387" cy="1596489"/>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gr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737" r:id="rId2"/>
    <p:sldLayoutId id="2147483731" r:id="rId3"/>
    <p:sldLayoutId id="2147483765" r:id="rId4"/>
    <p:sldLayoutId id="2147483757" r:id="rId5"/>
    <p:sldLayoutId id="2147483755" r:id="rId6"/>
    <p:sldLayoutId id="2147483735" r:id="rId7"/>
    <p:sldLayoutId id="2147483739" r:id="rId8"/>
    <p:sldLayoutId id="2147483767" r:id="rId9"/>
    <p:sldLayoutId id="2147483771" r:id="rId10"/>
    <p:sldLayoutId id="2147483764" r:id="rId11"/>
    <p:sldLayoutId id="2147483732" r:id="rId12"/>
    <p:sldLayoutId id="2147483743" r:id="rId13"/>
    <p:sldLayoutId id="2147483744" r:id="rId14"/>
    <p:sldLayoutId id="2147483773" r:id="rId15"/>
    <p:sldLayoutId id="2147483768" r:id="rId16"/>
    <p:sldLayoutId id="2147483772" r:id="rId17"/>
    <p:sldLayoutId id="2147483762" r:id="rId18"/>
    <p:sldLayoutId id="2147483751" r:id="rId19"/>
  </p:sldLayoutIdLst>
  <p:hf hdr="0"/>
  <p:txStyles>
    <p:titleStyle>
      <a:lvl1pPr algn="l" defTabSz="914400" rtl="0" eaLnBrk="1" latinLnBrk="0" hangingPunct="1">
        <a:lnSpc>
          <a:spcPts val="3600"/>
        </a:lnSpc>
        <a:spcBef>
          <a:spcPct val="0"/>
        </a:spcBef>
        <a:buNone/>
        <a:defRPr sz="3000" kern="120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spcAft>
          <a:spcPts val="1400"/>
        </a:spcAft>
        <a:buFont typeface="Arial" panose="020B0604020202020204" pitchFamily="34" charset="0"/>
        <a:buChar char="•"/>
        <a:defRPr sz="2000" kern="1200">
          <a:solidFill>
            <a:schemeClr val="tx1"/>
          </a:solidFill>
          <a:latin typeface="+mn-lt"/>
          <a:ea typeface="+mn-ea"/>
          <a:cs typeface="+mn-cs"/>
        </a:defRPr>
      </a:lvl1pPr>
      <a:lvl2pPr marL="504000" indent="-216000" algn="l" defTabSz="914400" rtl="0" eaLnBrk="1" latinLnBrk="0" hangingPunct="1">
        <a:lnSpc>
          <a:spcPct val="100000"/>
        </a:lnSpc>
        <a:spcBef>
          <a:spcPts val="0"/>
        </a:spcBef>
        <a:spcAft>
          <a:spcPts val="1400"/>
        </a:spcAft>
        <a:buFont typeface="Arial" panose="020B0604020202020204" pitchFamily="34" charset="0"/>
        <a:buChar char="•"/>
        <a:defRPr sz="2000" kern="1200">
          <a:solidFill>
            <a:schemeClr val="tx1"/>
          </a:solidFill>
          <a:latin typeface="+mn-lt"/>
          <a:ea typeface="+mn-ea"/>
          <a:cs typeface="+mn-cs"/>
        </a:defRPr>
      </a:lvl2pPr>
      <a:lvl3pPr marL="756000" indent="-216000" algn="l" defTabSz="914400" rtl="0" eaLnBrk="1" latinLnBrk="0" hangingPunct="1">
        <a:lnSpc>
          <a:spcPct val="100000"/>
        </a:lnSpc>
        <a:spcBef>
          <a:spcPts val="0"/>
        </a:spcBef>
        <a:spcAft>
          <a:spcPts val="1400"/>
        </a:spcAft>
        <a:buFont typeface="Arial" panose="020B0604020202020204" pitchFamily="34" charset="0"/>
        <a:buChar char="•"/>
        <a:defRPr sz="20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1400"/>
        </a:spcAft>
        <a:buFont typeface="Arial" panose="020B0604020202020204" pitchFamily="34" charset="0"/>
        <a:buChar char="​"/>
        <a:defRPr sz="2000" b="0" kern="1200">
          <a:solidFill>
            <a:schemeClr val="tx1"/>
          </a:solidFill>
          <a:latin typeface="If Sans Medium" panose="00000600000000000000" pitchFamily="2" charset="0"/>
          <a:ea typeface="+mn-ea"/>
          <a:cs typeface="+mn-cs"/>
        </a:defRPr>
      </a:lvl4pPr>
      <a:lvl5pPr marL="0" indent="0" algn="l" defTabSz="914400" rtl="0" eaLnBrk="1" latinLnBrk="0" hangingPunct="1">
        <a:lnSpc>
          <a:spcPct val="100000"/>
        </a:lnSpc>
        <a:spcBef>
          <a:spcPts val="0"/>
        </a:spcBef>
        <a:spcAft>
          <a:spcPts val="1400"/>
        </a:spcAft>
        <a:buFont typeface="Arial" panose="020B0604020202020204" pitchFamily="34" charset="0"/>
        <a:buChar char="​"/>
        <a:tabLst/>
        <a:defRPr sz="2000" kern="1200">
          <a:solidFill>
            <a:schemeClr val="tx1"/>
          </a:solidFill>
          <a:latin typeface="+mn-lt"/>
          <a:ea typeface="+mn-ea"/>
          <a:cs typeface="+mn-cs"/>
        </a:defRPr>
      </a:lvl5pPr>
      <a:lvl6pPr marL="266400" indent="-266400" algn="l" defTabSz="914400" rtl="0" eaLnBrk="1" latinLnBrk="0" hangingPunct="1">
        <a:lnSpc>
          <a:spcPct val="100000"/>
        </a:lnSpc>
        <a:spcBef>
          <a:spcPts val="0"/>
        </a:spcBef>
        <a:spcAft>
          <a:spcPts val="1400"/>
        </a:spcAft>
        <a:buFont typeface="+mj-lt"/>
        <a:buAutoNum type="arabicPeriod"/>
        <a:defRPr sz="2000" b="0" kern="1200">
          <a:solidFill>
            <a:schemeClr val="tx1"/>
          </a:solidFill>
          <a:latin typeface="+mn-lt"/>
          <a:ea typeface="+mn-ea"/>
          <a:cs typeface="+mn-cs"/>
        </a:defRPr>
      </a:lvl6pPr>
      <a:lvl7pPr marL="266400" indent="-266400" algn="l" defTabSz="914400" rtl="0" eaLnBrk="1" latinLnBrk="0" hangingPunct="1">
        <a:lnSpc>
          <a:spcPct val="100000"/>
        </a:lnSpc>
        <a:spcBef>
          <a:spcPts val="0"/>
        </a:spcBef>
        <a:spcAft>
          <a:spcPts val="1400"/>
        </a:spcAft>
        <a:buFont typeface="+mj-lt"/>
        <a:buAutoNum type="alphaUcPeriod"/>
        <a:defRPr sz="2000" b="0" kern="1200" baseline="0">
          <a:solidFill>
            <a:schemeClr val="tx1"/>
          </a:solidFill>
          <a:latin typeface="+mn-lt"/>
          <a:ea typeface="+mn-ea"/>
          <a:cs typeface="+mn-cs"/>
        </a:defRPr>
      </a:lvl7pPr>
      <a:lvl8pPr marL="0" indent="0" algn="l" defTabSz="914400" rtl="0" eaLnBrk="1" latinLnBrk="0" hangingPunct="1">
        <a:lnSpc>
          <a:spcPts val="1800"/>
        </a:lnSpc>
        <a:spcBef>
          <a:spcPts val="0"/>
        </a:spcBef>
        <a:spcAft>
          <a:spcPts val="1400"/>
        </a:spcAft>
        <a:buFont typeface="Arial" panose="020B0604020202020204" pitchFamily="34" charset="0"/>
        <a:buChar char="​"/>
        <a:defRPr sz="1400" kern="1200">
          <a:solidFill>
            <a:schemeClr val="tx1"/>
          </a:solidFill>
          <a:latin typeface="+mn-lt"/>
          <a:ea typeface="+mn-ea"/>
          <a:cs typeface="+mn-cs"/>
        </a:defRPr>
      </a:lvl8pPr>
      <a:lvl9pPr marL="0" indent="0" algn="l" defTabSz="914400" rtl="0" eaLnBrk="1" latinLnBrk="0" hangingPunct="1">
        <a:lnSpc>
          <a:spcPts val="1800"/>
        </a:lnSpc>
        <a:spcBef>
          <a:spcPts val="0"/>
        </a:spcBef>
        <a:spcAft>
          <a:spcPts val="1400"/>
        </a:spcAft>
        <a:buFont typeface="Arial" panose="020B0604020202020204" pitchFamily="34" charset="0"/>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userDrawn="1">
          <p15:clr>
            <a:srgbClr val="F26B43"/>
          </p15:clr>
        </p15:guide>
        <p15:guide id="3" orient="horz" pos="272" userDrawn="1">
          <p15:clr>
            <a:srgbClr val="F26B43"/>
          </p15:clr>
        </p15:guide>
        <p15:guide id="4" orient="horz" pos="1061" userDrawn="1">
          <p15:clr>
            <a:srgbClr val="F26B43"/>
          </p15:clr>
        </p15:guide>
        <p15:guide id="5" orient="horz" pos="3824" userDrawn="1">
          <p15:clr>
            <a:srgbClr val="F26B43"/>
          </p15:clr>
        </p15:guide>
        <p15:guide id="7" pos="740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2.xml"/><Relationship Id="rId1" Type="http://schemas.openxmlformats.org/officeDocument/2006/relationships/tags" Target="../tags/tag7.xml"/><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57D7CB1-754B-43B5-B7F6-8A97E2353771}"/>
              </a:ext>
            </a:extLst>
          </p:cNvPr>
          <p:cNvSpPr>
            <a:spLocks noGrp="1"/>
          </p:cNvSpPr>
          <p:nvPr>
            <p:ph type="title"/>
          </p:nvPr>
        </p:nvSpPr>
        <p:spPr/>
        <p:txBody>
          <a:bodyPr/>
          <a:lstStyle/>
          <a:p>
            <a:pPr algn="ctr"/>
            <a:r>
              <a:rPr lang="en-GB" dirty="0" err="1">
                <a:latin typeface="Ink Free" panose="03080402000500000000" pitchFamily="66" charset="0"/>
              </a:rPr>
              <a:t>Föräldramöte</a:t>
            </a:r>
            <a:r>
              <a:rPr lang="en-GB" dirty="0">
                <a:latin typeface="Ink Free" panose="03080402000500000000" pitchFamily="66" charset="0"/>
              </a:rPr>
              <a:t>  2022-08-17 </a:t>
            </a:r>
            <a:br>
              <a:rPr lang="en-GB" dirty="0">
                <a:latin typeface="Ink Free" panose="03080402000500000000" pitchFamily="66" charset="0"/>
              </a:rPr>
            </a:br>
            <a:r>
              <a:rPr lang="en-GB" dirty="0">
                <a:latin typeface="Ink Free" panose="03080402000500000000" pitchFamily="66" charset="0"/>
              </a:rPr>
              <a:t>Sundsvall Hockey    U10</a:t>
            </a:r>
          </a:p>
        </p:txBody>
      </p:sp>
      <p:sp>
        <p:nvSpPr>
          <p:cNvPr id="4" name="Date_DateCustomA">
            <a:extLst>
              <a:ext uri="{FF2B5EF4-FFF2-40B4-BE49-F238E27FC236}">
                <a16:creationId xmlns:a16="http://schemas.microsoft.com/office/drawing/2014/main" id="{A135904F-7513-4EE3-BBB6-C3FD467DB248}"/>
              </a:ext>
            </a:extLst>
          </p:cNvPr>
          <p:cNvSpPr>
            <a:spLocks noGrp="1"/>
          </p:cNvSpPr>
          <p:nvPr>
            <p:ph type="dt" sz="half" idx="10"/>
          </p:nvPr>
        </p:nvSpPr>
        <p:spPr/>
        <p:txBody>
          <a:bodyPr/>
          <a:lstStyle/>
          <a:p>
            <a:endParaRPr lang="en-GB" noProof="0" dirty="0"/>
          </a:p>
        </p:txBody>
      </p:sp>
      <p:sp>
        <p:nvSpPr>
          <p:cNvPr id="5" name="FLD_Footer">
            <a:extLst>
              <a:ext uri="{FF2B5EF4-FFF2-40B4-BE49-F238E27FC236}">
                <a16:creationId xmlns:a16="http://schemas.microsoft.com/office/drawing/2014/main" id="{5EF6E2A0-B950-42A1-9CC5-3A6A0BA5E774}"/>
              </a:ext>
            </a:extLst>
          </p:cNvPr>
          <p:cNvSpPr>
            <a:spLocks noGrp="1"/>
          </p:cNvSpPr>
          <p:nvPr>
            <p:ph type="ftr" sz="quarter" idx="11"/>
          </p:nvPr>
        </p:nvSpPr>
        <p:spPr/>
        <p:txBody>
          <a:bodyPr/>
          <a:lstStyle/>
          <a:p>
            <a:endParaRPr lang="en-GB" noProof="0" dirty="0"/>
          </a:p>
        </p:txBody>
      </p:sp>
      <p:sp>
        <p:nvSpPr>
          <p:cNvPr id="6" name="Slide Number Placeholder 5">
            <a:extLst>
              <a:ext uri="{FF2B5EF4-FFF2-40B4-BE49-F238E27FC236}">
                <a16:creationId xmlns:a16="http://schemas.microsoft.com/office/drawing/2014/main" id="{07DEE1C4-3063-4714-BCFB-4A10F3101448}"/>
              </a:ext>
            </a:extLst>
          </p:cNvPr>
          <p:cNvSpPr>
            <a:spLocks noGrp="1"/>
          </p:cNvSpPr>
          <p:nvPr>
            <p:ph type="sldNum" sz="quarter" idx="12"/>
          </p:nvPr>
        </p:nvSpPr>
        <p:spPr/>
        <p:txBody>
          <a:bodyPr/>
          <a:lstStyle/>
          <a:p>
            <a:fld id="{859873C9-BF5D-4A9A-BB31-45BBB7BABAF7}" type="slidenum">
              <a:rPr lang="en-GB" noProof="0" smtClean="0"/>
              <a:pPr/>
              <a:t>1</a:t>
            </a:fld>
            <a:endParaRPr lang="en-GB" noProof="0" dirty="0"/>
          </a:p>
        </p:txBody>
      </p:sp>
      <p:pic>
        <p:nvPicPr>
          <p:cNvPr id="1028" name="Picture 4" descr="IF Sundsvall Hockey">
            <a:extLst>
              <a:ext uri="{FF2B5EF4-FFF2-40B4-BE49-F238E27FC236}">
                <a16:creationId xmlns:a16="http://schemas.microsoft.com/office/drawing/2014/main" id="{C7D31556-D7A3-42AD-8DC8-B33D23DD9D9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415145" y="431998"/>
            <a:ext cx="1780125" cy="9360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F Sundsvall Hockey">
            <a:extLst>
              <a:ext uri="{FF2B5EF4-FFF2-40B4-BE49-F238E27FC236}">
                <a16:creationId xmlns:a16="http://schemas.microsoft.com/office/drawing/2014/main" id="{C0E3C8BB-3B03-48AA-9F60-46B241BA81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400" y="431997"/>
            <a:ext cx="1780125" cy="936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FCADB1B-B1F0-401E-9086-96BF86070AEA}"/>
              </a:ext>
            </a:extLst>
          </p:cNvPr>
          <p:cNvSpPr txBox="1"/>
          <p:nvPr/>
        </p:nvSpPr>
        <p:spPr>
          <a:xfrm>
            <a:off x="1347093" y="3090446"/>
            <a:ext cx="9936100" cy="830997"/>
          </a:xfrm>
          <a:prstGeom prst="rect">
            <a:avLst/>
          </a:prstGeom>
          <a:noFill/>
        </p:spPr>
        <p:txBody>
          <a:bodyPr wrap="square" lIns="0" tIns="0" rIns="0" bIns="0" rtlCol="0">
            <a:spAutoFit/>
          </a:bodyPr>
          <a:lstStyle/>
          <a:p>
            <a:pPr algn="ctr"/>
            <a:r>
              <a:rPr lang="sv-SE" sz="5400" b="1" dirty="0">
                <a:latin typeface="Ink Free" panose="03080402000500000000" pitchFamily="66" charset="0"/>
              </a:rPr>
              <a:t>Säsongen 2022- 2023</a:t>
            </a:r>
          </a:p>
        </p:txBody>
      </p:sp>
      <p:pic>
        <p:nvPicPr>
          <p:cNvPr id="9" name="Picture 4" descr="Start - Swedbank Cup - Cuponline">
            <a:extLst>
              <a:ext uri="{FF2B5EF4-FFF2-40B4-BE49-F238E27FC236}">
                <a16:creationId xmlns:a16="http://schemas.microsoft.com/office/drawing/2014/main" id="{28D1ACE2-0538-47B1-A9A5-B12F276164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0771" y="5219825"/>
            <a:ext cx="1934640" cy="152936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13429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5AA491-6D4B-4DAD-88BC-2A65715EBE01}"/>
              </a:ext>
            </a:extLst>
          </p:cNvPr>
          <p:cNvSpPr>
            <a:spLocks noGrp="1"/>
          </p:cNvSpPr>
          <p:nvPr>
            <p:ph type="dt" sz="half" idx="10"/>
          </p:nvPr>
        </p:nvSpPr>
        <p:spPr/>
        <p:txBody>
          <a:bodyPr/>
          <a:lstStyle/>
          <a:p>
            <a:endParaRPr lang="en-GB" dirty="0"/>
          </a:p>
        </p:txBody>
      </p:sp>
      <p:sp>
        <p:nvSpPr>
          <p:cNvPr id="3" name="Footer Placeholder 2">
            <a:extLst>
              <a:ext uri="{FF2B5EF4-FFF2-40B4-BE49-F238E27FC236}">
                <a16:creationId xmlns:a16="http://schemas.microsoft.com/office/drawing/2014/main" id="{616206E3-FA2B-4F84-A5F9-17A4ECED32D9}"/>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35101BC1-624A-4A8A-9D56-3709632E9687}"/>
              </a:ext>
            </a:extLst>
          </p:cNvPr>
          <p:cNvSpPr>
            <a:spLocks noGrp="1"/>
          </p:cNvSpPr>
          <p:nvPr>
            <p:ph type="sldNum" sz="quarter" idx="12"/>
          </p:nvPr>
        </p:nvSpPr>
        <p:spPr/>
        <p:txBody>
          <a:bodyPr/>
          <a:lstStyle/>
          <a:p>
            <a:fld id="{24C8C45C-947F-4981-8B3F-4F32E973C901}" type="slidenum">
              <a:rPr lang="en-GB" smtClean="0"/>
              <a:t>10</a:t>
            </a:fld>
            <a:endParaRPr lang="en-GB" dirty="0"/>
          </a:p>
        </p:txBody>
      </p:sp>
      <p:pic>
        <p:nvPicPr>
          <p:cNvPr id="5" name="Picture 4" descr="IF Sundsvall Hockey">
            <a:extLst>
              <a:ext uri="{FF2B5EF4-FFF2-40B4-BE49-F238E27FC236}">
                <a16:creationId xmlns:a16="http://schemas.microsoft.com/office/drawing/2014/main" id="{8D814F3C-0F86-4A51-A0C2-B7E64FCCD8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341" y="515887"/>
            <a:ext cx="1780125" cy="9360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04BFE8C-9E43-49F2-85CE-697AFD8F19F6}"/>
              </a:ext>
            </a:extLst>
          </p:cNvPr>
          <p:cNvSpPr/>
          <p:nvPr/>
        </p:nvSpPr>
        <p:spPr>
          <a:xfrm>
            <a:off x="3516195" y="983887"/>
            <a:ext cx="4927952" cy="769441"/>
          </a:xfrm>
          <a:prstGeom prst="rect">
            <a:avLst/>
          </a:prstGeom>
        </p:spPr>
        <p:txBody>
          <a:bodyPr wrap="none">
            <a:spAutoFit/>
          </a:bodyPr>
          <a:lstStyle/>
          <a:p>
            <a:r>
              <a:rPr lang="sv-SE" sz="4400" dirty="0">
                <a:latin typeface="Ink Free" panose="03080402000500000000" pitchFamily="66" charset="0"/>
              </a:rPr>
              <a:t>Förhållningsregler   </a:t>
            </a:r>
            <a:endParaRPr lang="sv-SE" sz="4400" dirty="0"/>
          </a:p>
        </p:txBody>
      </p:sp>
      <p:sp>
        <p:nvSpPr>
          <p:cNvPr id="8" name="Rectangle 7">
            <a:extLst>
              <a:ext uri="{FF2B5EF4-FFF2-40B4-BE49-F238E27FC236}">
                <a16:creationId xmlns:a16="http://schemas.microsoft.com/office/drawing/2014/main" id="{D66D5627-9880-410C-AEAF-FD259783D9C6}"/>
              </a:ext>
            </a:extLst>
          </p:cNvPr>
          <p:cNvSpPr/>
          <p:nvPr/>
        </p:nvSpPr>
        <p:spPr>
          <a:xfrm>
            <a:off x="4348293" y="1851112"/>
            <a:ext cx="3495413" cy="4524315"/>
          </a:xfrm>
          <a:prstGeom prst="rect">
            <a:avLst/>
          </a:prstGeom>
        </p:spPr>
        <p:txBody>
          <a:bodyPr wrap="square">
            <a:spAutoFit/>
          </a:bodyPr>
          <a:lstStyle/>
          <a:p>
            <a:r>
              <a:rPr lang="sv-SE" b="1" dirty="0">
                <a:latin typeface="Ink Free" panose="03080402000500000000" pitchFamily="66" charset="0"/>
              </a:rPr>
              <a:t>Föräldrar</a:t>
            </a:r>
          </a:p>
          <a:p>
            <a:r>
              <a:rPr lang="sv-SE" dirty="0">
                <a:latin typeface="Ink Free" panose="03080402000500000000" pitchFamily="66" charset="0"/>
              </a:rPr>
              <a:t>Vid träning, Ombytt och klar 10 min före </a:t>
            </a:r>
            <a:r>
              <a:rPr lang="sv-SE" dirty="0" err="1">
                <a:latin typeface="Ink Free" panose="03080402000500000000" pitchFamily="66" charset="0"/>
              </a:rPr>
              <a:t>ispass</a:t>
            </a:r>
            <a:r>
              <a:rPr lang="sv-SE" dirty="0">
                <a:latin typeface="Ink Free" panose="03080402000500000000" pitchFamily="66" charset="0"/>
              </a:rPr>
              <a:t>. </a:t>
            </a:r>
          </a:p>
          <a:p>
            <a:r>
              <a:rPr lang="sv-SE" dirty="0">
                <a:latin typeface="Ink Free" panose="03080402000500000000" pitchFamily="66" charset="0"/>
              </a:rPr>
              <a:t>Slipning. Tå utåt. Lämna till slipning senast torsdag inför helgens match. Inga hockeyskridskor på skolan /hemma </a:t>
            </a:r>
          </a:p>
          <a:p>
            <a:endParaRPr lang="sv-SE" dirty="0">
              <a:latin typeface="Ink Free" panose="03080402000500000000" pitchFamily="66" charset="0"/>
            </a:endParaRPr>
          </a:p>
          <a:p>
            <a:r>
              <a:rPr lang="sv-SE" b="1" dirty="0">
                <a:latin typeface="Ink Free" panose="03080402000500000000" pitchFamily="66" charset="0"/>
              </a:rPr>
              <a:t>Spelarmöte </a:t>
            </a:r>
          </a:p>
          <a:p>
            <a:r>
              <a:rPr lang="sv-SE" dirty="0">
                <a:latin typeface="Ink Free" panose="03080402000500000000" pitchFamily="66" charset="0"/>
              </a:rPr>
              <a:t>Mobiltelefoner i omklädningsrum </a:t>
            </a:r>
          </a:p>
          <a:p>
            <a:r>
              <a:rPr lang="sv-SE" dirty="0">
                <a:latin typeface="Ink Free" panose="03080402000500000000" pitchFamily="66" charset="0"/>
              </a:rPr>
              <a:t>Godis vid match och cup </a:t>
            </a:r>
          </a:p>
          <a:p>
            <a:r>
              <a:rPr lang="sv-SE" dirty="0">
                <a:latin typeface="Ink Free" panose="03080402000500000000" pitchFamily="66" charset="0"/>
              </a:rPr>
              <a:t>mot lagkompisar </a:t>
            </a:r>
          </a:p>
          <a:p>
            <a:r>
              <a:rPr lang="sv-SE" dirty="0">
                <a:latin typeface="Ink Free" panose="03080402000500000000" pitchFamily="66" charset="0"/>
              </a:rPr>
              <a:t>Mot motståndare </a:t>
            </a:r>
          </a:p>
          <a:p>
            <a:endParaRPr lang="sv-SE" dirty="0">
              <a:latin typeface="Ink Free" panose="03080402000500000000" pitchFamily="66" charset="0"/>
            </a:endParaRPr>
          </a:p>
          <a:p>
            <a:endParaRPr lang="sv-SE" dirty="0">
              <a:latin typeface="Ink Free" panose="03080402000500000000" pitchFamily="66" charset="0"/>
            </a:endParaRPr>
          </a:p>
          <a:p>
            <a:endParaRPr lang="sv-SE" dirty="0">
              <a:latin typeface="Ink Free" panose="03080402000500000000" pitchFamily="66" charset="0"/>
            </a:endParaRPr>
          </a:p>
        </p:txBody>
      </p:sp>
      <p:pic>
        <p:nvPicPr>
          <p:cNvPr id="9" name="Picture 4" descr="Start - Swedbank Cup - Cuponline">
            <a:extLst>
              <a:ext uri="{FF2B5EF4-FFF2-40B4-BE49-F238E27FC236}">
                <a16:creationId xmlns:a16="http://schemas.microsoft.com/office/drawing/2014/main" id="{41A718E7-89B3-4297-BA28-D34CE57A91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1105" y="5236603"/>
            <a:ext cx="1934640" cy="152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016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5AA491-6D4B-4DAD-88BC-2A65715EBE01}"/>
              </a:ext>
            </a:extLst>
          </p:cNvPr>
          <p:cNvSpPr>
            <a:spLocks noGrp="1"/>
          </p:cNvSpPr>
          <p:nvPr>
            <p:ph type="dt" sz="half" idx="10"/>
          </p:nvPr>
        </p:nvSpPr>
        <p:spPr/>
        <p:txBody>
          <a:bodyPr/>
          <a:lstStyle/>
          <a:p>
            <a:endParaRPr lang="en-GB" dirty="0"/>
          </a:p>
        </p:txBody>
      </p:sp>
      <p:sp>
        <p:nvSpPr>
          <p:cNvPr id="3" name="Footer Placeholder 2">
            <a:extLst>
              <a:ext uri="{FF2B5EF4-FFF2-40B4-BE49-F238E27FC236}">
                <a16:creationId xmlns:a16="http://schemas.microsoft.com/office/drawing/2014/main" id="{616206E3-FA2B-4F84-A5F9-17A4ECED32D9}"/>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35101BC1-624A-4A8A-9D56-3709632E9687}"/>
              </a:ext>
            </a:extLst>
          </p:cNvPr>
          <p:cNvSpPr>
            <a:spLocks noGrp="1"/>
          </p:cNvSpPr>
          <p:nvPr>
            <p:ph type="sldNum" sz="quarter" idx="12"/>
          </p:nvPr>
        </p:nvSpPr>
        <p:spPr/>
        <p:txBody>
          <a:bodyPr/>
          <a:lstStyle/>
          <a:p>
            <a:fld id="{24C8C45C-947F-4981-8B3F-4F32E973C901}" type="slidenum">
              <a:rPr lang="en-GB" smtClean="0"/>
              <a:t>11</a:t>
            </a:fld>
            <a:endParaRPr lang="en-GB" dirty="0"/>
          </a:p>
        </p:txBody>
      </p:sp>
      <p:pic>
        <p:nvPicPr>
          <p:cNvPr id="5" name="Picture 4" descr="IF Sundsvall Hockey">
            <a:extLst>
              <a:ext uri="{FF2B5EF4-FFF2-40B4-BE49-F238E27FC236}">
                <a16:creationId xmlns:a16="http://schemas.microsoft.com/office/drawing/2014/main" id="{8D814F3C-0F86-4A51-A0C2-B7E64FCCD8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341" y="515887"/>
            <a:ext cx="1780125" cy="9360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04BFE8C-9E43-49F2-85CE-697AFD8F19F6}"/>
              </a:ext>
            </a:extLst>
          </p:cNvPr>
          <p:cNvSpPr/>
          <p:nvPr/>
        </p:nvSpPr>
        <p:spPr>
          <a:xfrm>
            <a:off x="3516195" y="983887"/>
            <a:ext cx="5412059" cy="769441"/>
          </a:xfrm>
          <a:prstGeom prst="rect">
            <a:avLst/>
          </a:prstGeom>
        </p:spPr>
        <p:txBody>
          <a:bodyPr wrap="none">
            <a:spAutoFit/>
          </a:bodyPr>
          <a:lstStyle/>
          <a:p>
            <a:r>
              <a:rPr lang="sv-SE" sz="4400" dirty="0">
                <a:latin typeface="Ink Free" panose="03080402000500000000" pitchFamily="66" charset="0"/>
              </a:rPr>
              <a:t>Slipkurs - </a:t>
            </a:r>
            <a:r>
              <a:rPr lang="sv-SE" sz="4400" dirty="0" err="1">
                <a:latin typeface="Ink Free" panose="03080402000500000000" pitchFamily="66" charset="0"/>
              </a:rPr>
              <a:t>Prosharp</a:t>
            </a:r>
            <a:r>
              <a:rPr lang="sv-SE" sz="4400" dirty="0">
                <a:latin typeface="Ink Free" panose="03080402000500000000" pitchFamily="66" charset="0"/>
              </a:rPr>
              <a:t>    </a:t>
            </a:r>
            <a:endParaRPr lang="sv-SE" sz="4400" dirty="0"/>
          </a:p>
        </p:txBody>
      </p:sp>
      <p:sp>
        <p:nvSpPr>
          <p:cNvPr id="8" name="Rectangle 7">
            <a:extLst>
              <a:ext uri="{FF2B5EF4-FFF2-40B4-BE49-F238E27FC236}">
                <a16:creationId xmlns:a16="http://schemas.microsoft.com/office/drawing/2014/main" id="{D66D5627-9880-410C-AEAF-FD259783D9C6}"/>
              </a:ext>
            </a:extLst>
          </p:cNvPr>
          <p:cNvSpPr/>
          <p:nvPr/>
        </p:nvSpPr>
        <p:spPr>
          <a:xfrm>
            <a:off x="4348293" y="1851112"/>
            <a:ext cx="3495413" cy="2308324"/>
          </a:xfrm>
          <a:prstGeom prst="rect">
            <a:avLst/>
          </a:prstGeom>
        </p:spPr>
        <p:txBody>
          <a:bodyPr wrap="square">
            <a:spAutoFit/>
          </a:bodyPr>
          <a:lstStyle/>
          <a:p>
            <a:r>
              <a:rPr lang="sv-SE" dirty="0">
                <a:latin typeface="Ink Free" panose="03080402000500000000" pitchFamily="66" charset="0"/>
              </a:rPr>
              <a:t>Fler som vill lära sig att slipa skridskor eller förbättra de kunskaper man redan har ? </a:t>
            </a:r>
          </a:p>
          <a:p>
            <a:endParaRPr lang="sv-SE" dirty="0">
              <a:latin typeface="Ink Free" panose="03080402000500000000" pitchFamily="66" charset="0"/>
            </a:endParaRPr>
          </a:p>
          <a:p>
            <a:r>
              <a:rPr lang="sv-SE" dirty="0">
                <a:latin typeface="Ink Free" panose="03080402000500000000" pitchFamily="66" charset="0"/>
              </a:rPr>
              <a:t>Laget behöver fler personer som kan rycka in när så behövs. </a:t>
            </a:r>
          </a:p>
          <a:p>
            <a:endParaRPr lang="sv-SE" dirty="0">
              <a:latin typeface="Ink Free" panose="03080402000500000000" pitchFamily="66" charset="0"/>
            </a:endParaRPr>
          </a:p>
          <a:p>
            <a:endParaRPr lang="sv-SE" dirty="0">
              <a:latin typeface="Ink Free" panose="03080402000500000000" pitchFamily="66" charset="0"/>
            </a:endParaRPr>
          </a:p>
        </p:txBody>
      </p:sp>
      <p:pic>
        <p:nvPicPr>
          <p:cNvPr id="9" name="Picture 4" descr="Start - Swedbank Cup - Cuponline">
            <a:extLst>
              <a:ext uri="{FF2B5EF4-FFF2-40B4-BE49-F238E27FC236}">
                <a16:creationId xmlns:a16="http://schemas.microsoft.com/office/drawing/2014/main" id="{A0A257D0-4AB0-4F64-81F2-957F7F9DD2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5938" y="5159440"/>
            <a:ext cx="1934640" cy="152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906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5AA491-6D4B-4DAD-88BC-2A65715EBE01}"/>
              </a:ext>
            </a:extLst>
          </p:cNvPr>
          <p:cNvSpPr>
            <a:spLocks noGrp="1"/>
          </p:cNvSpPr>
          <p:nvPr>
            <p:ph type="dt" sz="half" idx="10"/>
          </p:nvPr>
        </p:nvSpPr>
        <p:spPr/>
        <p:txBody>
          <a:bodyPr/>
          <a:lstStyle/>
          <a:p>
            <a:endParaRPr lang="en-GB" dirty="0"/>
          </a:p>
        </p:txBody>
      </p:sp>
      <p:sp>
        <p:nvSpPr>
          <p:cNvPr id="3" name="Footer Placeholder 2">
            <a:extLst>
              <a:ext uri="{FF2B5EF4-FFF2-40B4-BE49-F238E27FC236}">
                <a16:creationId xmlns:a16="http://schemas.microsoft.com/office/drawing/2014/main" id="{616206E3-FA2B-4F84-A5F9-17A4ECED32D9}"/>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35101BC1-624A-4A8A-9D56-3709632E9687}"/>
              </a:ext>
            </a:extLst>
          </p:cNvPr>
          <p:cNvSpPr>
            <a:spLocks noGrp="1"/>
          </p:cNvSpPr>
          <p:nvPr>
            <p:ph type="sldNum" sz="quarter" idx="12"/>
          </p:nvPr>
        </p:nvSpPr>
        <p:spPr/>
        <p:txBody>
          <a:bodyPr/>
          <a:lstStyle/>
          <a:p>
            <a:fld id="{24C8C45C-947F-4981-8B3F-4F32E973C901}" type="slidenum">
              <a:rPr lang="en-GB" smtClean="0"/>
              <a:t>12</a:t>
            </a:fld>
            <a:endParaRPr lang="en-GB" dirty="0"/>
          </a:p>
        </p:txBody>
      </p:sp>
      <p:pic>
        <p:nvPicPr>
          <p:cNvPr id="5" name="Picture 4" descr="IF Sundsvall Hockey">
            <a:extLst>
              <a:ext uri="{FF2B5EF4-FFF2-40B4-BE49-F238E27FC236}">
                <a16:creationId xmlns:a16="http://schemas.microsoft.com/office/drawing/2014/main" id="{8D814F3C-0F86-4A51-A0C2-B7E64FCCD8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341" y="515887"/>
            <a:ext cx="1780125" cy="9360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04BFE8C-9E43-49F2-85CE-697AFD8F19F6}"/>
              </a:ext>
            </a:extLst>
          </p:cNvPr>
          <p:cNvSpPr/>
          <p:nvPr/>
        </p:nvSpPr>
        <p:spPr>
          <a:xfrm>
            <a:off x="4145369" y="682447"/>
            <a:ext cx="2986715" cy="769441"/>
          </a:xfrm>
          <a:prstGeom prst="rect">
            <a:avLst/>
          </a:prstGeom>
        </p:spPr>
        <p:txBody>
          <a:bodyPr wrap="none">
            <a:spAutoFit/>
          </a:bodyPr>
          <a:lstStyle/>
          <a:p>
            <a:r>
              <a:rPr lang="sv-SE" sz="4400" dirty="0">
                <a:latin typeface="Ink Free" panose="03080402000500000000" pitchFamily="66" charset="0"/>
              </a:rPr>
              <a:t>Utrustning </a:t>
            </a:r>
            <a:endParaRPr lang="sv-SE" sz="4400" dirty="0"/>
          </a:p>
        </p:txBody>
      </p:sp>
      <p:sp>
        <p:nvSpPr>
          <p:cNvPr id="8" name="Rectangle 7">
            <a:extLst>
              <a:ext uri="{FF2B5EF4-FFF2-40B4-BE49-F238E27FC236}">
                <a16:creationId xmlns:a16="http://schemas.microsoft.com/office/drawing/2014/main" id="{D66D5627-9880-410C-AEAF-FD259783D9C6}"/>
              </a:ext>
            </a:extLst>
          </p:cNvPr>
          <p:cNvSpPr/>
          <p:nvPr/>
        </p:nvSpPr>
        <p:spPr>
          <a:xfrm>
            <a:off x="2762774" y="2161218"/>
            <a:ext cx="6322503" cy="2308324"/>
          </a:xfrm>
          <a:prstGeom prst="rect">
            <a:avLst/>
          </a:prstGeom>
        </p:spPr>
        <p:txBody>
          <a:bodyPr wrap="square">
            <a:spAutoFit/>
          </a:bodyPr>
          <a:lstStyle/>
          <a:p>
            <a:r>
              <a:rPr lang="sv-SE" dirty="0">
                <a:latin typeface="Ink Free" panose="03080402000500000000" pitchFamily="66" charset="0"/>
              </a:rPr>
              <a:t>Killarna växer och kropparna förändras.</a:t>
            </a:r>
          </a:p>
          <a:p>
            <a:r>
              <a:rPr lang="sv-SE" dirty="0">
                <a:latin typeface="Ink Free" panose="03080402000500000000" pitchFamily="66" charset="0"/>
              </a:rPr>
              <a:t>Att ha en passande utrustning är viktigt för att ha roligt på isen. För stora eller för små skydd, klubb osv gör att det inte är roligt och risken finns att man gör sig illa i onödan </a:t>
            </a:r>
          </a:p>
          <a:p>
            <a:endParaRPr lang="sv-SE" dirty="0">
              <a:latin typeface="Ink Free" panose="03080402000500000000" pitchFamily="66" charset="0"/>
            </a:endParaRPr>
          </a:p>
          <a:p>
            <a:r>
              <a:rPr lang="sv-SE" dirty="0">
                <a:latin typeface="Ink Free" panose="03080402000500000000" pitchFamily="66" charset="0"/>
              </a:rPr>
              <a:t>Kolla av med oss ledare om ni är osäkra. </a:t>
            </a:r>
          </a:p>
          <a:p>
            <a:endParaRPr lang="sv-SE" dirty="0">
              <a:latin typeface="Ink Free" panose="03080402000500000000" pitchFamily="66" charset="0"/>
            </a:endParaRPr>
          </a:p>
          <a:p>
            <a:r>
              <a:rPr lang="sv-SE" dirty="0">
                <a:latin typeface="Ink Free" panose="03080402000500000000" pitchFamily="66" charset="0"/>
              </a:rPr>
              <a:t>Gå med i gruppen Köp/ sälj Sundsvall Hockey på Marketplace</a:t>
            </a:r>
          </a:p>
        </p:txBody>
      </p:sp>
      <p:pic>
        <p:nvPicPr>
          <p:cNvPr id="9" name="Picture 4" descr="Start - Swedbank Cup - Cuponline">
            <a:extLst>
              <a:ext uri="{FF2B5EF4-FFF2-40B4-BE49-F238E27FC236}">
                <a16:creationId xmlns:a16="http://schemas.microsoft.com/office/drawing/2014/main" id="{E33541E2-C2BB-4FFD-9FC3-F4049F13B2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0771" y="5244992"/>
            <a:ext cx="1934640" cy="152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845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540B6D-5BBF-4F87-ACF2-8C7299D74C94}"/>
              </a:ext>
            </a:extLst>
          </p:cNvPr>
          <p:cNvSpPr>
            <a:spLocks noGrp="1"/>
          </p:cNvSpPr>
          <p:nvPr>
            <p:ph type="dt" sz="half" idx="10"/>
          </p:nvPr>
        </p:nvSpPr>
        <p:spPr/>
        <p:txBody>
          <a:bodyPr/>
          <a:lstStyle/>
          <a:p>
            <a:endParaRPr lang="en-GB" dirty="0"/>
          </a:p>
        </p:txBody>
      </p:sp>
      <p:sp>
        <p:nvSpPr>
          <p:cNvPr id="3" name="Footer Placeholder 2">
            <a:extLst>
              <a:ext uri="{FF2B5EF4-FFF2-40B4-BE49-F238E27FC236}">
                <a16:creationId xmlns:a16="http://schemas.microsoft.com/office/drawing/2014/main" id="{404001B5-7EB2-4B76-80B9-FF2804EF6133}"/>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65151756-47B9-421A-B18B-8811C0647576}"/>
              </a:ext>
            </a:extLst>
          </p:cNvPr>
          <p:cNvSpPr>
            <a:spLocks noGrp="1"/>
          </p:cNvSpPr>
          <p:nvPr>
            <p:ph type="sldNum" sz="quarter" idx="12"/>
          </p:nvPr>
        </p:nvSpPr>
        <p:spPr/>
        <p:txBody>
          <a:bodyPr/>
          <a:lstStyle/>
          <a:p>
            <a:fld id="{24C8C45C-947F-4981-8B3F-4F32E973C901}" type="slidenum">
              <a:rPr lang="en-GB" smtClean="0"/>
              <a:t>13</a:t>
            </a:fld>
            <a:endParaRPr lang="en-GB" dirty="0"/>
          </a:p>
        </p:txBody>
      </p:sp>
      <p:sp>
        <p:nvSpPr>
          <p:cNvPr id="6" name="TextBox 5">
            <a:extLst>
              <a:ext uri="{FF2B5EF4-FFF2-40B4-BE49-F238E27FC236}">
                <a16:creationId xmlns:a16="http://schemas.microsoft.com/office/drawing/2014/main" id="{A105E055-A5BA-4057-AC72-7AF427BDF881}"/>
              </a:ext>
            </a:extLst>
          </p:cNvPr>
          <p:cNvSpPr txBox="1"/>
          <p:nvPr/>
        </p:nvSpPr>
        <p:spPr>
          <a:xfrm>
            <a:off x="3048699" y="1031738"/>
            <a:ext cx="6094602" cy="646331"/>
          </a:xfrm>
          <a:prstGeom prst="rect">
            <a:avLst/>
          </a:prstGeom>
          <a:noFill/>
        </p:spPr>
        <p:txBody>
          <a:bodyPr wrap="square">
            <a:spAutoFit/>
          </a:bodyPr>
          <a:lstStyle/>
          <a:p>
            <a:pPr algn="ctr"/>
            <a:r>
              <a:rPr lang="sv-SE" sz="3600" b="1" dirty="0">
                <a:latin typeface="Ink Free" panose="03080402000500000000" pitchFamily="66" charset="0"/>
              </a:rPr>
              <a:t>Sammanfattning </a:t>
            </a:r>
            <a:endParaRPr lang="sv-SE" sz="3600" b="1" dirty="0"/>
          </a:p>
        </p:txBody>
      </p:sp>
      <p:sp>
        <p:nvSpPr>
          <p:cNvPr id="7" name="Rectangle 6">
            <a:extLst>
              <a:ext uri="{FF2B5EF4-FFF2-40B4-BE49-F238E27FC236}">
                <a16:creationId xmlns:a16="http://schemas.microsoft.com/office/drawing/2014/main" id="{161A71D2-D1FD-44E6-BB12-CC6E3C7D211B}"/>
              </a:ext>
            </a:extLst>
          </p:cNvPr>
          <p:cNvSpPr/>
          <p:nvPr/>
        </p:nvSpPr>
        <p:spPr>
          <a:xfrm>
            <a:off x="4348293" y="1851112"/>
            <a:ext cx="3495413" cy="3416320"/>
          </a:xfrm>
          <a:prstGeom prst="rect">
            <a:avLst/>
          </a:prstGeom>
        </p:spPr>
        <p:txBody>
          <a:bodyPr wrap="square">
            <a:spAutoFit/>
          </a:bodyPr>
          <a:lstStyle/>
          <a:p>
            <a:r>
              <a:rPr lang="sv-SE" dirty="0">
                <a:latin typeface="Ink Free" panose="03080402000500000000" pitchFamily="66" charset="0"/>
              </a:rPr>
              <a:t>Övrigt ?</a:t>
            </a:r>
          </a:p>
          <a:p>
            <a:endParaRPr lang="sv-SE" dirty="0">
              <a:latin typeface="Ink Free" panose="03080402000500000000" pitchFamily="66" charset="0"/>
            </a:endParaRPr>
          </a:p>
          <a:p>
            <a:r>
              <a:rPr lang="sv-SE" dirty="0">
                <a:latin typeface="Ink Free" panose="03080402000500000000" pitchFamily="66" charset="0"/>
              </a:rPr>
              <a:t>Vi ska ha kul !!</a:t>
            </a:r>
          </a:p>
          <a:p>
            <a:r>
              <a:rPr lang="sv-SE" dirty="0" err="1">
                <a:latin typeface="Ink Free" panose="03080402000500000000" pitchFamily="66" charset="0"/>
              </a:rPr>
              <a:t>Hemmacup</a:t>
            </a:r>
            <a:r>
              <a:rPr lang="sv-SE" dirty="0">
                <a:latin typeface="Ink Free" panose="03080402000500000000" pitchFamily="66" charset="0"/>
              </a:rPr>
              <a:t> 15-16 oktober </a:t>
            </a:r>
          </a:p>
          <a:p>
            <a:r>
              <a:rPr lang="sv-SE" dirty="0">
                <a:latin typeface="Ink Free" panose="03080402000500000000" pitchFamily="66" charset="0"/>
              </a:rPr>
              <a:t>Cuper </a:t>
            </a:r>
          </a:p>
          <a:p>
            <a:r>
              <a:rPr lang="sv-SE" dirty="0">
                <a:latin typeface="Ink Free" panose="03080402000500000000" pitchFamily="66" charset="0"/>
              </a:rPr>
              <a:t>Njurunda 29-30 oktober </a:t>
            </a:r>
          </a:p>
          <a:p>
            <a:r>
              <a:rPr lang="sv-SE" dirty="0" err="1">
                <a:latin typeface="Ink Free" panose="03080402000500000000" pitchFamily="66" charset="0"/>
              </a:rPr>
              <a:t>Övik</a:t>
            </a:r>
            <a:r>
              <a:rPr lang="sv-SE" dirty="0">
                <a:latin typeface="Ink Free" panose="03080402000500000000" pitchFamily="66" charset="0"/>
              </a:rPr>
              <a:t> 7-8 januari</a:t>
            </a:r>
          </a:p>
          <a:p>
            <a:r>
              <a:rPr lang="sv-SE" dirty="0">
                <a:latin typeface="Ink Free" panose="03080402000500000000" pitchFamily="66" charset="0"/>
              </a:rPr>
              <a:t>Sponsorer </a:t>
            </a:r>
          </a:p>
          <a:p>
            <a:r>
              <a:rPr lang="sv-SE" dirty="0">
                <a:latin typeface="Ink Free" panose="03080402000500000000" pitchFamily="66" charset="0"/>
              </a:rPr>
              <a:t>Försäljning till lagkassan 1800 kr</a:t>
            </a:r>
          </a:p>
          <a:p>
            <a:r>
              <a:rPr lang="sv-SE" dirty="0" err="1">
                <a:latin typeface="Ink Free" panose="03080402000500000000" pitchFamily="66" charset="0"/>
              </a:rPr>
              <a:t>Matrialare</a:t>
            </a:r>
            <a:r>
              <a:rPr lang="sv-SE" dirty="0">
                <a:latin typeface="Ink Free" panose="03080402000500000000" pitchFamily="66" charset="0"/>
              </a:rPr>
              <a:t>  </a:t>
            </a:r>
          </a:p>
          <a:p>
            <a:r>
              <a:rPr lang="sv-SE" dirty="0">
                <a:latin typeface="Ink Free" panose="03080402000500000000" pitchFamily="66" charset="0"/>
              </a:rPr>
              <a:t>Slipkurs </a:t>
            </a:r>
          </a:p>
          <a:p>
            <a:endParaRPr lang="sv-SE" dirty="0">
              <a:latin typeface="Ink Free" panose="03080402000500000000" pitchFamily="66" charset="0"/>
            </a:endParaRPr>
          </a:p>
        </p:txBody>
      </p:sp>
      <p:pic>
        <p:nvPicPr>
          <p:cNvPr id="8" name="Picture 4" descr="Start - Swedbank Cup - Cuponline">
            <a:extLst>
              <a:ext uri="{FF2B5EF4-FFF2-40B4-BE49-F238E27FC236}">
                <a16:creationId xmlns:a16="http://schemas.microsoft.com/office/drawing/2014/main" id="{A9E74E8D-E1B7-4D6D-86C8-7E20E2B1C5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0771" y="5159440"/>
            <a:ext cx="1934640" cy="152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899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CB9704-1439-4AD4-BADC-5F0469E6039E}"/>
              </a:ext>
            </a:extLst>
          </p:cNvPr>
          <p:cNvSpPr>
            <a:spLocks noGrp="1"/>
          </p:cNvSpPr>
          <p:nvPr>
            <p:ph type="dt" sz="half" idx="10"/>
          </p:nvPr>
        </p:nvSpPr>
        <p:spPr/>
        <p:txBody>
          <a:bodyPr/>
          <a:lstStyle/>
          <a:p>
            <a:endParaRPr lang="en-GB" dirty="0"/>
          </a:p>
        </p:txBody>
      </p:sp>
      <p:sp>
        <p:nvSpPr>
          <p:cNvPr id="3" name="Footer Placeholder 2">
            <a:extLst>
              <a:ext uri="{FF2B5EF4-FFF2-40B4-BE49-F238E27FC236}">
                <a16:creationId xmlns:a16="http://schemas.microsoft.com/office/drawing/2014/main" id="{176CFB38-A9C1-4DC8-B21A-3EF34071A8B4}"/>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1E4615DB-EC8E-4783-BB3B-BC8FE54F2A72}"/>
              </a:ext>
            </a:extLst>
          </p:cNvPr>
          <p:cNvSpPr>
            <a:spLocks noGrp="1"/>
          </p:cNvSpPr>
          <p:nvPr>
            <p:ph type="sldNum" sz="quarter" idx="12"/>
          </p:nvPr>
        </p:nvSpPr>
        <p:spPr/>
        <p:txBody>
          <a:bodyPr/>
          <a:lstStyle/>
          <a:p>
            <a:fld id="{24C8C45C-947F-4981-8B3F-4F32E973C901}" type="slidenum">
              <a:rPr lang="en-GB" smtClean="0"/>
              <a:t>2</a:t>
            </a:fld>
            <a:endParaRPr lang="en-GB" dirty="0"/>
          </a:p>
        </p:txBody>
      </p:sp>
      <p:sp>
        <p:nvSpPr>
          <p:cNvPr id="6" name="TextBox 5">
            <a:extLst>
              <a:ext uri="{FF2B5EF4-FFF2-40B4-BE49-F238E27FC236}">
                <a16:creationId xmlns:a16="http://schemas.microsoft.com/office/drawing/2014/main" id="{64CACF35-6E91-459D-A655-0D92447808BF}"/>
              </a:ext>
            </a:extLst>
          </p:cNvPr>
          <p:cNvSpPr txBox="1"/>
          <p:nvPr/>
        </p:nvSpPr>
        <p:spPr>
          <a:xfrm>
            <a:off x="3536004" y="873760"/>
            <a:ext cx="65" cy="615553"/>
          </a:xfrm>
          <a:prstGeom prst="rect">
            <a:avLst/>
          </a:prstGeom>
          <a:noFill/>
        </p:spPr>
        <p:txBody>
          <a:bodyPr wrap="none" lIns="0" tIns="0" rIns="0" bIns="0" rtlCol="0">
            <a:spAutoFit/>
          </a:bodyPr>
          <a:lstStyle/>
          <a:p>
            <a:endParaRPr lang="sv-SE" sz="2000" dirty="0"/>
          </a:p>
          <a:p>
            <a:endParaRPr lang="sv-SE" sz="2000" dirty="0" err="1"/>
          </a:p>
        </p:txBody>
      </p:sp>
      <p:sp>
        <p:nvSpPr>
          <p:cNvPr id="7" name="TextBox 6">
            <a:extLst>
              <a:ext uri="{FF2B5EF4-FFF2-40B4-BE49-F238E27FC236}">
                <a16:creationId xmlns:a16="http://schemas.microsoft.com/office/drawing/2014/main" id="{FDDDE969-97F4-45F1-9635-880D9ACC62DA}"/>
              </a:ext>
            </a:extLst>
          </p:cNvPr>
          <p:cNvSpPr txBox="1"/>
          <p:nvPr/>
        </p:nvSpPr>
        <p:spPr>
          <a:xfrm>
            <a:off x="2171941" y="1852551"/>
            <a:ext cx="2354812" cy="4308872"/>
          </a:xfrm>
          <a:prstGeom prst="rect">
            <a:avLst/>
          </a:prstGeom>
          <a:noFill/>
        </p:spPr>
        <p:txBody>
          <a:bodyPr wrap="none" lIns="0" tIns="0" rIns="0" bIns="0" rtlCol="0">
            <a:spAutoFit/>
          </a:bodyPr>
          <a:lstStyle/>
          <a:p>
            <a:pPr marL="342900" indent="-342900">
              <a:buFont typeface="Courier New" panose="02070309020205020404" pitchFamily="49" charset="0"/>
              <a:buChar char="o"/>
            </a:pPr>
            <a:r>
              <a:rPr lang="sv-SE" sz="2000" dirty="0">
                <a:latin typeface="Ink Free" panose="03080402000500000000" pitchFamily="66" charset="0"/>
              </a:rPr>
              <a:t>Seriespel </a:t>
            </a:r>
          </a:p>
          <a:p>
            <a:pPr marL="342900" indent="-342900">
              <a:buFont typeface="Courier New" panose="02070309020205020404" pitchFamily="49" charset="0"/>
              <a:buChar char="o"/>
            </a:pPr>
            <a:r>
              <a:rPr lang="sv-SE" sz="2000" dirty="0" err="1">
                <a:latin typeface="Ink Free" panose="03080402000500000000" pitchFamily="66" charset="0"/>
              </a:rPr>
              <a:t>Hemmacup</a:t>
            </a:r>
            <a:r>
              <a:rPr lang="sv-SE" sz="2000" dirty="0">
                <a:latin typeface="Ink Free" panose="03080402000500000000" pitchFamily="66" charset="0"/>
              </a:rPr>
              <a:t> </a:t>
            </a:r>
          </a:p>
          <a:p>
            <a:pPr marL="342900" indent="-342900">
              <a:buFont typeface="Courier New" panose="02070309020205020404" pitchFamily="49" charset="0"/>
              <a:buChar char="o"/>
            </a:pPr>
            <a:r>
              <a:rPr lang="sv-SE" sz="2000" dirty="0">
                <a:latin typeface="Ink Free" panose="03080402000500000000" pitchFamily="66" charset="0"/>
              </a:rPr>
              <a:t>Cuper  </a:t>
            </a:r>
          </a:p>
          <a:p>
            <a:pPr marL="342900" indent="-342900">
              <a:buFont typeface="Courier New" panose="02070309020205020404" pitchFamily="49" charset="0"/>
              <a:buChar char="o"/>
            </a:pPr>
            <a:r>
              <a:rPr lang="sv-SE" sz="2000" dirty="0">
                <a:latin typeface="Ink Free" panose="03080402000500000000" pitchFamily="66" charset="0"/>
              </a:rPr>
              <a:t>Träningstider</a:t>
            </a:r>
          </a:p>
          <a:p>
            <a:pPr marL="342900" indent="-342900">
              <a:buFont typeface="Courier New" panose="02070309020205020404" pitchFamily="49" charset="0"/>
              <a:buChar char="o"/>
            </a:pPr>
            <a:r>
              <a:rPr lang="sv-SE" sz="2000" dirty="0">
                <a:latin typeface="Ink Free" panose="03080402000500000000" pitchFamily="66" charset="0"/>
              </a:rPr>
              <a:t>Ekonomi</a:t>
            </a:r>
          </a:p>
          <a:p>
            <a:pPr marL="342900" indent="-342900">
              <a:buFont typeface="Courier New" panose="02070309020205020404" pitchFamily="49" charset="0"/>
              <a:buChar char="o"/>
            </a:pPr>
            <a:r>
              <a:rPr lang="sv-SE" sz="2000" dirty="0">
                <a:latin typeface="Ink Free" panose="03080402000500000000" pitchFamily="66" charset="0"/>
              </a:rPr>
              <a:t>Ledargruppen</a:t>
            </a:r>
          </a:p>
          <a:p>
            <a:pPr marL="342900" indent="-342900">
              <a:buFont typeface="Courier New" panose="02070309020205020404" pitchFamily="49" charset="0"/>
              <a:buChar char="o"/>
            </a:pPr>
            <a:r>
              <a:rPr lang="sv-SE" sz="2000" dirty="0">
                <a:latin typeface="Ink Free" panose="03080402000500000000" pitchFamily="66" charset="0"/>
              </a:rPr>
              <a:t>Förhållningsregler </a:t>
            </a:r>
          </a:p>
          <a:p>
            <a:pPr marL="342900" indent="-342900">
              <a:buFont typeface="Courier New" panose="02070309020205020404" pitchFamily="49" charset="0"/>
              <a:buChar char="o"/>
            </a:pPr>
            <a:r>
              <a:rPr lang="sv-SE" sz="2000" dirty="0">
                <a:latin typeface="Ink Free" panose="03080402000500000000" pitchFamily="66" charset="0"/>
              </a:rPr>
              <a:t>Slipkurs  </a:t>
            </a:r>
          </a:p>
          <a:p>
            <a:pPr marL="342900" indent="-342900">
              <a:buFont typeface="Courier New" panose="02070309020205020404" pitchFamily="49" charset="0"/>
              <a:buChar char="o"/>
            </a:pPr>
            <a:r>
              <a:rPr lang="sv-SE" sz="2000" dirty="0">
                <a:latin typeface="Ink Free" panose="03080402000500000000" pitchFamily="66" charset="0"/>
              </a:rPr>
              <a:t>Utrustning </a:t>
            </a:r>
          </a:p>
          <a:p>
            <a:pPr marL="342900" indent="-342900">
              <a:buFont typeface="Courier New" panose="02070309020205020404" pitchFamily="49" charset="0"/>
              <a:buChar char="o"/>
            </a:pPr>
            <a:r>
              <a:rPr lang="sv-SE" sz="2000" dirty="0">
                <a:latin typeface="Ink Free" panose="03080402000500000000" pitchFamily="66" charset="0"/>
              </a:rPr>
              <a:t>Övrigt </a:t>
            </a:r>
          </a:p>
          <a:p>
            <a:endParaRPr lang="sv-SE" sz="2000" dirty="0">
              <a:latin typeface="Ink Free" panose="03080402000500000000" pitchFamily="66" charset="0"/>
            </a:endParaRPr>
          </a:p>
          <a:p>
            <a:endParaRPr lang="sv-SE" sz="2000" dirty="0">
              <a:latin typeface="Ink Free" panose="03080402000500000000" pitchFamily="66" charset="0"/>
            </a:endParaRPr>
          </a:p>
          <a:p>
            <a:endParaRPr lang="sv-SE" sz="2000" dirty="0">
              <a:latin typeface="Ink Free" panose="03080402000500000000" pitchFamily="66" charset="0"/>
            </a:endParaRPr>
          </a:p>
          <a:p>
            <a:endParaRPr lang="sv-SE" sz="2000" dirty="0">
              <a:latin typeface="Ink Free" panose="03080402000500000000" pitchFamily="66" charset="0"/>
            </a:endParaRPr>
          </a:p>
        </p:txBody>
      </p:sp>
      <p:pic>
        <p:nvPicPr>
          <p:cNvPr id="8" name="Picture 4" descr="IF Sundsvall Hockey">
            <a:extLst>
              <a:ext uri="{FF2B5EF4-FFF2-40B4-BE49-F238E27FC236}">
                <a16:creationId xmlns:a16="http://schemas.microsoft.com/office/drawing/2014/main" id="{E92C9BEE-2006-4B83-B4D0-300B2A21F5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2960" y="5752799"/>
            <a:ext cx="1780125" cy="9360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B87A45C-B2D0-4877-A8BE-B4D3A54304E2}"/>
              </a:ext>
            </a:extLst>
          </p:cNvPr>
          <p:cNvSpPr txBox="1"/>
          <p:nvPr/>
        </p:nvSpPr>
        <p:spPr>
          <a:xfrm>
            <a:off x="4353494" y="812204"/>
            <a:ext cx="2743005" cy="553998"/>
          </a:xfrm>
          <a:prstGeom prst="rect">
            <a:avLst/>
          </a:prstGeom>
          <a:noFill/>
        </p:spPr>
        <p:txBody>
          <a:bodyPr wrap="square" lIns="0" tIns="0" rIns="0" bIns="0" rtlCol="0">
            <a:spAutoFit/>
          </a:bodyPr>
          <a:lstStyle/>
          <a:p>
            <a:pPr algn="ctr"/>
            <a:r>
              <a:rPr lang="sv-SE" sz="3600" b="1" dirty="0">
                <a:latin typeface="Ink Free" panose="03080402000500000000" pitchFamily="66" charset="0"/>
              </a:rPr>
              <a:t>Agenda</a:t>
            </a:r>
            <a:r>
              <a:rPr lang="sv-SE" sz="2400" b="1" dirty="0">
                <a:latin typeface="Ink Free" panose="03080402000500000000" pitchFamily="66" charset="0"/>
              </a:rPr>
              <a:t> </a:t>
            </a:r>
          </a:p>
        </p:txBody>
      </p:sp>
      <p:pic>
        <p:nvPicPr>
          <p:cNvPr id="9" name="Picture 4" descr="IF Sundsvall Hockey">
            <a:extLst>
              <a:ext uri="{FF2B5EF4-FFF2-40B4-BE49-F238E27FC236}">
                <a16:creationId xmlns:a16="http://schemas.microsoft.com/office/drawing/2014/main" id="{8DD3785B-64BE-4541-A9BB-F884F16417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200" y="5838173"/>
            <a:ext cx="1780125" cy="93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657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CB9704-1439-4AD4-BADC-5F0469E6039E}"/>
              </a:ext>
            </a:extLst>
          </p:cNvPr>
          <p:cNvSpPr>
            <a:spLocks noGrp="1"/>
          </p:cNvSpPr>
          <p:nvPr>
            <p:ph type="dt" sz="half" idx="10"/>
          </p:nvPr>
        </p:nvSpPr>
        <p:spPr/>
        <p:txBody>
          <a:bodyPr/>
          <a:lstStyle/>
          <a:p>
            <a:endParaRPr lang="en-GB" dirty="0"/>
          </a:p>
        </p:txBody>
      </p:sp>
      <p:sp>
        <p:nvSpPr>
          <p:cNvPr id="3" name="Footer Placeholder 2">
            <a:extLst>
              <a:ext uri="{FF2B5EF4-FFF2-40B4-BE49-F238E27FC236}">
                <a16:creationId xmlns:a16="http://schemas.microsoft.com/office/drawing/2014/main" id="{176CFB38-A9C1-4DC8-B21A-3EF34071A8B4}"/>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1E4615DB-EC8E-4783-BB3B-BC8FE54F2A72}"/>
              </a:ext>
            </a:extLst>
          </p:cNvPr>
          <p:cNvSpPr>
            <a:spLocks noGrp="1"/>
          </p:cNvSpPr>
          <p:nvPr>
            <p:ph type="sldNum" sz="quarter" idx="12"/>
          </p:nvPr>
        </p:nvSpPr>
        <p:spPr/>
        <p:txBody>
          <a:bodyPr/>
          <a:lstStyle/>
          <a:p>
            <a:fld id="{24C8C45C-947F-4981-8B3F-4F32E973C901}" type="slidenum">
              <a:rPr lang="en-GB" smtClean="0"/>
              <a:t>3</a:t>
            </a:fld>
            <a:endParaRPr lang="en-GB" dirty="0"/>
          </a:p>
        </p:txBody>
      </p:sp>
      <p:sp>
        <p:nvSpPr>
          <p:cNvPr id="6" name="TextBox 5">
            <a:extLst>
              <a:ext uri="{FF2B5EF4-FFF2-40B4-BE49-F238E27FC236}">
                <a16:creationId xmlns:a16="http://schemas.microsoft.com/office/drawing/2014/main" id="{64CACF35-6E91-459D-A655-0D92447808BF}"/>
              </a:ext>
            </a:extLst>
          </p:cNvPr>
          <p:cNvSpPr txBox="1"/>
          <p:nvPr/>
        </p:nvSpPr>
        <p:spPr>
          <a:xfrm>
            <a:off x="3536004" y="873760"/>
            <a:ext cx="65" cy="615553"/>
          </a:xfrm>
          <a:prstGeom prst="rect">
            <a:avLst/>
          </a:prstGeom>
          <a:noFill/>
        </p:spPr>
        <p:txBody>
          <a:bodyPr wrap="none" lIns="0" tIns="0" rIns="0" bIns="0" rtlCol="0">
            <a:spAutoFit/>
          </a:bodyPr>
          <a:lstStyle/>
          <a:p>
            <a:endParaRPr lang="sv-SE" sz="2000" dirty="0"/>
          </a:p>
          <a:p>
            <a:endParaRPr lang="sv-SE" sz="2000" dirty="0" err="1"/>
          </a:p>
        </p:txBody>
      </p:sp>
      <p:pic>
        <p:nvPicPr>
          <p:cNvPr id="8" name="Picture 4" descr="IF Sundsvall Hockey">
            <a:extLst>
              <a:ext uri="{FF2B5EF4-FFF2-40B4-BE49-F238E27FC236}">
                <a16:creationId xmlns:a16="http://schemas.microsoft.com/office/drawing/2014/main" id="{E92C9BEE-2006-4B83-B4D0-300B2A21F5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2960" y="5752799"/>
            <a:ext cx="1780125" cy="9360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B87A45C-B2D0-4877-A8BE-B4D3A54304E2}"/>
              </a:ext>
            </a:extLst>
          </p:cNvPr>
          <p:cNvSpPr txBox="1"/>
          <p:nvPr/>
        </p:nvSpPr>
        <p:spPr>
          <a:xfrm>
            <a:off x="4353494" y="812204"/>
            <a:ext cx="2743005" cy="369332"/>
          </a:xfrm>
          <a:prstGeom prst="rect">
            <a:avLst/>
          </a:prstGeom>
          <a:noFill/>
        </p:spPr>
        <p:txBody>
          <a:bodyPr wrap="square" lIns="0" tIns="0" rIns="0" bIns="0" rtlCol="0">
            <a:spAutoFit/>
          </a:bodyPr>
          <a:lstStyle/>
          <a:p>
            <a:pPr algn="ctr"/>
            <a:endParaRPr lang="sv-SE" sz="2400" b="1" dirty="0">
              <a:latin typeface="Ink Free" panose="03080402000500000000" pitchFamily="66" charset="0"/>
            </a:endParaRPr>
          </a:p>
        </p:txBody>
      </p:sp>
      <p:sp>
        <p:nvSpPr>
          <p:cNvPr id="9" name="TextBox 8">
            <a:extLst>
              <a:ext uri="{FF2B5EF4-FFF2-40B4-BE49-F238E27FC236}">
                <a16:creationId xmlns:a16="http://schemas.microsoft.com/office/drawing/2014/main" id="{8C635468-B952-43D2-B649-3D4C76975FF4}"/>
              </a:ext>
            </a:extLst>
          </p:cNvPr>
          <p:cNvSpPr txBox="1"/>
          <p:nvPr/>
        </p:nvSpPr>
        <p:spPr>
          <a:xfrm>
            <a:off x="3304870" y="869400"/>
            <a:ext cx="4547225" cy="553998"/>
          </a:xfrm>
          <a:prstGeom prst="rect">
            <a:avLst/>
          </a:prstGeom>
          <a:noFill/>
        </p:spPr>
        <p:txBody>
          <a:bodyPr wrap="square" lIns="0" tIns="0" rIns="0" bIns="0" rtlCol="0">
            <a:spAutoFit/>
          </a:bodyPr>
          <a:lstStyle/>
          <a:p>
            <a:pPr algn="ctr"/>
            <a:r>
              <a:rPr lang="sv-SE" sz="3600" b="1" dirty="0">
                <a:latin typeface="Ink Free" panose="03080402000500000000" pitchFamily="66" charset="0"/>
              </a:rPr>
              <a:t>Övergripande mål </a:t>
            </a:r>
            <a:r>
              <a:rPr lang="sv-SE" sz="2400" b="1" dirty="0">
                <a:latin typeface="Ink Free" panose="03080402000500000000" pitchFamily="66" charset="0"/>
              </a:rPr>
              <a:t> </a:t>
            </a:r>
          </a:p>
        </p:txBody>
      </p:sp>
      <p:sp>
        <p:nvSpPr>
          <p:cNvPr id="10" name="TextBox 9">
            <a:extLst>
              <a:ext uri="{FF2B5EF4-FFF2-40B4-BE49-F238E27FC236}">
                <a16:creationId xmlns:a16="http://schemas.microsoft.com/office/drawing/2014/main" id="{F89A7281-489C-4A79-8ABB-3B778022BADD}"/>
              </a:ext>
            </a:extLst>
          </p:cNvPr>
          <p:cNvSpPr txBox="1"/>
          <p:nvPr/>
        </p:nvSpPr>
        <p:spPr>
          <a:xfrm>
            <a:off x="2302823" y="2087597"/>
            <a:ext cx="6844346" cy="3693319"/>
          </a:xfrm>
          <a:prstGeom prst="rect">
            <a:avLst/>
          </a:prstGeom>
          <a:noFill/>
        </p:spPr>
        <p:txBody>
          <a:bodyPr wrap="square" lIns="0" tIns="0" rIns="0" bIns="0" rtlCol="0">
            <a:spAutoFit/>
          </a:bodyPr>
          <a:lstStyle/>
          <a:p>
            <a:pPr algn="ctr"/>
            <a:r>
              <a:rPr lang="sv-SE" sz="2400" dirty="0">
                <a:latin typeface="Ink Free" panose="03080402000500000000" pitchFamily="66" charset="0"/>
              </a:rPr>
              <a:t>Det ska vara kul med ishockey för alla oavsett färdighetsnivå och så att så många som möjligt väljer att fortsätta att spela ishockey.</a:t>
            </a:r>
          </a:p>
          <a:p>
            <a:pPr algn="ctr"/>
            <a:endParaRPr lang="sv-SE" sz="2400" dirty="0">
              <a:latin typeface="Ink Free" panose="03080402000500000000" pitchFamily="66" charset="0"/>
            </a:endParaRPr>
          </a:p>
          <a:p>
            <a:pPr algn="ctr"/>
            <a:r>
              <a:rPr lang="sv-SE" sz="2400" dirty="0">
                <a:latin typeface="Ink Free" panose="03080402000500000000" pitchFamily="66" charset="0"/>
              </a:rPr>
              <a:t>Vi lägger inte vikt vid resultat vid matcher</a:t>
            </a:r>
          </a:p>
          <a:p>
            <a:pPr algn="ctr"/>
            <a:endParaRPr lang="sv-SE" sz="2400" dirty="0">
              <a:latin typeface="Ink Free" panose="03080402000500000000" pitchFamily="66" charset="0"/>
            </a:endParaRPr>
          </a:p>
          <a:p>
            <a:pPr algn="ctr"/>
            <a:r>
              <a:rPr lang="sv-SE" sz="2400" dirty="0">
                <a:latin typeface="Ink Free" panose="03080402000500000000" pitchFamily="66" charset="0"/>
              </a:rPr>
              <a:t>Alla har ett ansvar för klimatet mellan spelare, ledare och föräldrar.</a:t>
            </a:r>
          </a:p>
          <a:p>
            <a:pPr algn="ctr"/>
            <a:endParaRPr lang="sv-SE" sz="2400" dirty="0">
              <a:latin typeface="Ink Free" panose="03080402000500000000" pitchFamily="66" charset="0"/>
            </a:endParaRPr>
          </a:p>
          <a:p>
            <a:pPr algn="ctr"/>
            <a:endParaRPr lang="sv-SE" sz="2400" dirty="0">
              <a:latin typeface="Ink Free" panose="03080402000500000000" pitchFamily="66" charset="0"/>
            </a:endParaRPr>
          </a:p>
        </p:txBody>
      </p:sp>
      <p:pic>
        <p:nvPicPr>
          <p:cNvPr id="11" name="Picture 4" descr="IF Sundsvall Hockey">
            <a:extLst>
              <a:ext uri="{FF2B5EF4-FFF2-40B4-BE49-F238E27FC236}">
                <a16:creationId xmlns:a16="http://schemas.microsoft.com/office/drawing/2014/main" id="{7050B1F3-2966-404B-9107-DF37D125DA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400" y="431997"/>
            <a:ext cx="1780125" cy="93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566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82A61F-6B49-4327-BDC8-389B1E874B25}"/>
              </a:ext>
            </a:extLst>
          </p:cNvPr>
          <p:cNvSpPr>
            <a:spLocks noGrp="1"/>
          </p:cNvSpPr>
          <p:nvPr>
            <p:ph type="dt" sz="half" idx="10"/>
          </p:nvPr>
        </p:nvSpPr>
        <p:spPr/>
        <p:txBody>
          <a:bodyPr/>
          <a:lstStyle/>
          <a:p>
            <a:endParaRPr lang="en-GB" dirty="0"/>
          </a:p>
        </p:txBody>
      </p:sp>
      <p:sp>
        <p:nvSpPr>
          <p:cNvPr id="3" name="Footer Placeholder 2">
            <a:extLst>
              <a:ext uri="{FF2B5EF4-FFF2-40B4-BE49-F238E27FC236}">
                <a16:creationId xmlns:a16="http://schemas.microsoft.com/office/drawing/2014/main" id="{32516439-9458-40CC-92BB-6D2F21E3B0EE}"/>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7286FBD4-D89C-4EC0-824E-19E441DA70E8}"/>
              </a:ext>
            </a:extLst>
          </p:cNvPr>
          <p:cNvSpPr>
            <a:spLocks noGrp="1"/>
          </p:cNvSpPr>
          <p:nvPr>
            <p:ph type="sldNum" sz="quarter" idx="12"/>
          </p:nvPr>
        </p:nvSpPr>
        <p:spPr/>
        <p:txBody>
          <a:bodyPr/>
          <a:lstStyle/>
          <a:p>
            <a:fld id="{24C8C45C-947F-4981-8B3F-4F32E973C901}" type="slidenum">
              <a:rPr lang="en-GB" smtClean="0"/>
              <a:t>4</a:t>
            </a:fld>
            <a:endParaRPr lang="en-GB" dirty="0"/>
          </a:p>
        </p:txBody>
      </p:sp>
      <p:sp>
        <p:nvSpPr>
          <p:cNvPr id="5" name="TextBox 4">
            <a:extLst>
              <a:ext uri="{FF2B5EF4-FFF2-40B4-BE49-F238E27FC236}">
                <a16:creationId xmlns:a16="http://schemas.microsoft.com/office/drawing/2014/main" id="{E25AAEA2-5719-47C6-9D3C-F7C53C073EEF}"/>
              </a:ext>
            </a:extLst>
          </p:cNvPr>
          <p:cNvSpPr txBox="1"/>
          <p:nvPr/>
        </p:nvSpPr>
        <p:spPr>
          <a:xfrm>
            <a:off x="4200715" y="1080288"/>
            <a:ext cx="1819409" cy="553998"/>
          </a:xfrm>
          <a:prstGeom prst="rect">
            <a:avLst/>
          </a:prstGeom>
          <a:noFill/>
        </p:spPr>
        <p:txBody>
          <a:bodyPr wrap="none" lIns="0" tIns="0" rIns="0" bIns="0" rtlCol="0">
            <a:spAutoFit/>
          </a:bodyPr>
          <a:lstStyle/>
          <a:p>
            <a:r>
              <a:rPr lang="sv-SE" sz="3600" b="1" dirty="0">
                <a:latin typeface="Ink Free" panose="03080402000500000000" pitchFamily="66" charset="0"/>
              </a:rPr>
              <a:t>Seriespel</a:t>
            </a:r>
            <a:r>
              <a:rPr lang="sv-SE" sz="2400" dirty="0">
                <a:latin typeface="Ink Free" panose="03080402000500000000" pitchFamily="66" charset="0"/>
              </a:rPr>
              <a:t> </a:t>
            </a:r>
          </a:p>
        </p:txBody>
      </p:sp>
      <p:sp>
        <p:nvSpPr>
          <p:cNvPr id="6" name="TextBox 5">
            <a:extLst>
              <a:ext uri="{FF2B5EF4-FFF2-40B4-BE49-F238E27FC236}">
                <a16:creationId xmlns:a16="http://schemas.microsoft.com/office/drawing/2014/main" id="{27C8A167-7D36-4C3D-AC2A-38F55274AA6B}"/>
              </a:ext>
            </a:extLst>
          </p:cNvPr>
          <p:cNvSpPr txBox="1"/>
          <p:nvPr/>
        </p:nvSpPr>
        <p:spPr>
          <a:xfrm>
            <a:off x="5828479" y="2365695"/>
            <a:ext cx="65" cy="615553"/>
          </a:xfrm>
          <a:prstGeom prst="rect">
            <a:avLst/>
          </a:prstGeom>
          <a:noFill/>
        </p:spPr>
        <p:txBody>
          <a:bodyPr wrap="none" lIns="0" tIns="0" rIns="0" bIns="0" rtlCol="0">
            <a:spAutoFit/>
          </a:bodyPr>
          <a:lstStyle/>
          <a:p>
            <a:pPr algn="ctr"/>
            <a:endParaRPr lang="sv-SE" sz="2000" dirty="0">
              <a:latin typeface="Ink Free" panose="03080402000500000000" pitchFamily="66" charset="0"/>
            </a:endParaRPr>
          </a:p>
          <a:p>
            <a:pPr algn="ctr"/>
            <a:endParaRPr lang="sv-SE" sz="2000" dirty="0">
              <a:latin typeface="Ink Free" panose="03080402000500000000" pitchFamily="66" charset="0"/>
            </a:endParaRPr>
          </a:p>
        </p:txBody>
      </p:sp>
      <p:sp>
        <p:nvSpPr>
          <p:cNvPr id="7" name="TextBox 6">
            <a:extLst>
              <a:ext uri="{FF2B5EF4-FFF2-40B4-BE49-F238E27FC236}">
                <a16:creationId xmlns:a16="http://schemas.microsoft.com/office/drawing/2014/main" id="{AB0E6922-ED94-4C76-B904-6E19BD615404}"/>
              </a:ext>
            </a:extLst>
          </p:cNvPr>
          <p:cNvSpPr txBox="1"/>
          <p:nvPr/>
        </p:nvSpPr>
        <p:spPr>
          <a:xfrm>
            <a:off x="2525086" y="1450139"/>
            <a:ext cx="4588777" cy="2462213"/>
          </a:xfrm>
          <a:prstGeom prst="rect">
            <a:avLst/>
          </a:prstGeom>
          <a:noFill/>
        </p:spPr>
        <p:txBody>
          <a:bodyPr wrap="square" lIns="0" tIns="0" rIns="0" bIns="0" rtlCol="0">
            <a:spAutoFit/>
          </a:bodyPr>
          <a:lstStyle/>
          <a:p>
            <a:endParaRPr lang="sv-SE" sz="2000" dirty="0">
              <a:latin typeface="Ink Free" panose="03080402000500000000" pitchFamily="66" charset="0"/>
            </a:endParaRPr>
          </a:p>
          <a:p>
            <a:pPr marL="457200" indent="-457200">
              <a:buFont typeface="Wingdings" panose="05000000000000000000" pitchFamily="2" charset="2"/>
              <a:buChar char="Ø"/>
            </a:pPr>
            <a:endParaRPr lang="sv-SE" sz="2000" dirty="0">
              <a:latin typeface="Ink Free" panose="03080402000500000000" pitchFamily="66" charset="0"/>
            </a:endParaRPr>
          </a:p>
          <a:p>
            <a:pPr marL="457200" indent="-457200">
              <a:buFont typeface="Wingdings" panose="05000000000000000000" pitchFamily="2" charset="2"/>
              <a:buChar char="Ø"/>
            </a:pPr>
            <a:r>
              <a:rPr lang="sv-SE" sz="2000" dirty="0">
                <a:latin typeface="Ink Free" panose="03080402000500000000" pitchFamily="66" charset="0"/>
              </a:rPr>
              <a:t>2 anmälda lag i serien ( </a:t>
            </a:r>
            <a:r>
              <a:rPr lang="sv-SE" sz="2000" dirty="0" err="1">
                <a:latin typeface="Ink Free" panose="03080402000500000000" pitchFamily="66" charset="0"/>
              </a:rPr>
              <a:t>ev</a:t>
            </a:r>
            <a:r>
              <a:rPr lang="sv-SE" sz="2000" dirty="0">
                <a:latin typeface="Ink Free" panose="03080402000500000000" pitchFamily="66" charset="0"/>
              </a:rPr>
              <a:t> 3 )</a:t>
            </a:r>
          </a:p>
          <a:p>
            <a:pPr marL="457200" indent="-457200">
              <a:buFont typeface="Wingdings" panose="05000000000000000000" pitchFamily="2" charset="2"/>
              <a:buChar char="Ø"/>
            </a:pPr>
            <a:r>
              <a:rPr lang="sv-SE" sz="2000" dirty="0">
                <a:latin typeface="Ink Free" panose="03080402000500000000" pitchFamily="66" charset="0"/>
              </a:rPr>
              <a:t>Planstorlek ¼ plan ( 15*30 meter )</a:t>
            </a:r>
          </a:p>
          <a:p>
            <a:pPr marL="457200" indent="-457200">
              <a:buFont typeface="Wingdings" panose="05000000000000000000" pitchFamily="2" charset="2"/>
              <a:buChar char="Ø"/>
            </a:pPr>
            <a:r>
              <a:rPr lang="sv-SE" sz="2000" dirty="0">
                <a:latin typeface="Ink Free" panose="03080402000500000000" pitchFamily="66" charset="0"/>
              </a:rPr>
              <a:t>3-3 + målvakt </a:t>
            </a:r>
          </a:p>
          <a:p>
            <a:pPr marL="457200" indent="-457200">
              <a:buFont typeface="Wingdings" panose="05000000000000000000" pitchFamily="2" charset="2"/>
              <a:buChar char="Ø"/>
            </a:pPr>
            <a:r>
              <a:rPr lang="sv-SE" sz="2000" dirty="0">
                <a:latin typeface="Ink Free" panose="03080402000500000000" pitchFamily="66" charset="0"/>
              </a:rPr>
              <a:t> troligen 2-3 matcher / sammandrag</a:t>
            </a:r>
          </a:p>
          <a:p>
            <a:pPr marL="457200" indent="-457200">
              <a:buFont typeface="Wingdings" panose="05000000000000000000" pitchFamily="2" charset="2"/>
              <a:buChar char="Ø"/>
            </a:pPr>
            <a:r>
              <a:rPr lang="sv-SE" sz="2000" dirty="0">
                <a:latin typeface="Ink Free" panose="03080402000500000000" pitchFamily="66" charset="0"/>
              </a:rPr>
              <a:t>Speldagar ej klara än</a:t>
            </a:r>
          </a:p>
          <a:p>
            <a:endParaRPr lang="sv-SE" sz="2000" dirty="0">
              <a:latin typeface="Ink Free" panose="03080402000500000000" pitchFamily="66" charset="0"/>
            </a:endParaRPr>
          </a:p>
        </p:txBody>
      </p:sp>
      <p:pic>
        <p:nvPicPr>
          <p:cNvPr id="5122" name="Picture 2" descr="Sundsvall Hockey (@SundsvallH) | Twitter">
            <a:extLst>
              <a:ext uri="{FF2B5EF4-FFF2-40B4-BE49-F238E27FC236}">
                <a16:creationId xmlns:a16="http://schemas.microsoft.com/office/drawing/2014/main" id="{94ED5703-58F3-4DD7-A9BA-A6D550ACE7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9489" y="4575036"/>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ERIEBESTÄMMELSER STOCKHOLM HOCKEY CUP 2020-2021">
            <a:extLst>
              <a:ext uri="{FF2B5EF4-FFF2-40B4-BE49-F238E27FC236}">
                <a16:creationId xmlns:a16="http://schemas.microsoft.com/office/drawing/2014/main" id="{D6F1092B-21BB-4779-9A58-8F1F419D1E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745" y="3913391"/>
            <a:ext cx="4264345" cy="22494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CM Puck Light">
            <a:extLst>
              <a:ext uri="{FF2B5EF4-FFF2-40B4-BE49-F238E27FC236}">
                <a16:creationId xmlns:a16="http://schemas.microsoft.com/office/drawing/2014/main" id="{3B8EAF4B-7E78-4E01-8708-10063E5B8B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04545">
            <a:off x="8895826" y="618892"/>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3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CB9704-1439-4AD4-BADC-5F0469E6039E}"/>
              </a:ext>
            </a:extLst>
          </p:cNvPr>
          <p:cNvSpPr>
            <a:spLocks noGrp="1"/>
          </p:cNvSpPr>
          <p:nvPr>
            <p:ph type="dt" sz="half" idx="10"/>
          </p:nvPr>
        </p:nvSpPr>
        <p:spPr/>
        <p:txBody>
          <a:bodyPr/>
          <a:lstStyle/>
          <a:p>
            <a:endParaRPr lang="en-GB" dirty="0"/>
          </a:p>
        </p:txBody>
      </p:sp>
      <p:sp>
        <p:nvSpPr>
          <p:cNvPr id="3" name="Footer Placeholder 2">
            <a:extLst>
              <a:ext uri="{FF2B5EF4-FFF2-40B4-BE49-F238E27FC236}">
                <a16:creationId xmlns:a16="http://schemas.microsoft.com/office/drawing/2014/main" id="{176CFB38-A9C1-4DC8-B21A-3EF34071A8B4}"/>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1E4615DB-EC8E-4783-BB3B-BC8FE54F2A72}"/>
              </a:ext>
            </a:extLst>
          </p:cNvPr>
          <p:cNvSpPr>
            <a:spLocks noGrp="1"/>
          </p:cNvSpPr>
          <p:nvPr>
            <p:ph type="sldNum" sz="quarter" idx="12"/>
          </p:nvPr>
        </p:nvSpPr>
        <p:spPr/>
        <p:txBody>
          <a:bodyPr/>
          <a:lstStyle/>
          <a:p>
            <a:fld id="{24C8C45C-947F-4981-8B3F-4F32E973C901}" type="slidenum">
              <a:rPr lang="en-GB" smtClean="0"/>
              <a:t>5</a:t>
            </a:fld>
            <a:endParaRPr lang="en-GB" dirty="0"/>
          </a:p>
        </p:txBody>
      </p:sp>
      <p:sp>
        <p:nvSpPr>
          <p:cNvPr id="6" name="TextBox 5">
            <a:extLst>
              <a:ext uri="{FF2B5EF4-FFF2-40B4-BE49-F238E27FC236}">
                <a16:creationId xmlns:a16="http://schemas.microsoft.com/office/drawing/2014/main" id="{64CACF35-6E91-459D-A655-0D92447808BF}"/>
              </a:ext>
            </a:extLst>
          </p:cNvPr>
          <p:cNvSpPr txBox="1"/>
          <p:nvPr/>
        </p:nvSpPr>
        <p:spPr>
          <a:xfrm>
            <a:off x="3536004" y="873760"/>
            <a:ext cx="65" cy="615553"/>
          </a:xfrm>
          <a:prstGeom prst="rect">
            <a:avLst/>
          </a:prstGeom>
          <a:noFill/>
        </p:spPr>
        <p:txBody>
          <a:bodyPr wrap="none" lIns="0" tIns="0" rIns="0" bIns="0" rtlCol="0">
            <a:spAutoFit/>
          </a:bodyPr>
          <a:lstStyle/>
          <a:p>
            <a:endParaRPr lang="sv-SE" sz="2000" dirty="0"/>
          </a:p>
          <a:p>
            <a:endParaRPr lang="sv-SE" sz="2000" dirty="0" err="1"/>
          </a:p>
        </p:txBody>
      </p:sp>
      <p:sp>
        <p:nvSpPr>
          <p:cNvPr id="7" name="TextBox 6">
            <a:extLst>
              <a:ext uri="{FF2B5EF4-FFF2-40B4-BE49-F238E27FC236}">
                <a16:creationId xmlns:a16="http://schemas.microsoft.com/office/drawing/2014/main" id="{FDDDE969-97F4-45F1-9635-880D9ACC62DA}"/>
              </a:ext>
            </a:extLst>
          </p:cNvPr>
          <p:cNvSpPr txBox="1"/>
          <p:nvPr/>
        </p:nvSpPr>
        <p:spPr>
          <a:xfrm>
            <a:off x="4084632" y="1970108"/>
            <a:ext cx="4696799" cy="3693319"/>
          </a:xfrm>
          <a:prstGeom prst="rect">
            <a:avLst/>
          </a:prstGeom>
          <a:noFill/>
        </p:spPr>
        <p:txBody>
          <a:bodyPr wrap="none" lIns="0" tIns="0" rIns="0" bIns="0" rtlCol="0">
            <a:spAutoFit/>
          </a:bodyPr>
          <a:lstStyle/>
          <a:p>
            <a:r>
              <a:rPr lang="sv-SE" sz="2000" dirty="0">
                <a:latin typeface="Ink Free" panose="03080402000500000000" pitchFamily="66" charset="0"/>
              </a:rPr>
              <a:t>Cupgeneral !</a:t>
            </a:r>
          </a:p>
          <a:p>
            <a:r>
              <a:rPr lang="sv-SE" sz="2000" dirty="0">
                <a:latin typeface="Ink Free" panose="03080402000500000000" pitchFamily="66" charset="0"/>
              </a:rPr>
              <a:t>Domaransvarig</a:t>
            </a:r>
          </a:p>
          <a:p>
            <a:r>
              <a:rPr lang="sv-SE" sz="2000" dirty="0">
                <a:latin typeface="Ink Free" panose="03080402000500000000" pitchFamily="66" charset="0"/>
              </a:rPr>
              <a:t>Kiosk </a:t>
            </a:r>
          </a:p>
          <a:p>
            <a:r>
              <a:rPr lang="sv-SE" sz="2000" dirty="0">
                <a:latin typeface="Ink Free" panose="03080402000500000000" pitchFamily="66" charset="0"/>
              </a:rPr>
              <a:t>Sekretariat</a:t>
            </a:r>
          </a:p>
          <a:p>
            <a:r>
              <a:rPr lang="sv-SE" sz="2000" dirty="0">
                <a:latin typeface="Ink Free" panose="03080402000500000000" pitchFamily="66" charset="0"/>
              </a:rPr>
              <a:t>Lotteri - 3 priser / barn varav en högvinst</a:t>
            </a:r>
          </a:p>
          <a:p>
            <a:r>
              <a:rPr lang="sv-SE" sz="2000" dirty="0">
                <a:latin typeface="Ink Free" panose="03080402000500000000" pitchFamily="66" charset="0"/>
              </a:rPr>
              <a:t> Fiskedamm  </a:t>
            </a:r>
          </a:p>
          <a:p>
            <a:r>
              <a:rPr lang="sv-SE" sz="2000" dirty="0" err="1">
                <a:latin typeface="Ink Free" panose="03080402000500000000" pitchFamily="66" charset="0"/>
              </a:rPr>
              <a:t>Lagvärdar</a:t>
            </a:r>
            <a:r>
              <a:rPr lang="sv-SE" sz="2000" dirty="0">
                <a:latin typeface="Ink Free" panose="03080402000500000000" pitchFamily="66" charset="0"/>
              </a:rPr>
              <a:t> </a:t>
            </a:r>
          </a:p>
          <a:p>
            <a:r>
              <a:rPr lang="sv-SE" sz="2000" dirty="0">
                <a:latin typeface="Ink Free" panose="03080402000500000000" pitchFamily="66" charset="0"/>
              </a:rPr>
              <a:t>Sjuksyrra</a:t>
            </a:r>
          </a:p>
          <a:p>
            <a:r>
              <a:rPr lang="sv-SE" sz="2000" dirty="0">
                <a:latin typeface="Ink Free" panose="03080402000500000000" pitchFamily="66" charset="0"/>
              </a:rPr>
              <a:t>Cupkansli </a:t>
            </a:r>
          </a:p>
          <a:p>
            <a:r>
              <a:rPr lang="sv-SE" sz="2000" dirty="0" err="1">
                <a:latin typeface="Ink Free" panose="03080402000500000000" pitchFamily="66" charset="0"/>
              </a:rPr>
              <a:t>Mellis</a:t>
            </a:r>
            <a:r>
              <a:rPr lang="sv-SE" sz="2000" dirty="0">
                <a:latin typeface="Ink Free" panose="03080402000500000000" pitchFamily="66" charset="0"/>
              </a:rPr>
              <a:t> </a:t>
            </a:r>
          </a:p>
          <a:p>
            <a:r>
              <a:rPr lang="sv-SE" sz="2000" dirty="0">
                <a:latin typeface="Ink Free" panose="03080402000500000000" pitchFamily="66" charset="0"/>
              </a:rPr>
              <a:t>Grilla burgare </a:t>
            </a:r>
          </a:p>
          <a:p>
            <a:endParaRPr lang="sv-SE" sz="2000" dirty="0">
              <a:latin typeface="Ink Free" panose="03080402000500000000" pitchFamily="66" charset="0"/>
            </a:endParaRPr>
          </a:p>
        </p:txBody>
      </p:sp>
      <p:pic>
        <p:nvPicPr>
          <p:cNvPr id="8" name="Picture 4" descr="IF Sundsvall Hockey">
            <a:extLst>
              <a:ext uri="{FF2B5EF4-FFF2-40B4-BE49-F238E27FC236}">
                <a16:creationId xmlns:a16="http://schemas.microsoft.com/office/drawing/2014/main" id="{E92C9BEE-2006-4B83-B4D0-300B2A21F5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2960" y="5752799"/>
            <a:ext cx="1780125" cy="9360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B87A45C-B2D0-4877-A8BE-B4D3A54304E2}"/>
              </a:ext>
            </a:extLst>
          </p:cNvPr>
          <p:cNvSpPr txBox="1"/>
          <p:nvPr/>
        </p:nvSpPr>
        <p:spPr>
          <a:xfrm>
            <a:off x="2465615" y="996870"/>
            <a:ext cx="6416821" cy="492443"/>
          </a:xfrm>
          <a:prstGeom prst="rect">
            <a:avLst/>
          </a:prstGeom>
          <a:noFill/>
        </p:spPr>
        <p:txBody>
          <a:bodyPr wrap="square" lIns="0" tIns="0" rIns="0" bIns="0" rtlCol="0">
            <a:spAutoFit/>
          </a:bodyPr>
          <a:lstStyle/>
          <a:p>
            <a:r>
              <a:rPr lang="sv-SE" sz="3200" b="1" dirty="0" err="1">
                <a:latin typeface="Ink Free" panose="03080402000500000000" pitchFamily="66" charset="0"/>
              </a:rPr>
              <a:t>Hemmacup</a:t>
            </a:r>
            <a:r>
              <a:rPr lang="sv-SE" sz="3200" b="1" dirty="0">
                <a:latin typeface="Ink Free" panose="03080402000500000000" pitchFamily="66" charset="0"/>
              </a:rPr>
              <a:t> Vasa cup 15-16 oktober  </a:t>
            </a:r>
          </a:p>
        </p:txBody>
      </p:sp>
      <p:sp>
        <p:nvSpPr>
          <p:cNvPr id="9" name="TextBox 8">
            <a:extLst>
              <a:ext uri="{FF2B5EF4-FFF2-40B4-BE49-F238E27FC236}">
                <a16:creationId xmlns:a16="http://schemas.microsoft.com/office/drawing/2014/main" id="{45D44A76-0C19-434A-97D9-67BE2F519709}"/>
              </a:ext>
            </a:extLst>
          </p:cNvPr>
          <p:cNvSpPr txBox="1"/>
          <p:nvPr/>
        </p:nvSpPr>
        <p:spPr>
          <a:xfrm>
            <a:off x="2251270" y="5491797"/>
            <a:ext cx="6416821" cy="492443"/>
          </a:xfrm>
          <a:prstGeom prst="rect">
            <a:avLst/>
          </a:prstGeom>
          <a:noFill/>
        </p:spPr>
        <p:txBody>
          <a:bodyPr wrap="square" lIns="0" tIns="0" rIns="0" bIns="0" rtlCol="0">
            <a:spAutoFit/>
          </a:bodyPr>
          <a:lstStyle/>
          <a:p>
            <a:pPr algn="ctr"/>
            <a:r>
              <a:rPr lang="sv-SE" sz="3200" b="1" dirty="0" err="1">
                <a:latin typeface="Ink Free" panose="03080402000500000000" pitchFamily="66" charset="0"/>
              </a:rPr>
              <a:t>Prosharp</a:t>
            </a:r>
            <a:r>
              <a:rPr lang="sv-SE" sz="3200" b="1" dirty="0">
                <a:latin typeface="Ink Free" panose="03080402000500000000" pitchFamily="66" charset="0"/>
              </a:rPr>
              <a:t> 17-18 </a:t>
            </a:r>
            <a:r>
              <a:rPr lang="sv-SE" sz="3200" b="1" dirty="0" err="1">
                <a:latin typeface="Ink Free" panose="03080402000500000000" pitchFamily="66" charset="0"/>
              </a:rPr>
              <a:t>sept</a:t>
            </a:r>
            <a:endParaRPr lang="sv-SE" sz="3200" b="1" dirty="0">
              <a:latin typeface="Ink Free" panose="03080402000500000000" pitchFamily="66" charset="0"/>
            </a:endParaRPr>
          </a:p>
        </p:txBody>
      </p:sp>
    </p:spTree>
    <p:extLst>
      <p:ext uri="{BB962C8B-B14F-4D97-AF65-F5344CB8AC3E}">
        <p14:creationId xmlns:p14="http://schemas.microsoft.com/office/powerpoint/2010/main" val="2447196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E74F17-A33A-43CB-B079-3710DA1445E0}"/>
              </a:ext>
            </a:extLst>
          </p:cNvPr>
          <p:cNvSpPr>
            <a:spLocks noGrp="1"/>
          </p:cNvSpPr>
          <p:nvPr>
            <p:ph type="dt" sz="half" idx="10"/>
          </p:nvPr>
        </p:nvSpPr>
        <p:spPr/>
        <p:txBody>
          <a:bodyPr/>
          <a:lstStyle/>
          <a:p>
            <a:endParaRPr lang="en-GB" dirty="0"/>
          </a:p>
        </p:txBody>
      </p:sp>
      <p:sp>
        <p:nvSpPr>
          <p:cNvPr id="3" name="Footer Placeholder 2">
            <a:extLst>
              <a:ext uri="{FF2B5EF4-FFF2-40B4-BE49-F238E27FC236}">
                <a16:creationId xmlns:a16="http://schemas.microsoft.com/office/drawing/2014/main" id="{591FC3B3-0F0E-49B8-B94B-F04137F56582}"/>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967B024E-5B48-49D1-A2D5-2675B3847640}"/>
              </a:ext>
            </a:extLst>
          </p:cNvPr>
          <p:cNvSpPr>
            <a:spLocks noGrp="1"/>
          </p:cNvSpPr>
          <p:nvPr>
            <p:ph type="sldNum" sz="quarter" idx="12"/>
          </p:nvPr>
        </p:nvSpPr>
        <p:spPr/>
        <p:txBody>
          <a:bodyPr/>
          <a:lstStyle/>
          <a:p>
            <a:fld id="{24C8C45C-947F-4981-8B3F-4F32E973C901}" type="slidenum">
              <a:rPr lang="en-GB" smtClean="0"/>
              <a:t>6</a:t>
            </a:fld>
            <a:endParaRPr lang="en-GB" dirty="0"/>
          </a:p>
        </p:txBody>
      </p:sp>
      <p:sp>
        <p:nvSpPr>
          <p:cNvPr id="5" name="TextBox 4">
            <a:extLst>
              <a:ext uri="{FF2B5EF4-FFF2-40B4-BE49-F238E27FC236}">
                <a16:creationId xmlns:a16="http://schemas.microsoft.com/office/drawing/2014/main" id="{1D599F2C-4147-4BCA-AE66-4FB5960C5B4A}"/>
              </a:ext>
            </a:extLst>
          </p:cNvPr>
          <p:cNvSpPr txBox="1"/>
          <p:nvPr/>
        </p:nvSpPr>
        <p:spPr>
          <a:xfrm>
            <a:off x="3704400" y="673334"/>
            <a:ext cx="3372654" cy="984885"/>
          </a:xfrm>
          <a:prstGeom prst="rect">
            <a:avLst/>
          </a:prstGeom>
          <a:noFill/>
        </p:spPr>
        <p:txBody>
          <a:bodyPr wrap="square" lIns="0" tIns="0" rIns="0" bIns="0" rtlCol="0">
            <a:spAutoFit/>
          </a:bodyPr>
          <a:lstStyle/>
          <a:p>
            <a:r>
              <a:rPr lang="sv-SE" sz="4400" b="1" dirty="0">
                <a:latin typeface="Ink Free" panose="03080402000500000000" pitchFamily="66" charset="0"/>
              </a:rPr>
              <a:t>Cuper </a:t>
            </a:r>
          </a:p>
          <a:p>
            <a:r>
              <a:rPr lang="sv-SE" sz="2000" dirty="0"/>
              <a:t> </a:t>
            </a:r>
          </a:p>
        </p:txBody>
      </p:sp>
      <p:sp>
        <p:nvSpPr>
          <p:cNvPr id="7" name="TextBox 6">
            <a:extLst>
              <a:ext uri="{FF2B5EF4-FFF2-40B4-BE49-F238E27FC236}">
                <a16:creationId xmlns:a16="http://schemas.microsoft.com/office/drawing/2014/main" id="{F837D42F-6240-4918-8393-2D4D3406035B}"/>
              </a:ext>
            </a:extLst>
          </p:cNvPr>
          <p:cNvSpPr txBox="1"/>
          <p:nvPr/>
        </p:nvSpPr>
        <p:spPr>
          <a:xfrm>
            <a:off x="2620830" y="2240661"/>
            <a:ext cx="3661259" cy="2154436"/>
          </a:xfrm>
          <a:prstGeom prst="rect">
            <a:avLst/>
          </a:prstGeom>
          <a:noFill/>
        </p:spPr>
        <p:txBody>
          <a:bodyPr wrap="none" lIns="0" tIns="0" rIns="0" bIns="0" rtlCol="0">
            <a:spAutoFit/>
          </a:bodyPr>
          <a:lstStyle/>
          <a:p>
            <a:r>
              <a:rPr lang="sv-SE" sz="2000" dirty="0">
                <a:latin typeface="Ink Free" panose="03080402000500000000" pitchFamily="66" charset="0"/>
              </a:rPr>
              <a:t>	         </a:t>
            </a:r>
          </a:p>
          <a:p>
            <a:r>
              <a:rPr lang="sv-SE" sz="2000" dirty="0">
                <a:latin typeface="Ink Free" panose="03080402000500000000" pitchFamily="66" charset="0"/>
              </a:rPr>
              <a:t>Njurunda 29-30 okt</a:t>
            </a:r>
          </a:p>
          <a:p>
            <a:endParaRPr lang="sv-SE" sz="2000" dirty="0">
              <a:latin typeface="Ink Free" panose="03080402000500000000" pitchFamily="66" charset="0"/>
            </a:endParaRPr>
          </a:p>
          <a:p>
            <a:r>
              <a:rPr lang="sv-SE" sz="2000" dirty="0">
                <a:latin typeface="Ink Free" panose="03080402000500000000" pitchFamily="66" charset="0"/>
              </a:rPr>
              <a:t>Foppa cup –MODO 7-8 jan 2023</a:t>
            </a:r>
          </a:p>
          <a:p>
            <a:r>
              <a:rPr lang="sv-SE" sz="2000" dirty="0">
                <a:latin typeface="Ink Free" panose="03080402000500000000" pitchFamily="66" charset="0"/>
              </a:rPr>
              <a:t> </a:t>
            </a:r>
          </a:p>
          <a:p>
            <a:endParaRPr lang="sv-SE" sz="2000" dirty="0">
              <a:latin typeface="Ink Free" panose="03080402000500000000" pitchFamily="66" charset="0"/>
            </a:endParaRPr>
          </a:p>
          <a:p>
            <a:r>
              <a:rPr lang="sv-SE" sz="2000" dirty="0">
                <a:latin typeface="Ink Free" panose="03080402000500000000" pitchFamily="66" charset="0"/>
              </a:rPr>
              <a:t> </a:t>
            </a:r>
          </a:p>
        </p:txBody>
      </p:sp>
      <p:pic>
        <p:nvPicPr>
          <p:cNvPr id="8" name="Picture 4" descr="IF Sundsvall Hockey">
            <a:extLst>
              <a:ext uri="{FF2B5EF4-FFF2-40B4-BE49-F238E27FC236}">
                <a16:creationId xmlns:a16="http://schemas.microsoft.com/office/drawing/2014/main" id="{2C6C5B28-3F29-4FD2-AB86-354C9AACBC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3415" y="5752799"/>
            <a:ext cx="1780125" cy="9360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F Sundsvall Hockey">
            <a:extLst>
              <a:ext uri="{FF2B5EF4-FFF2-40B4-BE49-F238E27FC236}">
                <a16:creationId xmlns:a16="http://schemas.microsoft.com/office/drawing/2014/main" id="{D9CB0B98-1C60-49B9-9EF4-D22711A1EA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3415" y="427865"/>
            <a:ext cx="1780125" cy="93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026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0DCAC1-E214-494A-B38F-3C475A1D62C7}"/>
              </a:ext>
            </a:extLst>
          </p:cNvPr>
          <p:cNvSpPr>
            <a:spLocks noGrp="1"/>
          </p:cNvSpPr>
          <p:nvPr>
            <p:ph type="dt" sz="half" idx="10"/>
          </p:nvPr>
        </p:nvSpPr>
        <p:spPr/>
        <p:txBody>
          <a:bodyPr/>
          <a:lstStyle/>
          <a:p>
            <a:endParaRPr lang="en-GB" dirty="0"/>
          </a:p>
        </p:txBody>
      </p:sp>
      <p:sp>
        <p:nvSpPr>
          <p:cNvPr id="3" name="Footer Placeholder 2">
            <a:extLst>
              <a:ext uri="{FF2B5EF4-FFF2-40B4-BE49-F238E27FC236}">
                <a16:creationId xmlns:a16="http://schemas.microsoft.com/office/drawing/2014/main" id="{D008F077-292D-4A76-8CBF-08C32254E402}"/>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09A8462D-2E32-46B1-A3B4-E6705BD5F070}"/>
              </a:ext>
            </a:extLst>
          </p:cNvPr>
          <p:cNvSpPr>
            <a:spLocks noGrp="1"/>
          </p:cNvSpPr>
          <p:nvPr>
            <p:ph type="sldNum" sz="quarter" idx="12"/>
          </p:nvPr>
        </p:nvSpPr>
        <p:spPr/>
        <p:txBody>
          <a:bodyPr/>
          <a:lstStyle/>
          <a:p>
            <a:fld id="{24C8C45C-947F-4981-8B3F-4F32E973C901}" type="slidenum">
              <a:rPr lang="en-GB" smtClean="0"/>
              <a:t>7</a:t>
            </a:fld>
            <a:endParaRPr lang="en-GB" dirty="0"/>
          </a:p>
        </p:txBody>
      </p:sp>
      <p:sp>
        <p:nvSpPr>
          <p:cNvPr id="5" name="TextBox 4">
            <a:extLst>
              <a:ext uri="{FF2B5EF4-FFF2-40B4-BE49-F238E27FC236}">
                <a16:creationId xmlns:a16="http://schemas.microsoft.com/office/drawing/2014/main" id="{E0A4142C-2D88-4E15-BFB5-9834AD544334}"/>
              </a:ext>
            </a:extLst>
          </p:cNvPr>
          <p:cNvSpPr txBox="1"/>
          <p:nvPr/>
        </p:nvSpPr>
        <p:spPr>
          <a:xfrm>
            <a:off x="3881753" y="822120"/>
            <a:ext cx="3286156" cy="615553"/>
          </a:xfrm>
          <a:prstGeom prst="rect">
            <a:avLst/>
          </a:prstGeom>
          <a:noFill/>
        </p:spPr>
        <p:txBody>
          <a:bodyPr wrap="none" lIns="0" tIns="0" rIns="0" bIns="0" rtlCol="0">
            <a:spAutoFit/>
          </a:bodyPr>
          <a:lstStyle/>
          <a:p>
            <a:r>
              <a:rPr lang="sv-SE" sz="4000" b="1" dirty="0">
                <a:latin typeface="Ink Free" panose="03080402000500000000" pitchFamily="66" charset="0"/>
              </a:rPr>
              <a:t>Träningstider</a:t>
            </a:r>
            <a:r>
              <a:rPr lang="sv-SE" sz="4000" dirty="0">
                <a:latin typeface="Ink Free" panose="03080402000500000000" pitchFamily="66" charset="0"/>
              </a:rPr>
              <a:t>  </a:t>
            </a:r>
            <a:endParaRPr lang="sv-SE" sz="2000" dirty="0"/>
          </a:p>
        </p:txBody>
      </p:sp>
      <p:sp>
        <p:nvSpPr>
          <p:cNvPr id="6" name="TextBox 5">
            <a:extLst>
              <a:ext uri="{FF2B5EF4-FFF2-40B4-BE49-F238E27FC236}">
                <a16:creationId xmlns:a16="http://schemas.microsoft.com/office/drawing/2014/main" id="{6DB5AE9C-95BE-4956-A882-46E56B1D2B19}"/>
              </a:ext>
            </a:extLst>
          </p:cNvPr>
          <p:cNvSpPr txBox="1"/>
          <p:nvPr/>
        </p:nvSpPr>
        <p:spPr>
          <a:xfrm>
            <a:off x="3867325" y="2088859"/>
            <a:ext cx="3226845" cy="1538883"/>
          </a:xfrm>
          <a:prstGeom prst="rect">
            <a:avLst/>
          </a:prstGeom>
          <a:noFill/>
        </p:spPr>
        <p:txBody>
          <a:bodyPr wrap="none" lIns="0" tIns="0" rIns="0" bIns="0" rtlCol="0">
            <a:spAutoFit/>
          </a:bodyPr>
          <a:lstStyle/>
          <a:p>
            <a:r>
              <a:rPr lang="sv-SE" sz="2000" dirty="0">
                <a:latin typeface="Ink Free" panose="03080402000500000000" pitchFamily="66" charset="0"/>
              </a:rPr>
              <a:t>Utkast till grundschema finns</a:t>
            </a:r>
          </a:p>
          <a:p>
            <a:endParaRPr lang="sv-SE" sz="2000" dirty="0">
              <a:latin typeface="Ink Free" panose="03080402000500000000" pitchFamily="66" charset="0"/>
            </a:endParaRPr>
          </a:p>
          <a:p>
            <a:r>
              <a:rPr lang="sv-SE" sz="2000" dirty="0">
                <a:latin typeface="Ink Free" panose="03080402000500000000" pitchFamily="66" charset="0"/>
              </a:rPr>
              <a:t>Onsdag </a:t>
            </a:r>
          </a:p>
          <a:p>
            <a:r>
              <a:rPr lang="sv-SE" sz="2000" dirty="0">
                <a:latin typeface="Ink Free" panose="03080402000500000000" pitchFamily="66" charset="0"/>
              </a:rPr>
              <a:t>fredag</a:t>
            </a:r>
          </a:p>
          <a:p>
            <a:r>
              <a:rPr lang="sv-SE" sz="2000" dirty="0">
                <a:latin typeface="Ink Free" panose="03080402000500000000" pitchFamily="66" charset="0"/>
              </a:rPr>
              <a:t>Söndag  </a:t>
            </a:r>
          </a:p>
        </p:txBody>
      </p:sp>
      <p:pic>
        <p:nvPicPr>
          <p:cNvPr id="2052" name="Picture 4" descr="Start - Swedbank Cup - Cuponline">
            <a:extLst>
              <a:ext uri="{FF2B5EF4-FFF2-40B4-BE49-F238E27FC236}">
                <a16:creationId xmlns:a16="http://schemas.microsoft.com/office/drawing/2014/main" id="{F6DEE9B1-E593-4C88-B248-B595944C81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5938" y="5228214"/>
            <a:ext cx="1934640" cy="152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44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E74E52-7DA1-42D3-842C-97ABAE2253D3}"/>
              </a:ext>
            </a:extLst>
          </p:cNvPr>
          <p:cNvSpPr>
            <a:spLocks noGrp="1"/>
          </p:cNvSpPr>
          <p:nvPr>
            <p:ph type="dt" sz="half" idx="10"/>
          </p:nvPr>
        </p:nvSpPr>
        <p:spPr/>
        <p:txBody>
          <a:bodyPr/>
          <a:lstStyle/>
          <a:p>
            <a:endParaRPr lang="en-GB" dirty="0"/>
          </a:p>
        </p:txBody>
      </p:sp>
      <p:sp>
        <p:nvSpPr>
          <p:cNvPr id="3" name="Footer Placeholder 2">
            <a:extLst>
              <a:ext uri="{FF2B5EF4-FFF2-40B4-BE49-F238E27FC236}">
                <a16:creationId xmlns:a16="http://schemas.microsoft.com/office/drawing/2014/main" id="{8075C3D2-E59B-494A-8C16-7E0AEAF91C5A}"/>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7CDDD368-B84F-4323-ADA3-D2E6B6C04AC1}"/>
              </a:ext>
            </a:extLst>
          </p:cNvPr>
          <p:cNvSpPr>
            <a:spLocks noGrp="1"/>
          </p:cNvSpPr>
          <p:nvPr>
            <p:ph type="sldNum" sz="quarter" idx="12"/>
          </p:nvPr>
        </p:nvSpPr>
        <p:spPr/>
        <p:txBody>
          <a:bodyPr/>
          <a:lstStyle/>
          <a:p>
            <a:fld id="{24C8C45C-947F-4981-8B3F-4F32E973C901}" type="slidenum">
              <a:rPr lang="en-GB" smtClean="0"/>
              <a:t>8</a:t>
            </a:fld>
            <a:endParaRPr lang="en-GB" dirty="0"/>
          </a:p>
        </p:txBody>
      </p:sp>
      <p:pic>
        <p:nvPicPr>
          <p:cNvPr id="5" name="Picture 4" descr="IF Sundsvall Hockey">
            <a:extLst>
              <a:ext uri="{FF2B5EF4-FFF2-40B4-BE49-F238E27FC236}">
                <a16:creationId xmlns:a16="http://schemas.microsoft.com/office/drawing/2014/main" id="{8E6922AC-6A05-49A3-BF38-2A19BE029C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400" y="431997"/>
            <a:ext cx="1780125" cy="9360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EAECE6C-90A8-4AE8-8569-036CD015E081}"/>
              </a:ext>
            </a:extLst>
          </p:cNvPr>
          <p:cNvSpPr/>
          <p:nvPr/>
        </p:nvSpPr>
        <p:spPr>
          <a:xfrm>
            <a:off x="4992657" y="598557"/>
            <a:ext cx="2081019" cy="769441"/>
          </a:xfrm>
          <a:prstGeom prst="rect">
            <a:avLst/>
          </a:prstGeom>
        </p:spPr>
        <p:txBody>
          <a:bodyPr wrap="none">
            <a:spAutoFit/>
          </a:bodyPr>
          <a:lstStyle/>
          <a:p>
            <a:r>
              <a:rPr lang="sv-SE" sz="4400" dirty="0">
                <a:latin typeface="Ink Free" panose="03080402000500000000" pitchFamily="66" charset="0"/>
              </a:rPr>
              <a:t>Ekonomi</a:t>
            </a:r>
            <a:endParaRPr lang="sv-SE" sz="4400" dirty="0"/>
          </a:p>
        </p:txBody>
      </p:sp>
      <p:sp>
        <p:nvSpPr>
          <p:cNvPr id="7" name="Rectangle 6">
            <a:extLst>
              <a:ext uri="{FF2B5EF4-FFF2-40B4-BE49-F238E27FC236}">
                <a16:creationId xmlns:a16="http://schemas.microsoft.com/office/drawing/2014/main" id="{9EC01AC1-1014-45BC-88C0-0AF8782F65E0}"/>
              </a:ext>
            </a:extLst>
          </p:cNvPr>
          <p:cNvSpPr/>
          <p:nvPr/>
        </p:nvSpPr>
        <p:spPr>
          <a:xfrm>
            <a:off x="4591574" y="1649776"/>
            <a:ext cx="3495413" cy="369332"/>
          </a:xfrm>
          <a:prstGeom prst="rect">
            <a:avLst/>
          </a:prstGeom>
        </p:spPr>
        <p:txBody>
          <a:bodyPr wrap="square">
            <a:spAutoFit/>
          </a:bodyPr>
          <a:lstStyle/>
          <a:p>
            <a:endParaRPr lang="sv-SE" dirty="0">
              <a:latin typeface="Ink Free" panose="03080402000500000000" pitchFamily="66" charset="0"/>
            </a:endParaRPr>
          </a:p>
        </p:txBody>
      </p:sp>
      <p:sp>
        <p:nvSpPr>
          <p:cNvPr id="8" name="TextBox 7">
            <a:extLst>
              <a:ext uri="{FF2B5EF4-FFF2-40B4-BE49-F238E27FC236}">
                <a16:creationId xmlns:a16="http://schemas.microsoft.com/office/drawing/2014/main" id="{AC094FB7-733D-406F-98DA-1DF4717D6944}"/>
              </a:ext>
            </a:extLst>
          </p:cNvPr>
          <p:cNvSpPr txBox="1"/>
          <p:nvPr/>
        </p:nvSpPr>
        <p:spPr>
          <a:xfrm>
            <a:off x="3967186" y="1649776"/>
            <a:ext cx="3642023" cy="1785104"/>
          </a:xfrm>
          <a:prstGeom prst="rect">
            <a:avLst/>
          </a:prstGeom>
          <a:noFill/>
        </p:spPr>
        <p:txBody>
          <a:bodyPr wrap="none" lIns="0" tIns="0" rIns="0" bIns="0" rtlCol="0">
            <a:spAutoFit/>
          </a:bodyPr>
          <a:lstStyle/>
          <a:p>
            <a:r>
              <a:rPr lang="sv-SE" sz="2000" b="1" dirty="0">
                <a:latin typeface="Ink Free" panose="03080402000500000000" pitchFamily="66" charset="0"/>
              </a:rPr>
              <a:t>Inköp till laget </a:t>
            </a:r>
          </a:p>
          <a:p>
            <a:pPr marL="342900" indent="-342900">
              <a:buFont typeface="Courier New" panose="02070309020205020404" pitchFamily="49" charset="0"/>
              <a:buChar char="o"/>
            </a:pPr>
            <a:r>
              <a:rPr lang="sv-SE" sz="1600" dirty="0">
                <a:latin typeface="Ink Free" panose="03080402000500000000" pitchFamily="66" charset="0"/>
              </a:rPr>
              <a:t>Målvaktsbag</a:t>
            </a:r>
          </a:p>
          <a:p>
            <a:pPr marL="342900" indent="-342900">
              <a:buFont typeface="Courier New" panose="02070309020205020404" pitchFamily="49" charset="0"/>
              <a:buChar char="o"/>
            </a:pPr>
            <a:r>
              <a:rPr lang="sv-SE" sz="1600" dirty="0">
                <a:latin typeface="Ink Free" panose="03080402000500000000" pitchFamily="66" charset="0"/>
              </a:rPr>
              <a:t>Målvaktsskydd / Mask</a:t>
            </a:r>
          </a:p>
          <a:p>
            <a:pPr marL="342900" indent="-342900">
              <a:buFont typeface="Courier New" panose="02070309020205020404" pitchFamily="49" charset="0"/>
              <a:buChar char="o"/>
            </a:pPr>
            <a:r>
              <a:rPr lang="sv-SE" sz="1600" dirty="0">
                <a:latin typeface="Ink Free" panose="03080402000500000000" pitchFamily="66" charset="0"/>
              </a:rPr>
              <a:t>Taktiktavla </a:t>
            </a:r>
          </a:p>
          <a:p>
            <a:pPr marL="342900" indent="-342900">
              <a:buFont typeface="Courier New" panose="02070309020205020404" pitchFamily="49" charset="0"/>
              <a:buChar char="o"/>
            </a:pPr>
            <a:r>
              <a:rPr lang="sv-SE" sz="1600" dirty="0">
                <a:latin typeface="Ink Free" panose="03080402000500000000" pitchFamily="66" charset="0"/>
              </a:rPr>
              <a:t>Damasker</a:t>
            </a:r>
          </a:p>
          <a:p>
            <a:pPr marL="342900" indent="-342900">
              <a:buFont typeface="Courier New" panose="02070309020205020404" pitchFamily="49" charset="0"/>
              <a:buChar char="o"/>
            </a:pPr>
            <a:r>
              <a:rPr lang="sv-SE" sz="1600" dirty="0">
                <a:latin typeface="Ink Free" panose="03080402000500000000" pitchFamily="66" charset="0"/>
              </a:rPr>
              <a:t>T-shirt / collegetröja ( </a:t>
            </a:r>
            <a:r>
              <a:rPr lang="sv-SE" sz="1600" dirty="0" err="1">
                <a:latin typeface="Ink Free" panose="03080402000500000000" pitchFamily="66" charset="0"/>
              </a:rPr>
              <a:t>ev</a:t>
            </a:r>
            <a:r>
              <a:rPr lang="sv-SE" sz="1600" dirty="0">
                <a:latin typeface="Ink Free" panose="03080402000500000000" pitchFamily="66" charset="0"/>
              </a:rPr>
              <a:t> sponsring ) </a:t>
            </a:r>
          </a:p>
          <a:p>
            <a:pPr marL="342900" indent="-342900">
              <a:buFont typeface="Courier New" panose="02070309020205020404" pitchFamily="49" charset="0"/>
              <a:buChar char="o"/>
            </a:pPr>
            <a:r>
              <a:rPr lang="sv-SE" sz="1600" dirty="0">
                <a:latin typeface="Ink Free" panose="03080402000500000000" pitchFamily="66" charset="0"/>
              </a:rPr>
              <a:t>istider </a:t>
            </a:r>
          </a:p>
        </p:txBody>
      </p:sp>
      <p:sp>
        <p:nvSpPr>
          <p:cNvPr id="9" name="TextBox 8">
            <a:extLst>
              <a:ext uri="{FF2B5EF4-FFF2-40B4-BE49-F238E27FC236}">
                <a16:creationId xmlns:a16="http://schemas.microsoft.com/office/drawing/2014/main" id="{608ED851-4D66-4B26-BFE5-8E503FFB8C6B}"/>
              </a:ext>
            </a:extLst>
          </p:cNvPr>
          <p:cNvSpPr txBox="1"/>
          <p:nvPr/>
        </p:nvSpPr>
        <p:spPr>
          <a:xfrm>
            <a:off x="512144" y="3577009"/>
            <a:ext cx="9150710" cy="2523768"/>
          </a:xfrm>
          <a:prstGeom prst="rect">
            <a:avLst/>
          </a:prstGeom>
          <a:noFill/>
        </p:spPr>
        <p:txBody>
          <a:bodyPr wrap="none" lIns="0" tIns="0" rIns="0" bIns="0" rtlCol="0">
            <a:spAutoFit/>
          </a:bodyPr>
          <a:lstStyle/>
          <a:p>
            <a:pPr algn="ctr"/>
            <a:r>
              <a:rPr lang="sv-SE" sz="2000" b="1" dirty="0">
                <a:latin typeface="Ink Free" panose="03080402000500000000" pitchFamily="66" charset="0"/>
              </a:rPr>
              <a:t>Kassan just nu</a:t>
            </a:r>
          </a:p>
          <a:p>
            <a:endParaRPr lang="sv-SE" sz="2000" b="1" dirty="0">
              <a:latin typeface="Ink Free" panose="03080402000500000000" pitchFamily="66" charset="0"/>
            </a:endParaRPr>
          </a:p>
          <a:p>
            <a:endParaRPr lang="sv-SE" sz="2000" b="1" dirty="0">
              <a:latin typeface="Ink Free" panose="03080402000500000000" pitchFamily="66" charset="0"/>
            </a:endParaRPr>
          </a:p>
          <a:p>
            <a:pPr algn="ctr"/>
            <a:r>
              <a:rPr lang="sv-SE" sz="2000" b="1" dirty="0">
                <a:latin typeface="Ink Free" panose="03080402000500000000" pitchFamily="66" charset="0"/>
              </a:rPr>
              <a:t>Varje barn har försäljningsbeting på 1800 kr till lagkassan </a:t>
            </a:r>
          </a:p>
          <a:p>
            <a:pPr algn="ctr"/>
            <a:r>
              <a:rPr lang="sv-SE" sz="1600" dirty="0">
                <a:latin typeface="Ink Free" panose="03080402000500000000" pitchFamily="66" charset="0"/>
              </a:rPr>
              <a:t>4 försäljningstillfällen på toa papper. 2 balar per säljomgång går till klubben. Förtjänsten är 80 kr / bal.</a:t>
            </a:r>
          </a:p>
          <a:p>
            <a:pPr algn="ctr"/>
            <a:r>
              <a:rPr lang="sv-SE" sz="1600" dirty="0">
                <a:latin typeface="Ink Free" panose="03080402000500000000" pitchFamily="66" charset="0"/>
              </a:rPr>
              <a:t>För att nå 1800 kr måste man då sälja totalt 30 balar  eller 8 balar per omgång.</a:t>
            </a:r>
          </a:p>
          <a:p>
            <a:pPr algn="ctr"/>
            <a:endParaRPr lang="sv-SE" sz="1600" dirty="0">
              <a:latin typeface="Ink Free" panose="03080402000500000000" pitchFamily="66" charset="0"/>
            </a:endParaRPr>
          </a:p>
          <a:p>
            <a:pPr algn="ctr"/>
            <a:r>
              <a:rPr lang="sv-SE" sz="1600" b="1" dirty="0">
                <a:latin typeface="Ink Free" panose="03080402000500000000" pitchFamily="66" charset="0"/>
              </a:rPr>
              <a:t>Bingolotter till uppesittarkväll </a:t>
            </a:r>
          </a:p>
          <a:p>
            <a:endParaRPr lang="sv-SE" sz="2000" b="1" dirty="0">
              <a:latin typeface="Ink Free" panose="03080402000500000000" pitchFamily="66" charset="0"/>
            </a:endParaRPr>
          </a:p>
        </p:txBody>
      </p:sp>
      <p:pic>
        <p:nvPicPr>
          <p:cNvPr id="10" name="Picture 4" descr="Start - Swedbank Cup - Cuponline">
            <a:extLst>
              <a:ext uri="{FF2B5EF4-FFF2-40B4-BE49-F238E27FC236}">
                <a16:creationId xmlns:a16="http://schemas.microsoft.com/office/drawing/2014/main" id="{8EBA00D1-9FEA-4787-9B34-F2269036B3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2255" y="5159440"/>
            <a:ext cx="1934640" cy="152936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7 saker du inte visste om svenska pengar">
            <a:extLst>
              <a:ext uri="{FF2B5EF4-FFF2-40B4-BE49-F238E27FC236}">
                <a16:creationId xmlns:a16="http://schemas.microsoft.com/office/drawing/2014/main" id="{7A57E96E-215A-42AA-AA68-49D2623D01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49379">
            <a:off x="8270062" y="1057735"/>
            <a:ext cx="2933700" cy="156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833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E74E52-7DA1-42D3-842C-97ABAE2253D3}"/>
              </a:ext>
            </a:extLst>
          </p:cNvPr>
          <p:cNvSpPr>
            <a:spLocks noGrp="1"/>
          </p:cNvSpPr>
          <p:nvPr>
            <p:ph type="dt" sz="half" idx="10"/>
          </p:nvPr>
        </p:nvSpPr>
        <p:spPr/>
        <p:txBody>
          <a:bodyPr/>
          <a:lstStyle/>
          <a:p>
            <a:endParaRPr lang="en-GB" dirty="0"/>
          </a:p>
        </p:txBody>
      </p:sp>
      <p:sp>
        <p:nvSpPr>
          <p:cNvPr id="3" name="Footer Placeholder 2">
            <a:extLst>
              <a:ext uri="{FF2B5EF4-FFF2-40B4-BE49-F238E27FC236}">
                <a16:creationId xmlns:a16="http://schemas.microsoft.com/office/drawing/2014/main" id="{8075C3D2-E59B-494A-8C16-7E0AEAF91C5A}"/>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7CDDD368-B84F-4323-ADA3-D2E6B6C04AC1}"/>
              </a:ext>
            </a:extLst>
          </p:cNvPr>
          <p:cNvSpPr>
            <a:spLocks noGrp="1"/>
          </p:cNvSpPr>
          <p:nvPr>
            <p:ph type="sldNum" sz="quarter" idx="12"/>
          </p:nvPr>
        </p:nvSpPr>
        <p:spPr/>
        <p:txBody>
          <a:bodyPr/>
          <a:lstStyle/>
          <a:p>
            <a:fld id="{24C8C45C-947F-4981-8B3F-4F32E973C901}" type="slidenum">
              <a:rPr lang="en-GB" smtClean="0"/>
              <a:t>9</a:t>
            </a:fld>
            <a:endParaRPr lang="en-GB" dirty="0"/>
          </a:p>
        </p:txBody>
      </p:sp>
      <p:pic>
        <p:nvPicPr>
          <p:cNvPr id="5" name="Picture 4" descr="IF Sundsvall Hockey">
            <a:extLst>
              <a:ext uri="{FF2B5EF4-FFF2-40B4-BE49-F238E27FC236}">
                <a16:creationId xmlns:a16="http://schemas.microsoft.com/office/drawing/2014/main" id="{8E6922AC-6A05-49A3-BF38-2A19BE029C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400" y="431997"/>
            <a:ext cx="1780125" cy="9360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EAECE6C-90A8-4AE8-8569-036CD015E081}"/>
              </a:ext>
            </a:extLst>
          </p:cNvPr>
          <p:cNvSpPr/>
          <p:nvPr/>
        </p:nvSpPr>
        <p:spPr>
          <a:xfrm>
            <a:off x="4061479" y="598557"/>
            <a:ext cx="3823483" cy="769441"/>
          </a:xfrm>
          <a:prstGeom prst="rect">
            <a:avLst/>
          </a:prstGeom>
        </p:spPr>
        <p:txBody>
          <a:bodyPr wrap="none">
            <a:spAutoFit/>
          </a:bodyPr>
          <a:lstStyle/>
          <a:p>
            <a:r>
              <a:rPr lang="sv-SE" sz="4400" dirty="0">
                <a:latin typeface="Ink Free" panose="03080402000500000000" pitchFamily="66" charset="0"/>
              </a:rPr>
              <a:t>Ledargruppen  </a:t>
            </a:r>
            <a:endParaRPr lang="sv-SE" sz="4400" dirty="0"/>
          </a:p>
        </p:txBody>
      </p:sp>
      <p:sp>
        <p:nvSpPr>
          <p:cNvPr id="7" name="Rectangle 6">
            <a:extLst>
              <a:ext uri="{FF2B5EF4-FFF2-40B4-BE49-F238E27FC236}">
                <a16:creationId xmlns:a16="http://schemas.microsoft.com/office/drawing/2014/main" id="{9EC01AC1-1014-45BC-88C0-0AF8782F65E0}"/>
              </a:ext>
            </a:extLst>
          </p:cNvPr>
          <p:cNvSpPr/>
          <p:nvPr/>
        </p:nvSpPr>
        <p:spPr>
          <a:xfrm>
            <a:off x="4591574" y="1649776"/>
            <a:ext cx="3495413" cy="4247317"/>
          </a:xfrm>
          <a:prstGeom prst="rect">
            <a:avLst/>
          </a:prstGeom>
        </p:spPr>
        <p:txBody>
          <a:bodyPr wrap="square">
            <a:spAutoFit/>
          </a:bodyPr>
          <a:lstStyle/>
          <a:p>
            <a:r>
              <a:rPr lang="sv-SE" b="1" dirty="0">
                <a:latin typeface="Ink Free" panose="03080402000500000000" pitchFamily="66" charset="0"/>
              </a:rPr>
              <a:t>Lagledare </a:t>
            </a:r>
          </a:p>
          <a:p>
            <a:r>
              <a:rPr lang="sv-SE" dirty="0">
                <a:latin typeface="Ink Free" panose="03080402000500000000" pitchFamily="66" charset="0"/>
              </a:rPr>
              <a:t>Linn Strandberg </a:t>
            </a:r>
          </a:p>
          <a:p>
            <a:endParaRPr lang="sv-SE" dirty="0">
              <a:latin typeface="Ink Free" panose="03080402000500000000" pitchFamily="66" charset="0"/>
            </a:endParaRPr>
          </a:p>
          <a:p>
            <a:r>
              <a:rPr lang="sv-SE" b="1" dirty="0">
                <a:latin typeface="Ink Free" panose="03080402000500000000" pitchFamily="66" charset="0"/>
              </a:rPr>
              <a:t>Tränare:</a:t>
            </a:r>
          </a:p>
          <a:p>
            <a:r>
              <a:rPr lang="sv-SE" dirty="0">
                <a:latin typeface="Ink Free" panose="03080402000500000000" pitchFamily="66" charset="0"/>
              </a:rPr>
              <a:t>Johan Halvarsson</a:t>
            </a:r>
          </a:p>
          <a:p>
            <a:r>
              <a:rPr lang="sv-SE" dirty="0">
                <a:latin typeface="Ink Free" panose="03080402000500000000" pitchFamily="66" charset="0"/>
              </a:rPr>
              <a:t>Tommy </a:t>
            </a:r>
            <a:r>
              <a:rPr lang="sv-SE" dirty="0" err="1">
                <a:latin typeface="Ink Free" panose="03080402000500000000" pitchFamily="66" charset="0"/>
              </a:rPr>
              <a:t>Evrung</a:t>
            </a:r>
            <a:r>
              <a:rPr lang="sv-SE" dirty="0">
                <a:latin typeface="Ink Free" panose="03080402000500000000" pitchFamily="66" charset="0"/>
              </a:rPr>
              <a:t> </a:t>
            </a:r>
          </a:p>
          <a:p>
            <a:r>
              <a:rPr lang="sv-SE" dirty="0">
                <a:latin typeface="Ink Free" panose="03080402000500000000" pitchFamily="66" charset="0"/>
              </a:rPr>
              <a:t>Erik Nordlander </a:t>
            </a:r>
          </a:p>
          <a:p>
            <a:r>
              <a:rPr lang="sv-SE" dirty="0">
                <a:latin typeface="Ink Free" panose="03080402000500000000" pitchFamily="66" charset="0"/>
              </a:rPr>
              <a:t>Mattias Bergqvist </a:t>
            </a:r>
          </a:p>
          <a:p>
            <a:r>
              <a:rPr lang="sv-SE" dirty="0">
                <a:latin typeface="Ink Free" panose="03080402000500000000" pitchFamily="66" charset="0"/>
              </a:rPr>
              <a:t>Niklas </a:t>
            </a:r>
            <a:r>
              <a:rPr lang="sv-SE" dirty="0" err="1">
                <a:latin typeface="Ink Free" panose="03080402000500000000" pitchFamily="66" charset="0"/>
              </a:rPr>
              <a:t>Vängberg</a:t>
            </a:r>
            <a:r>
              <a:rPr lang="sv-SE" dirty="0">
                <a:latin typeface="Ink Free" panose="03080402000500000000" pitchFamily="66" charset="0"/>
              </a:rPr>
              <a:t> </a:t>
            </a:r>
          </a:p>
          <a:p>
            <a:r>
              <a:rPr lang="sv-SE" dirty="0">
                <a:latin typeface="Ink Free" panose="03080402000500000000" pitchFamily="66" charset="0"/>
              </a:rPr>
              <a:t>Patrik Strand </a:t>
            </a:r>
          </a:p>
          <a:p>
            <a:endParaRPr lang="sv-SE" dirty="0">
              <a:latin typeface="Ink Free" panose="03080402000500000000" pitchFamily="66" charset="0"/>
            </a:endParaRPr>
          </a:p>
          <a:p>
            <a:r>
              <a:rPr lang="sv-SE" b="1" dirty="0" err="1">
                <a:latin typeface="Ink Free" panose="03080402000500000000" pitchFamily="66" charset="0"/>
              </a:rPr>
              <a:t>Matrialare</a:t>
            </a:r>
            <a:r>
              <a:rPr lang="sv-SE" b="1" dirty="0">
                <a:latin typeface="Ink Free" panose="03080402000500000000" pitchFamily="66" charset="0"/>
              </a:rPr>
              <a:t> </a:t>
            </a:r>
          </a:p>
          <a:p>
            <a:r>
              <a:rPr lang="sv-SE" dirty="0">
                <a:latin typeface="Ink Free" panose="03080402000500000000" pitchFamily="66" charset="0"/>
              </a:rPr>
              <a:t>…..? </a:t>
            </a:r>
          </a:p>
          <a:p>
            <a:r>
              <a:rPr lang="sv-SE" b="1" dirty="0">
                <a:latin typeface="Ink Free" panose="03080402000500000000" pitchFamily="66" charset="0"/>
              </a:rPr>
              <a:t>Ass </a:t>
            </a:r>
            <a:r>
              <a:rPr lang="sv-SE" b="1" dirty="0" err="1">
                <a:latin typeface="Ink Free" panose="03080402000500000000" pitchFamily="66" charset="0"/>
              </a:rPr>
              <a:t>Matrialare</a:t>
            </a:r>
            <a:r>
              <a:rPr lang="sv-SE" b="1" dirty="0">
                <a:latin typeface="Ink Free" panose="03080402000500000000" pitchFamily="66" charset="0"/>
              </a:rPr>
              <a:t> </a:t>
            </a:r>
          </a:p>
          <a:p>
            <a:r>
              <a:rPr lang="sv-SE" dirty="0">
                <a:latin typeface="Ink Free" panose="03080402000500000000" pitchFamily="66" charset="0"/>
              </a:rPr>
              <a:t>Anders Vikberg</a:t>
            </a:r>
          </a:p>
        </p:txBody>
      </p:sp>
      <p:pic>
        <p:nvPicPr>
          <p:cNvPr id="8" name="Picture 4" descr="Start - Swedbank Cup - Cuponline">
            <a:extLst>
              <a:ext uri="{FF2B5EF4-FFF2-40B4-BE49-F238E27FC236}">
                <a16:creationId xmlns:a16="http://schemas.microsoft.com/office/drawing/2014/main" id="{5CA256AD-FD25-4EA7-8870-F20CF98924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6881" y="5244992"/>
            <a:ext cx="1934640" cy="152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5091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TEMPLAFYSLIDEID" val="637102707700725431"/>
</p:tagLst>
</file>

<file path=ppt/theme/theme1.xml><?xml version="1.0" encoding="utf-8"?>
<a:theme xmlns:a="http://schemas.openxmlformats.org/drawingml/2006/main" name="Blank">
  <a:themeElements>
    <a:clrScheme name="IF 2019">
      <a:dk1>
        <a:srgbClr val="331E11"/>
      </a:dk1>
      <a:lt1>
        <a:srgbClr val="FFFFFF"/>
      </a:lt1>
      <a:dk2>
        <a:srgbClr val="0054F0"/>
      </a:dk2>
      <a:lt2>
        <a:srgbClr val="E8E0D9"/>
      </a:lt2>
      <a:accent1>
        <a:srgbClr val="87C7BA"/>
      </a:accent1>
      <a:accent2>
        <a:srgbClr val="FCC74F"/>
      </a:accent2>
      <a:accent3>
        <a:srgbClr val="FF8569"/>
      </a:accent3>
      <a:accent4>
        <a:srgbClr val="4CB0D3"/>
      </a:accent4>
      <a:accent5>
        <a:srgbClr val="6B9994"/>
      </a:accent5>
      <a:accent6>
        <a:srgbClr val="B08759"/>
      </a:accent6>
      <a:hlink>
        <a:srgbClr val="331E11"/>
      </a:hlink>
      <a:folHlink>
        <a:srgbClr val="6E625E"/>
      </a:folHlink>
    </a:clrScheme>
    <a:fontScheme name="IF 2019">
      <a:majorFont>
        <a:latin typeface="If Sans Light"/>
        <a:ea typeface=""/>
        <a:cs typeface=""/>
      </a:majorFont>
      <a:minorFont>
        <a:latin typeface="If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0D9"/>
        </a:solidFill>
        <a:ln>
          <a:noFill/>
        </a:ln>
      </a:spPr>
      <a:bodyPr lIns="72000" tIns="36000" rIns="72000" bIns="36000" rtlCol="0" anchor="ctr"/>
      <a:lstStyle>
        <a:defPPr algn="ctr">
          <a:defRPr sz="2000" noProof="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L 1. If Blue">
      <a:srgbClr val="0054F0"/>
    </a:custClr>
    <a:custClr name="BE 1.">
      <a:srgbClr val="E8E0D9"/>
    </a:custClr>
    <a:custClr name="BR 1.">
      <a:srgbClr val="331E11"/>
    </a:custClr>
    <a:custClr name="CR 1.">
      <a:srgbClr val="805C5C"/>
    </a:custClr>
    <a:custClr name="CY 1.">
      <a:srgbClr val="B08759"/>
    </a:custClr>
    <a:custClr name="CG 1.">
      <a:srgbClr val="6B9994"/>
    </a:custClr>
    <a:custClr name="CB 1 .">
      <a:srgbClr val="5392B2"/>
    </a:custClr>
    <a:custClr>
      <a:srgbClr val="FFFFFF"/>
    </a:custClr>
    <a:custClr>
      <a:srgbClr val="FFFFFF"/>
    </a:custClr>
    <a:custClr>
      <a:srgbClr val="FFFFFF"/>
    </a:custClr>
    <a:custClr>
      <a:srgbClr val="FFFFFF"/>
    </a:custClr>
    <a:custClr name="BE1.">
      <a:srgbClr val="EDE6E1"/>
    </a:custClr>
    <a:custClr name="LB 1.">
      <a:srgbClr val="6E625E"/>
    </a:custClr>
    <a:custClr name="CR 2.">
      <a:srgbClr val="FF8569"/>
    </a:custClr>
    <a:custClr name="CY 2.">
      <a:srgbClr val="FCC74F"/>
    </a:custClr>
    <a:custClr name="CG 2.">
      <a:srgbClr val="87C7BA"/>
    </a:custClr>
    <a:custClr name="CB 2.">
      <a:srgbClr val="4CB0D3"/>
    </a:custClr>
    <a:custClr>
      <a:srgbClr val="FFFFFF"/>
    </a:custClr>
    <a:custClr>
      <a:srgbClr val="FFFFFF"/>
    </a:custClr>
    <a:custClr>
      <a:srgbClr val="FFFFFF"/>
    </a:custClr>
    <a:custClr>
      <a:srgbClr val="FFFFFF"/>
    </a:custClr>
    <a:custClr name="BE 3.">
      <a:srgbClr val="F1ECE8"/>
    </a:custClr>
    <a:custClr>
      <a:srgbClr val="FFFFFF"/>
    </a:custClr>
    <a:custClr name="CR 3.">
      <a:srgbClr val="FFC9A6"/>
    </a:custClr>
    <a:custClr name="CY 3.">
      <a:srgbClr val="FFE082"/>
    </a:custClr>
    <a:custClr name="CG 3.">
      <a:srgbClr val="B5EDE8"/>
    </a:custClr>
    <a:custClr name="CB 3.">
      <a:srgbClr val="97E2F7"/>
    </a:custClr>
    <a:custClr>
      <a:srgbClr val="FFFFFF"/>
    </a:custClr>
    <a:custClr>
      <a:srgbClr val="FFFFFF"/>
    </a:custClr>
    <a:custClr>
      <a:srgbClr val="FFFFFF"/>
    </a:custClr>
    <a:custClr>
      <a:srgbClr val="FFFFFF"/>
    </a:custClr>
    <a:custClr name="BE 4.">
      <a:srgbClr val="F6F3F0"/>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name="BE 5. ">
      <a:srgbClr val="FAF9F7"/>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Blank.potx" id="{C7A9E997-B539-4468-87AD-C67166513B74}" vid="{6D163072-F8B5-4B7C-A1B1-DF7DCFB002B0}"/>
    </a:ext>
  </a:extLst>
</a:theme>
</file>

<file path=ppt/theme/theme2.xml><?xml version="1.0" encoding="utf-8"?>
<a:theme xmlns:a="http://schemas.openxmlformats.org/drawingml/2006/main" name="Office-tema">
  <a:themeElements>
    <a:clrScheme name="IF 2019">
      <a:dk1>
        <a:srgbClr val="331E11"/>
      </a:dk1>
      <a:lt1>
        <a:srgbClr val="FFFFFF"/>
      </a:lt1>
      <a:dk2>
        <a:srgbClr val="0054F0"/>
      </a:dk2>
      <a:lt2>
        <a:srgbClr val="E8E0D9"/>
      </a:lt2>
      <a:accent1>
        <a:srgbClr val="87C7BA"/>
      </a:accent1>
      <a:accent2>
        <a:srgbClr val="FCC74F"/>
      </a:accent2>
      <a:accent3>
        <a:srgbClr val="FF8569"/>
      </a:accent3>
      <a:accent4>
        <a:srgbClr val="4CB0D3"/>
      </a:accent4>
      <a:accent5>
        <a:srgbClr val="6B9994"/>
      </a:accent5>
      <a:accent6>
        <a:srgbClr val="B08759"/>
      </a:accent6>
      <a:hlink>
        <a:srgbClr val="331E11"/>
      </a:hlink>
      <a:folHlink>
        <a:srgbClr val="6E625E"/>
      </a:folHlink>
    </a:clrScheme>
    <a:fontScheme name="IF 2019">
      <a:majorFont>
        <a:latin typeface="If Sans Light"/>
        <a:ea typeface=""/>
        <a:cs typeface=""/>
      </a:majorFont>
      <a:minorFont>
        <a:latin typeface="If Sans Light"/>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 1. If Blue">
      <a:srgbClr val="0054F0"/>
    </a:custClr>
    <a:custClr name="BE 1.">
      <a:srgbClr val="E8E0D9"/>
    </a:custClr>
    <a:custClr name="BR 1.">
      <a:srgbClr val="331E11"/>
    </a:custClr>
    <a:custClr name="CR 1.">
      <a:srgbClr val="805C5C"/>
    </a:custClr>
    <a:custClr name="CY 1.">
      <a:srgbClr val="B08759"/>
    </a:custClr>
    <a:custClr name="CG 1.">
      <a:srgbClr val="6B9994"/>
    </a:custClr>
    <a:custClr name="CB 1 .">
      <a:srgbClr val="5392B2"/>
    </a:custClr>
    <a:custClr>
      <a:srgbClr val="FFFFFF"/>
    </a:custClr>
    <a:custClr>
      <a:srgbClr val="FFFFFF"/>
    </a:custClr>
    <a:custClr>
      <a:srgbClr val="FFFFFF"/>
    </a:custClr>
    <a:custClr>
      <a:srgbClr val="FFFFFF"/>
    </a:custClr>
    <a:custClr name="BE1.">
      <a:srgbClr val="EDE6E1"/>
    </a:custClr>
    <a:custClr name="LB 1.">
      <a:srgbClr val="6E625E"/>
    </a:custClr>
    <a:custClr name="CR 2.">
      <a:srgbClr val="FF8569"/>
    </a:custClr>
    <a:custClr name="CY 2.">
      <a:srgbClr val="FCC74F"/>
    </a:custClr>
    <a:custClr name="CG 2.">
      <a:srgbClr val="87C7BA"/>
    </a:custClr>
    <a:custClr name="CB 2.">
      <a:srgbClr val="4CB0D3"/>
    </a:custClr>
    <a:custClr>
      <a:srgbClr val="FFFFFF"/>
    </a:custClr>
    <a:custClr>
      <a:srgbClr val="FFFFFF"/>
    </a:custClr>
    <a:custClr>
      <a:srgbClr val="FFFFFF"/>
    </a:custClr>
    <a:custClr>
      <a:srgbClr val="FFFFFF"/>
    </a:custClr>
    <a:custClr name="BE 3.">
      <a:srgbClr val="F1ECE8"/>
    </a:custClr>
    <a:custClr>
      <a:srgbClr val="FFFFFF"/>
    </a:custClr>
    <a:custClr name="CR 3.">
      <a:srgbClr val="FFC9A6"/>
    </a:custClr>
    <a:custClr name="CY 3.">
      <a:srgbClr val="FFE082"/>
    </a:custClr>
    <a:custClr name="CG 3.">
      <a:srgbClr val="B5EDE8"/>
    </a:custClr>
    <a:custClr name="CB 3.">
      <a:srgbClr val="97E2F7"/>
    </a:custClr>
    <a:custClr>
      <a:srgbClr val="FFFFFF"/>
    </a:custClr>
    <a:custClr>
      <a:srgbClr val="FFFFFF"/>
    </a:custClr>
    <a:custClr>
      <a:srgbClr val="FFFFFF"/>
    </a:custClr>
    <a:custClr>
      <a:srgbClr val="FFFFFF"/>
    </a:custClr>
    <a:custClr name="BE 4.">
      <a:srgbClr val="F6F3F0"/>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name="BE 5. ">
      <a:srgbClr val="FAF9F7"/>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 1. If Blue">
      <a:srgbClr val="0054F0"/>
    </a:custClr>
    <a:custClr name="BE 1.">
      <a:srgbClr val="E8E0D9"/>
    </a:custClr>
    <a:custClr name="BR 1.">
      <a:srgbClr val="331E11"/>
    </a:custClr>
    <a:custClr name="CR 1.">
      <a:srgbClr val="805C5C"/>
    </a:custClr>
    <a:custClr name="CY 1.">
      <a:srgbClr val="B08759"/>
    </a:custClr>
    <a:custClr name="CG 1.">
      <a:srgbClr val="6B9994"/>
    </a:custClr>
    <a:custClr name="CB 1 .">
      <a:srgbClr val="5392B2"/>
    </a:custClr>
    <a:custClr>
      <a:srgbClr val="FFFFFF"/>
    </a:custClr>
    <a:custClr>
      <a:srgbClr val="FFFFFF"/>
    </a:custClr>
    <a:custClr>
      <a:srgbClr val="FFFFFF"/>
    </a:custClr>
    <a:custClr>
      <a:srgbClr val="FFFFFF"/>
    </a:custClr>
    <a:custClr name="BE1.">
      <a:srgbClr val="EDE6E1"/>
    </a:custClr>
    <a:custClr name="LB 1.">
      <a:srgbClr val="6E625E"/>
    </a:custClr>
    <a:custClr name="CR 2.">
      <a:srgbClr val="FF8569"/>
    </a:custClr>
    <a:custClr name="CY 2.">
      <a:srgbClr val="FCC74F"/>
    </a:custClr>
    <a:custClr name="CG 2.">
      <a:srgbClr val="87C7BA"/>
    </a:custClr>
    <a:custClr name="CB 2.">
      <a:srgbClr val="4CB0D3"/>
    </a:custClr>
    <a:custClr>
      <a:srgbClr val="FFFFFF"/>
    </a:custClr>
    <a:custClr>
      <a:srgbClr val="FFFFFF"/>
    </a:custClr>
    <a:custClr>
      <a:srgbClr val="FFFFFF"/>
    </a:custClr>
    <a:custClr>
      <a:srgbClr val="FFFFFF"/>
    </a:custClr>
    <a:custClr name="BE 3.">
      <a:srgbClr val="F1ECE8"/>
    </a:custClr>
    <a:custClr>
      <a:srgbClr val="FFFFFF"/>
    </a:custClr>
    <a:custClr name="CR 3.">
      <a:srgbClr val="FFC9A6"/>
    </a:custClr>
    <a:custClr name="CY 3.">
      <a:srgbClr val="FFE082"/>
    </a:custClr>
    <a:custClr name="CG 3.">
      <a:srgbClr val="B5EDE8"/>
    </a:custClr>
    <a:custClr name="CB 3.">
      <a:srgbClr val="97E2F7"/>
    </a:custClr>
    <a:custClr>
      <a:srgbClr val="FFFFFF"/>
    </a:custClr>
    <a:custClr>
      <a:srgbClr val="FFFFFF"/>
    </a:custClr>
    <a:custClr>
      <a:srgbClr val="FFFFFF"/>
    </a:custClr>
    <a:custClr>
      <a:srgbClr val="FFFFFF"/>
    </a:custClr>
    <a:custClr name="BE 4.">
      <a:srgbClr val="F6F3F0"/>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name="BE 5. ">
      <a:srgbClr val="FAF9F7"/>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pStyles><![CDATA[{
	"Styles": [
		{
			"Base64Png": "data:image/png;base64,iVBORw0KGgoAAAANSUhEUgAAAmsAAAA0CAYAAADVC3/vAAAAAXNSR0IArs4c6QAAAARnQU1BAACxjwv8YQUAAAAJcEhZcwAADsMAAA7DAcdvqGQAABQ4SURBVHhe7Z1Nkiy1DkbvBtkHi2AJrIANML9zxkyZMmTIjB30i1ONXyg+lE7/SJnOap8IxaW7ykpJlmWls6r59rHZbDabzWazWZZXs/bnn39+fPv2bUp+/PHHj59//vnj+/fvH3/88cfHP//887rAZrPZbN4Tby+4Q/76669/LXou+KB+/fbbb/++uvnqvJo1L0ki5Keffno1bpvNZjMCN5LcCFJP+HfXk7XQmn+XnDVrT8ij3axtaqQ2a0VYHCyWzebd4UT5999///j1119fNyvk/7uT5fPRif+uJevgzc8dUmvWovMoK993s3YMMScWGXL1U0CuqfNc5O+///73Xf/lsFnjkaY6VRMefzJG9VghuTebd4a1oHn/7mT5/Msvv/xHL0Kd2ayB3QN6hL1A55Wbeu+9LVLbcKPziOuprihUL9fa5B4o1Rr9aMhTz4YiNQ6btZkk4Yj5qHHbDdvmneGOW3P+3cnyeTdr78vRAUEG0XmUucZV727WPvEa5Ci5slk76ouK1Ehp1gpeUiOcwm0274i3lt6dLJ/3Y9D35cpmLTqPMte46t3N2ifv0KxxiGWvWx6hW6mR2qyBGljkqgBtNleSWchXJdNnNtTVPxi+6cfLmcwT08g8ysx31bubtU/0dPSJ/PDDD/+3nxz0biJqvF71ki8ySbyuGGM3m3djN2tfw+fNHF7OPOWJy27Wrsc+Pnxi76Cf0aRR682jS5o1KHc1VrjuZvNOZBbyVfmKPm/muGLPySIz31XvbtY+sf1D5glsBpovnBJ6v0dqHDZro8/zj/A+v7a/bLB5NzIL+ap8RZ83c3g5s5u13awdYWNSmp2nYBtNHoWWby735tFhs8bvIvG+ssoH7DabdyKzkK/KV/R5M4eXM7tZ283aEU+NCbZa2zm0KvTm0WXNGtgP2BXZbN4JXZxfIce/os+bOZ7crGXmu+p9Skwy0Vx5Skz4A7fWbn18u3SzZj8kWOTqvx682WTyFRuXr+jzZh7Nmadswpn5rnqfEpNMtD/J6E0y0H5H/+8Ej2vWoq/DMaNeh8etfNMoqjFET7mOfnGCn/k9r2c2onymkM/8eTHFX57rZ/+ZgxXiUIPF4f2fNTjhzbLtjsaFXCh+6jwUX3k9+nOohSc3a+QI9nuxQ/g96ywrdq3ckcvZWD+QpzQmmfmueiNjsnq9PkLj/YRmjTham715fFyzpt2mR4t9FFPvMavKTPJzTc+HmvD+Fh9bIQla/LQS/UWOu+LQkgfQax+bYC+enhkZgVz2GoyakDuja8DTNyMt6Jioz7lSL7w/SlmTmdgpK+XyXajtUbH10Gu15JGOmZUWdExETHpzCImo11EQA2vbE7B7NDXaw6sBNV6vthaOWbyNpYUz+47+8O6RjDQvFEFPV6tELLreBWeF5Ik4HbgzDi15OmofxbunOHk6ZqSH1huTmrAWe4uxp2dGWtAxrIFZZtYRErGWVsrlu1C7r2zWWvJIx8xKCzpmNiYr7FuzPO0P4qq9uq4LXg2o8Xq1pXBEoNeg6LWiY4t92qhRqEiwIkd3zz3F9kgHv2cx2Ovx89H7Z75y7Okkfui010c0WazMPBpdIQ6qy+YpTbh9jfjwO2sXPx+dRmFvK974GWlFfbTCBmR9RWrzQHxWb1Cx0Y6ZadbwVfUVISc0h5FaY8f7Z1B9d+XyXajN+JTFSB7Z90dICzpmJiZH657fX1WvI7BrkHxfGe2lWKNH6HuRGpc1azRHeo2eJNCxxb6yCPn3yGbv5K110r0EJnnO4sPrXqEfSXxPT8tGwSLUccjI3K4QB1A95frWV3LhrCnldS3gSKtdttBZ8Xz13qfSgteo4QPjzz5ncjQPPcVPbS6S6bPq5ucRjho19LWsB+zVsUitGJ+huu7K5btQe1tzYoSRPCp5qqK6EO99Ki14ekdYpV5HYG9IWubtTqytrMkaxLq8t0iNy5o1LwHOipBFx0LZvAjK2QkBSa86zk7XPJv5zFgP3nV7FqDX5PbEjXnUQt6b8CvEoaA68I+5Lz9TpFo52sBnct/zMwKac9WLr70fBvYavpF5sGT5DJp7vblbsEW0SK/fR/nSsx4tqme1XM5GbZ3NwxpReQSZ+a56R2KyUr2OwNqw8g2I1uizusDatO9Harxe9QZFLnJPP4WlBx0PpTi1PtLUgl1LYF6z7z17fw1vg6S4tkBy2nEjd/I2/r3jV4lDwRtfilPP5lbwcnOmIGQVct2IR3wtMNbq6l2LSubmFbHJ6hpCRjeeo6Zo5Bt0qmO1XM5Gbc1sBiLyqJCZ76q3Nyar1esI7PUzc2QG4mLtbMkvb73WeL3qDeJ3UUTc1ep4ulb+7SlGdL7YwrVrxZXXtCDPFj3dIFuLhR2DjC4WFl7vol0pDgU7FsFG/sXOkQ0TvKI0qksL+cymoKALnbPNlXda23rD43GFz6O6vdo2a1+UTtWxWi5no3ZmbsSzeWTJzHerF+mJCfO8Wr2eRdfaUTzwnfdSx3gP/41chY1T6/r16kiN1GYNg3WyEX7Xi+ogCfk3oxBpwZspnoWRGPdOZjSrxMGiY8vR80yhn33UbMks5EDDPdNYFayNyEz8Mn1G14xuHY9E1AyvKerJY9Dxq+VyNmrnjN9nzOaRJTPfrV6kJyYr1utZNJ/12sTHOwyywuusrYxeAfQ0s3XOvNjWSGvWcEC7fITfjeDpiVwkFr0WEx2BJhWLq0bvZEaj174rDhY7DkHXaE5ZNFdHfc0s5JHo5jUzt5k+q509uvXRBNKTazUo/Kq79xRDx6+Wy9lYG5GexqSXmTxSMvPd6kV6YqJjV6jXs2isS19y1F+cCbZHNm3osnb0HETd1qzxfu7gCMZREHFk9DGep6/3sV4L2iUjUZOriXdWmHsnM5KV4mCx44pEFKWoYp5ZyCOJ8hcyfVY7e+aa99qxSORnbsrpvpUedCyyUi5nY21EyKMsZvJIycx3qxdpjcmq9XoWvTY+0WPY3/UK9kc8nQCtAT19U+/+ftisRcvss3NPZ2ThLehj25FHtkd4cT6bXH1/VJKdsVocCjquZ2wNLQCjBTizkEdibZy1M9NndFndrZsX6IkAP0dSPjdrpeeRo45FVsrlbKyNSM/c9jKTR0pmvlu9SKudq9brWXTe1E/6Ctac9gL8XA6P7Put9KxVD31E23sD4MW1RnqzRrAjJtbTHQ1du14juoCo/rPTQd1wrii8K8ahoOOQCKIKcGYhj8L7XNOMnZk+o8vqbs1DirUdh0ScWil6jZ6bUh2LRPCEHARrI9I6tyOM5pFHZnytXqTFzpXr9Sw6b0VYZ60nh7xPT8CKzDRs9gniyI3gEs0aASZZIk++vGtE421iEY2mRe8MzjYQLQwIdwuZrBiHgh2DRN1BRhXgKD2Z6A0AsupjIXRZ3VyrBYqwHYfM3kl7zJze2XHIarmcjbURaZ3bEUbzyCMzvlYv0mLnyvV6FtsQFRldxzpvCPpbmz4L/ls9zEEvYc0aDQHOnQkdNuORjMeSBbVv9rGqB/7odaLRotGy0L3NlSTL2Hxg1TiAHYNE5YH6PFqAo/RkwPrUolsEu0fJ9FnzpNVOtQnJqE/eHXsrOm61XM7G2ojM5OAZo3nkkRlfqxdpsVPtQaLR+F2VU1qvRpoiizZZSK8v2i+NrtuwZo3frYTal7GwNSGvkJZEYZPx7jAQfk8CRm5Eq8YBdFxUHkQV4Cg9kXDnaD+7Qc7oDcBMHDN91lxstVPHIRmo70hr7dRxM3NgyZyPSKyNSJT/HqN55JEZX6sXabHTy/VsuTqnqGFRe5wXr55+xzaQoydzsJu1CVZOehLVO2GzQuKwKc+euK0cBx0XlQdRBTizkPdAvnDqrXem5Aiv6RzPxDHT51E7dRySgfqO7GatDWsjEuW/x1Py3epFWuz0cj1bVs2pFrx+p/V0TOd+5rN7X6ZZy3gEePSIKFN6k947xj0SEnBkHleOg46LKvBRBTizkNdgnikczPlRU48t5S6Q/7avzcQx0+dROzUG/JwBdcheB2kt4DpuZg4sd+VgL9ZGJMp/j6fku9WLtNj5hH1rNTQfkDOondzslvfPxuDLNGsZ9uk1KPAslkwZaTrLYy2bODXBj554eeM92yOlNQ5qG2MjQI/VO7oQo/S0wJye5UE5bdVHCFqsZuKY6fOonXYMkjUPXu0ctXFmDiyZ8xGJtRGJ8t/jKflu9SItduqYVfetleCGSuN29nk4zaHZx7Je7aixmzWDXmPVImchwVobt9ajXh23UhzUNgpHBOixekd9jtJTg0JJQbbXscI1saO2RniPHTMTx0yfR+20Y5CMeQCvdo7aODMHlsz5iMTaiET57/GUfLd6kRY7dcyq870SNFoat1qs9Ru3Ebnq1Y4au1kz6Ab4tKQnAXlMWtvIOTI/Y+U4WLuQiEUDUQU4Ss8R6LP6Eear90smqmcmjpk+j9qpOczPGezHoONYG5Eo/z2eku9WL9Ji58r1emVszJDaYUbrU6wseeUvhuxm7RNd0E9Oeu4E1J8iZw3bynGwdiFRBT6qAGcVchoxLRgU6dHHEVYPMhPHLJ9Bc7HVTh2HZKC+I621ScfNzIElcz4isTYiUf57jOaRR2Z8rV6kxU71bdX5Xg0bs7O46XuvltccY8hu1j7RpM+6G78S7vK9u4JaEVg5DtYuJKrARxXgrEKuc8ij7xmsLmQmjlk+g+Ziq506DslAfUd2s9aGtRGJ8t9jNI88MuNr9SItdqpv77BvXYGNGVKbR33v1fKaYwzZzdon3jct34GjU5kjVo6D2hVV4KMKcEYh53g+WqfVh8zEMcPnwqtIGd2tdqpNSM9j4lZ0bpBWdNzMHFgy5yMSayMS5b/HaB55ZMbX6kVa7HzXfSsbjVltHpmHaOGGW23w3oe8Pm6BIbtZ+8T7hshqcRiFCVffjjavleOgduFXBBqf0QIc3VgxR1YfMvpHGAveem/9nJVHRjNZQJfV3Trf3mfJZv/6uYf+2QRuilqx45DVcjkbayMS5b/HaB55ZOa71Yu02PnO+1YmGjPm9Uq8OlxjN2sGb2Oc2cRWQ307+rzTynFQu6IKvN6djhZg3RRmC7na1fIFkTOii3u0zxbV3TrfXg4Ty2j0Gj0FX8eulsvZWBuRKP89RvPIIzPfrV6kxc5337cy8GKWmX8eu1mbRB8XXt1tZ6KnALXkXDUO1iYkaoFFFeDoQq76IhoOPRlA3q1ZAx7127HRn+XxTu96vvChY1fL5Uy8PSdzs5zJIyUzvlYv0mrnO+9bGVx18l7DWwM1drMmeM+RZx87rUJPwVo1DmrTahtcdCHXhiPCX6uvyMx6ivbZorp7mlU9YUK4o47Ca3p71oiOXS2XM/H2nCj/PWbySMmMr9WLtMbkXfctmqqMJspbu1fjrYEau1kTso9HsbtHH8fZUScCWmRqdqwWh0KWTVEFOLqQW13I7B0z8VKdyMx6ivbZMqPby+HZb9EW2AhVd+/c6PjVcjkT8s3aiETWFyUyJpnxtXqR1pisWq9nKA1odP5GrN0IvI+j1NjNmoMuRiTqLqXopgE7e2Ri7Yjwt+hq1blKHCxqz2obXJSewswH2BXmrjwu0RO7mfyK9tkyq1vHIxE57J1k9MZQx6+Wy5kQK2sjktkMRMYkM75WL9ITE7ULubtej6J1L/IzeN6p2tWPQIG5VTtqHDZrmQtnBLUvM2G8eEQsSK+TPvJDE2r2dI3rWH3IGSvEQdFxq21w+uht9gsBXmEZLVylAPKv+jtTrKJ9tszOi5fDs3fRUetCdayWy5l4MZx5NHlGZEwy893qRXpyYsV6PYp+Bg+J+AiDtw/etT6+TLOWbZ8uSGTmEYqXJLVFHr3J6ElKq66746Do2NU2uN4FeIZXKBHyowdiXMYyB+rvTByjfbZEzEtkwwtRG4nqWC2XM8lqLI6IjElmvqve3pxYrV6Pws2jXpd1N9OwMTarCRyhN492s1bBbnBFRhLfS3iS5uyI2lt42NR7tO1tVj0JenccLDo+Kg+iirnnI7+bwSswSIvvXNs26uWEVgvFzMlths+FqHnRmxWkN3dYM56e0cZP9ayWy5k8uVnLzHfVO5ITK9XrGbBZr4+MrDeaP6+Ozty0zaI1GKmxm7UKR504BbtlcTLea5TQ2doseQuP8S3+M6/e+N7YrRCHguqIyoPIYm71IGd+nj2CxEfVaYXY8h4rFDpvzsq1sEdfYz7L+N4iprpmfS5EzQu2ePFAH+vkDGLijR/ZBAuqi2tEEJnLWTy5WQOrC4nKd9U7khNHuX5HvZ7lqGFjX5vxBZlZuxEwt2pTjUc0awT8Lvu4tnc3jZC83kbJiZjXJJUxvQl/pAuh6HjXP7J5NEFXiENmHmgxx9dRjgqMxoj3EQdeO0PtGxGNVU0n89ZDhs9Q3ltkZpMlf1RfEeabfLW2IrUY8f5RnpLLWVzdrEXmEWTke+Q+vEK9jgLbPJuQEV8Q3nM32KB21XhEs7aCfSSE2tArMwWC5PN09khEzO6MQ2Ye6AaHzKCbw5m03HnPxN47Kas1L0gvGT7rmIgN3ZvrHsHP1pOSI56Uyxl4/kfM7REZ14rO94ycuHvfioLYHDWfPYIOdK0Ac6v21Xi9ShLpoKjCEUFmYesBO0YKPWMiEoTPChzd0dWEBRv5OYO74pCZB54/MxDvnhi1Pnbk6L+naGHD2R0xNwJWJ/89EtcMn3VM74nfEdS82p23J2zOUfn2pFzOwPMfu7PQa0XkUXS+Z+UEenvsLMIYxq4E9a933SLUtN6PdmTD3KqdtVq93ip+ACxSJp4myFsEJBOv8Z7IJslC0tK43XV9WCEOq0NTwDx5BYaY8dpIQSx6Ne40FPyOQnDXY4ssnzMgRsQKu7wmuNiLT5uNx1Py/Z3qNeu25gtrmd/fWQdj+fj4H5XT0+ipj0HEAAAAAElFTkSuQmCC",
			"Name": "Presentation Title 54",
			"Paragraph": {
				"Font": {
					"Name": "If Sans Light",
					"Size": 54.0,
					"Bold": false,
					"Italic": false,
					"Underline": false,
					"Color": "Black",
					"SmallCaps": false,
					"AllCaps": false
				},
				"Alignment": 0,
				"IndentBefore": 0.0,
				"FirstLineIndent": 0.0
			},
			"List": {
				"Visible": false,
				"BulletType": 4,
				"StartValue": 1,
				"IndentLevel": 1,
				"Character": 8226,
				"CharacterFont": ""
			}
		},
		{
			"Base64Png": "data:image/png;base64,iVBORw0KGgoAAAANSUhEUgAAAIIAAAAgCAYAAADe16AYAAAAAXNSR0IArs4c6QAAAARnQU1BAACxjwv8YQUAAAAJcEhZcwAADsMAAA7DAcdvqGQAAAO+SURBVHhe7ZlBUuMwEEVzwdyDQ3AETsAF2GfPOlu2LFmy4waeeYw/88sl292y4jg4v0plcJSW1HpqtZRDd9ddf/UNwtPTU3c4HJoV7A31+fnZHY/H7/L29ta/bavX19efPnx8fPRv74poNRC8DWC4hG4JBPr38vLSPTw8/PSZ8vj42J1Op+7r66uvmZPsYmdol/djfglvDW60RlkQ6DT1SlCN6RZAYIKjCw8gMorafX5+7r/xX6uBkN0aNKjfBIJ8oD4OVyiQ4BuPEqzkOQ3t4rP39/f+03/ifwdlaHc1ELL6bSAwyZosnnP9Y9VqLIxrSg7B3CIDPtX1yHAHYSUR5rN9c3DG5BN7Pp/7t9PyiEM0QXcQVhT9Y+KiisLDys74CWBkV9HmDsKGRZjXeOZWe+aUgW9kV9vDZkFQ+FoLBCVq2KDgeIXNa4kET+OJhv2IHAT5Nw1CZmJcTrfCkUsRIFpKqgGBelNtA+QwA19LS8CekoNQHRFqQfDGtwKC16fgFN5R+Nuz8eyZvoV0KTSVLNaotCg3A8JQNe35xM6B4HW1KkryrDzS71bybaF1uz4m+WmXIHhfIlm8O26NvMEviCIXSlmVjqVXAWFqkqSa9qIgKBHlGZWcNxU9loo+O3S1vp7SWK62OxC8H5lM3M/0LSWbXgCUCbuEStEA7Q4EX3EZ+Z7d8hQhm8PCuCN+yshhHi6C3YGgbSG793LPINseUluK3IAJUh8pkRwmIvd/yae7A0GfLymXAsHlY2mRMPqWULqF3BUIvqqXlDVAQD6eJW3qPoIyukD656xk6JZB8D6sNZlLpW1imNxF5TnRVAK6eRAyx7U5EDwitNp7L62an68l98fceNMg1O5XtSBkVu4cCEif1wK9tkge1efMcdfvCyLQp0Gg1GgrICjU8rwF1Vw1ZyFAuwOBrUZ1Stnz1uRjitxf1ECAdgeCOypju4VqfqfIgFsLAdo8CJmffyMgoJpMnEnkOzi4JpIwodnMX21S5nIa/6EqCwG6CgiRlai6LY+Pku+7Ufs6i49dyEzJ28sk25HzP1oKAdosCO6EaEiNgoBwmOrS1tjkYsf7QvitkbfHpE3ZoU2/Zp6q2wICtFkQfL9joAyS7/Hk/xIcGRCQTw6FCWcrwg5PB2Bu8iLyo6BssmXQnsbmAETapI7brClExdVA8Ill0BH5ZcqwlByUBQENV3ypMEGtThjYEcyltih8Fm2z9P1sSYFwLeEMJl2rhlUV3Soyoh32crVDicJUK+wzHh/bpdssq+v+AAzVk4PIMszrAAAAAElFTkSuQmCC",
			"Name": "Title 32",
			"Paragraph": {
				"Font": {
					"Name": "If Sans Light",
					"Size": 32.0,
					"Bold": false,
					"Italic": false,
					"Underline": false,
					"Color": "Black",
					"SmallCaps": false,
					"AllCaps": false
				},
				"Alignment": 0,
				"IndentBefore": 0.0,
				"FirstLineIndent": 0.0
			},
			"List": {
				"Visible": false,
				"BulletType": 4,
				"StartValue": 1,
				"IndentLevel": 1,
				"Character": 8226,
				"CharacterFont": ""
			}
		},
		{
			"Base64Png": "data:image/png;base64,iVBORw0KGgoAAAANSUhEUgAAAHkAAAAUCAYAAACpkJLNAAAAAXNSR0IArs4c6QAAAARnQU1BAACxjwv8YQUAAAAJcEhZcwAADsMAAA7DAcdvqGQAAANKSURBVGhD7VptFqMgDPRcHIjzcBov42HYRFAnMXyouO3u67yXPxXCkEkCtp3iD/89sshLDG6K05TMz+lTG1fGfgdm/w/wXRaK7AUscwzeRZf3tZpztL+zl72S+wPxE3kYSCgPsdzM+RANrQ4sQYqrTW3yocguhkvp9xkswXXu7e8BOdlWii0lBozxNGjhLqASxsHkn8ifwOx3PtPkKYZbEJc4C/E9SSqBOqGQCZgAx9yfyB/AEnxut2cRGWUtbBERuNctCV4VeaGMddBCeLwj59W8KF0oQt88XGub0yPyJa54Jq4OUwXunzkSoEqWwHwLwbOEWoEdwAWbmzHmJZFxjGX2vDXQ5vhsHLw8VqB2EWGhqiLf4QoVRQ4xdocVuHagJDJ+ri9XO0QsEodXREZfazWsFwMyIaIKApIjMQOVwnahQBHO55ASibJ3Vus56gTbc723W1xRZPLtOA6Zb38cyyj5EFytwK/Alp70MUXuN0PkUytTgHaiiaaWaVUABlW1KfBntjBV5YLSba4YSPWMffYcLyUIvjIWXyPy4cdIgBUVwYooz2lvXFa6XRlXuZ4DOQq1/eAzKycTOkXmb032tnUybJ96g63zTZtVtQqqXctgt48Ohn0mP+GKgezYQy+wKxl+2wnN6BY5f2iiFlhcoMesAFEizSF6fcPebJjIT7jC3O5u1IBo0/ZeroucOL8oMi1gdgK0PC3jeH/Mtp9tpaCOEvkq18EiU7c6uJTj/yW3a3yGmd+G2AAFTr5nviHyfa5jRe4TeEXrksnAMdnZYJE7/ciyIDQCjtmpNtduYehbcrrHlTFKZPIDsazHnYEJYScmJvQWj+Eik6Pdjx2APD+/CyfUyesqFz5b64n2pfZ2iytjgMiiRZe7kIYl4gE7juNFFs/JKAjHeUck4NmxjpyDX0qkL+zpErY/J/KiuirrkYgssPeHmHJvd7gyHoqsBa6+zeQ5O3Au8SIB0jjJFxPgocilsXJBy05ZiFWljMeKaiYT66pqFcYigO8z3xtcH4msEqtpjePLMC4SRBa5R7gNvWNJGK4ktaH1G61SVIi8CDjfrvfBtC78AHH6BwRl8v0fKC5yrdwR2hggMoOqdz79kKOPFUaMfwBQUrp+t3PE4QAAAABJRU5ErkJggg==",
			"Name": "Header 20 ",
			"Paragraph": {
				"Font": {
					"Name": "If Sans Medium",
					"Size": 20.0,
					"Bold": false,
					"Italic": false,
					"Underline": false,
					"Color": "Black",
					"SmallCaps": false,
					"AllCaps": false
				},
				"Alignment": 0,
				"IndentBefore": 0.0,
				"FirstLineIndent": 0.0
			},
			"List": {
				"Visible": false,
				"BulletType": 4,
				"StartValue": 1,
				"IndentLevel": 1,
				"Character": 8226,
				"CharacterFont": ""
			}
		},
		{
			"Base64Png": "data:image/png;base64,iVBORw0KGgoAAAANSUhEUgAAAFoAAAAZCAYAAACxZDnAAAAAAXNSR0IArs4c6QAAAARnQU1BAACxjwv8YQUAAAAJcEhZcwAADsMAAA7DAcdvqGQAAAL0SURBVGhD7VnZkeQgDHVcBEQ8REMyBMNKIDCHADE+drprXhUf00ZCerqw5/B/eAWBaGeUP45juJTS3lgXBN6F9Rpt0Jb+fgjOeqNrDtBn6wQ+d7LKK218K1kRrYFMB8rLZa3xWpEi1St4Fs8T7az2KviGyWSj38HnSJwyE4+dKWSJL0P6gPBStCE6/MYi7ZkefDseJjoTxSUQkKZ7wk6Qbaxs/6wgeqQwYab4KbxANLYI+rNDCgRz/io52+cbRDtvsJy+ieglRudLuKhlb8xo6k/U28KC3q4N9D3awQNLFAZIkoGlwLgowzg6ybISMp9WGBAtsoGCccSKkRMNQ6MshRpJaZy4OK0dTOM8GIblSY6AHAYkyYUpHmQ4R2sHeNCeRTCWIEK7uURcrOZV2ePXRBeTFDONw3RoTKI/lcPbgNZ8Rk2DDqAzr/OMvPR6Rr+3KPcVRKPTowUZN7pHC8qINUwgFwPB7RmUNCGeN8t4CegMplVeJBoyi7lHO7hb5gv58NBBViYwpIqMpczlCI1B4Mi8p23M7BPZDij3yXt0Iqshe+xwiT47pm0jY5K5o/ZxR9tYVNuzRANSKZ8HSAYTgvZ1RAsDxHrEP4u+XGkbpHei43GiUxad0/Z/Ep3sLnVcbRvJnwUXHQ88yqrdI5opqS3C7mwdCLInO3yxbUSbBPKL1hJRJ+HFjBbKMoZFuYVTk2EYUVdK0FkEcwciezL6Cu1RJ8nFHg0QRJd1QiCHb4xzokvbo/OrcuaQ7NuRXQWmfV4QvYhmyi4mitM2MCF0Kgfn4VtmyJyZYaQfX26UIFla4GfSXZIj+nZ4on/WEN3fo211jx714nOI3PYKHnrbokcTUqVtt41EMuhv/W4Xi5RE4F//Pbr2uSJ6tJT049BtH5USYTKiM2GbWZkDJFhDE9j/sPQ+B6I/HiGz9tvGm/gKokNF7raNl/EFRMf28pPbxpv4TKIt3EbC8IH+GGbCaNj+Hnwg0XF45uGDN5rfncwA7/8BA7SbodanN/4AAAAASUVORK5CYII=",
			"Name": "Body 20",
			"Paragraph": {
				"Font": {
					"Name": "If Sans Light",
					"Size": 20.0,
					"Bold": false,
					"Italic": false,
					"Underline": false,
					"Color": "Black",
					"SmallCaps": false,
					"AllCaps": false
				},
				"Alignment": 0,
				"IndentBefore": 0.0,
				"FirstLineIndent": 0.0
			},
			"List": {
				"Visible": false,
				"BulletType": 4,
				"StartValue": 1,
				"IndentLevel": 1,
				"Character": 8226,
				"CharacterFont": ""
			}
		},
		{
			"Base64Png": "data:image/png;base64,iVBORw0KGgoAAAANSUhEUgAAAOkAAAAaCAYAAABSMXtUAAAAAXNSR0IArs4c6QAAAARnQU1BAACxjwv8YQUAAAAJcEhZcwAADsMAAA7DAcdvqGQAAAXpSURBVHhe7VtbjusgDJ11dR2zhm6gG2k30s/uoWvo9/yPKo1GGlXKtQMkNhgDCUlpb45kXd0Ew8H48Grmo9uwYUPT2ET6Bric7t3H53e3O/3ZJ+3ilbi2AivSR3c8fPfBQ9tfzVMZJWXbwOXUGt+K8b7+DO8+Pu/d8cs+n4Ov327n6jz8djf7OAuab2tcCW5fj+5yfUz278C/LE5/3REmrIF7z/8O4/uwBUYMK2l+Im8irYFq8aZJWivxu79u7+osTnzFtzmuCBrfn+5in2YBhLYnY+Nsd/rtLlrfWBwE83YZM0VaK9DL4nY2W6x039ZDzXjX30IuJFJAW1wR00RKc0q2mDYIXyizP8MKjKuwJ/gdPHfYRPokNBNvmNVNctC6lxPpLFTniiDxzfVn2/Yf4OIEBVtmJt5Q9HTcqRANqIBH302kT0IT8Y6eERsU6SJcEeUivZ1/7HZVXnnjYyuLkILmqhPxoiK9QWB3Q1lTHrc5aiBiB+pznh9ty/nkiLSIKz1T9Ns2M4MOzw4wAAkx1Yt3xsBfcQWisQGD/xu+5rICt1wjwsT347OL9lETTUNcmeglk/kNwHwLVkIDSWg9aJuxCUEos5BIaRnJZL8+uGJ5axhsW5ZBO4ij0FSRTuFKEgPqp7EbTR/ktUTqzoBREycinvh8C0ctwadQpKtynStSBTGR0udmchfActlwWESktK5+NeoPxmBMhF4QKDkQ49HOmHigpiIK9/GeyHCgvPZ2hzE4ft8mcWWJgbM8xMHyzY3jGiJlSdGvJrZvyiWFgd8/LONiw33DZKO++SJ9BtehzOBPckfI61zExpblWtAPBxojM96iSPNNSJpgK+iBzGA+UbNN8QWB4IFkA0/qC5MC4K2yTBCTudJAeu+wTkiW1Pa8WryjiT9nBVb6h2AxVXyzRfosrgiN7wQo7TUj0rEeKdiIKUGJ+6Q7zldaeWYr5RoGshS14p3HUUpOGhct8aU2NVHF+CBa44rQ+JZDy0f6Lr57CvsT2e66JV8yuv30O80FkTZpQDyw9sBYIFMDYCCfSedwTSVVGnXijYglWUFyaokvJq5Wt+bbGldEyr8AdFcn5IUm4BG0r4Zv5TMpbSDHpASHxMQbvpO70fOsaHANZJHO4Tp/YOvEGxHnws959CsYfnYuO1ciMnMg8G2NKyLlnwm2zZVzsVykJucWFCk0IK4M1Kybxfj7k7WDO9vFAllLpKVc5w/sGiLlvhErvQPokZkDgW9rXBEp/wzQyyew2HiyiUi6A0EIZ9rKIqXvpIDGEZ9JEbFApgbAQBbpdK41BnYdkRrIP21pl1upOjVOmm9rXBFpTjqIP5g6lqlLTgQtY4VcWaSZ9cDKxJEQDJ1dvM7R9qZfHJVwRcwd2BVFirN87y99CBBDqn8aJ823Na6IlL8Gx9fUrY8jgrQVWRjoguLyubpI07OF9YetC/62aKCT91dZVmeqPbZ98Po2iStizsAaLCLSIHajb/wMJCHVP42T5tsaV0TKPwK2xZXqlSGJcIQcn/oiZe/BoOOxH6bHdrgP/ajAfEFyJ595AXk2wyrtgQhRoPvTKEbetylcERMHlmAVkdIJ6gQ8h75Zs8VCpPqncdJ8W+OK4Dkw3LTjv7ZEAF+gzkc06zOA+kJ7IFRTDp4THlTAM0UaK8sblCyYReiq5hmWZaspGGvXWy2Z4cCRukO+E7gmEyONevGmg+6vTvSdYnghky00xAIifQpXAz+3tLL+eKTN7ydAy1cwXKQorEhzhOeQWxaEhSuZ16H4h9kAIM8EczBnEwNo9zQGc3xuATPR9A/sC7nSIE8Sac14a4kP6GdoKQl9I77J/lFOXjKrvo1xHeD9gURf14IiRcDqid8q8zb9Y5XBsJJu+B8BCTes6LGkbAWvxLUuNpG+KfCDELMz0BKargqRGX8FvBLXZ2AT6buCbgMh+futP73Q6P9u072Xzt0r4pW4PgGbSN8Y8oVIaC0k/StxXRubSN8d9kLNvxQbPrls6Wz3SlxXQ9f9A+rFrzTui2MpAAAAAElFTkSuQmCC",
			"Name": "Header Highlight 20",
			"Paragraph": {
				"Font": {
					"Name": "If Sans Medium",
					"Size": 20.0,
					"Bold": false,
					"Italic": false,
					"Underline": false,
					"Color": "0, 84, 240",
					"SmallCaps": false,
					"AllCaps": false
				},
				"Alignment": 0,
				"IndentBefore": 0.0,
				"FirstLineIndent": 0.0
			},
			"List": {
				"Visible": false,
				"BulletType": 4,
				"StartValue": 1,
				"IndentLevel": 1,
				"Character": 8226,
				"CharacterFont": ""
			}
		},
		{
			"Base64Png": "data:image/png;base64,iVBORw0KGgoAAAANSUhEUgAAAMQAAAAZCAYAAABuBoGaAAAAAXNSR0IArs4c6QAAAARnQU1BAACxjwv8YQUAAAAJcEhZcwAADsMAAA7DAcdvqGQAAAWkSURBVHhe7VxZjtswDO25co6eIRfIRSYXyWfukDPke/6LAYIBggFcUSQdWSYpypaXGcwDhLaxKHF5T4sT9E/3i1/8okcUxP3y0f35+09th9Oje7t9RYN18eyO4MP5Sf9uD479eKMPDFzPmA+t753+nIev7u0E8zy6K33ig223rW+I++3ZvV2e0315D/bnIVeBm9d3BzdHth/d4fw58mUgiGMg/T0Mnrbr7bM7nmig03iAZbFHQXx0b+/0QQ/y0zmOjdaC2INvALKdyKH77dEdII64OAdRAT8jNzG2w8UQxftnYku8vtB4WT0zQcTPRHAfc+Lm2JcgsK8kCCaK9KwWrQWxB98AZDtFED2hJdtAbnWhAhCHRNvxs0QQpYRZAy+F7yKIlphKnBmEc2POHDMFAUcj+ucILBiBJ6X65s8rBLFGwnP8dEGEnNK59rXzTs1z6/q09A3Q2r8UGk88cw5tG+4QdC4DB6Bf7PvRHYuXKNjywgWHbUI7BOfQRgjUWA1SeMnbShC4bcurGJ51cR5skBf87CDkJ47Fec4vg8EG7noSBnYJNvUtnP1fY+et1eKiCMLFFRIN5ccvCApMJg4Pijd3uPXfQ7L6i4u63VEgsQihP9nFJEcbKdBhADKoT0E0gKUFAWKH8WNe8gudkpeedLGgmJv8Ein5WyuItXyLz6Gu8DzYYp2xNQERf3S/Jc6W7r2YH6xrWRDBaU4SrNwS0gFHMFRq2sFbhfNDVr4pzgCa00/yhQRhFSQQRIwtAEkXYj9Jc/EiIhEc7JyCWNm3fpES/JsLrYbe2qb9EkFAIFoTtkKGQXiG6JjDDgsp9dELBsD55BUuhzdpAOzrF4RIxATaeBy3trKZdk5BrO3bcoIgLgjjoi+TBRGCoG1z0ODLFNpa9UmlBCQQyO9yllYxifh6Qf3HJQD74W9yrGN/ykc7LQc4lpFTZYeMdi5BrO/bUoKweOTiWEDaz3+HYFJnAY2TLWGs4mJiI4ydQEt8xXEJ8EqGsBhk7WrkScpDKTda3os5nS2I9X1bRBCFU0ZKdAtpP78gAjAZ6QTllQYxTkYxsRHW0Uh+hrGUxn3BmzSAlScxHpUcAH2rj2NZxGkgiLV9ay8I8tGotbe2ab8qQXCwr/PjloJgv9MxaB6lvwRv0gBWnrR48HN6G0OfxUtrzBvczeizBFNJp9ntwbe2gmDeFTg74qsMzgOMVScIYYvSkj3EeMVJndBhC4L96QOuPC4BlhYEFK9/lZm200ONfSrpNLs9+NZSEBiPo2aFIxWCxYX5mblDOG0Fx1xEpPn0gIZJjmNWJtzlB8GKVSVdXHHT72dCo0cyHMQRSafbbe8bwGHrQE29fHMOF92Zd4gAhwrFIBx2/MVReWzwHYMvbY85ahJs5Ukm3RSfppJOt9veN4DDtgCuVY3PpfrmzxNBFEjBq7WacEVQBvFNuzAfrFwxiYYgeHz4Eg++OS2JOocrdgL2rREErz4hZ26/ZgpC2Am29w0wTxDw828Yt3bBk47rL4yfZYKgbTNp18H3EONkI7gYDX+6EQvIRTMEEYAFh3nqk10jCEvAMule46sNzuuDLz11YvdoIog1fUPwfPG3asCtS1jwPGJkMZCd1UTwokzxQL/X3WkYy0AQWjucsjcRImiSmDBqXrsgAHSO5oNVKz7zCaJPWPXqMUUQcl+NdIy8cLH1v/9JRbaeIBjL+8bAWsNzbPAmq1wzzrunqXXsF1ruC4v3mJtREN8ecQWoPy4tj0As+psKk0BLYs++bYcfIYi4yk88my4G2qZLZMIdamUx79m3jfEDBIHHqinHpWXB9yPjeNGfbdcW85592xbfUxDhfIuXI/qNvVXYLRGOHHg3opcNfKED//k8q75wWBh79m1DfENBZBczKNqet3QgWfB38LIhtO3+a58Ee/ZtE3Tdf1Vxh+mLjkvbAAAAAElFTkSuQmCC",
			"Name": "Body Highlight 20",
			"Paragraph": {
				"Font": {
					"Name": "If Sans Light",
					"Size": 20.0,
					"Bold": false,
					"Italic": false,
					"Underline": false,
					"Color": "0, 84, 240",
					"SmallCaps": false,
					"AllCaps": false
				},
				"Alignment": 0,
				"IndentBefore": 0.0,
				"FirstLineIndent": 0.0
			},
			"List": {
				"Visible": false,
				"BulletType": 4,
				"StartValue": 1,
				"IndentLevel": 1,
				"Character": 8226,
				"CharacterFont": ""
			}
		},
		{
			"Base64Png": "data:image/png;base64,iVBORw0KGgoAAAANSUhEUgAAAHsAAAAUCAYAAACtZULwAAAAAXNSR0IArs4c6QAAAARnQU1BAACxjwv8YQUAAAAJcEhZcwAADsMAAA7DAcdvqGQAAALPSURBVGhD7ZrtkcQgCIa3LguyHquxmRTjQYAkroD5mky8u3fGH+tGAzyKZLOf8q8/o9fCnlIon8/HbCHEkvLEV9+lqaSA88eSuYdk9V/TlHNJKcPsV5RLlLhE37rXw44AdJrqlnMqMfBiCOlisLZ6EjbPedX+HMGuAIu/b98AsLlDkVwT0l24x4OdI88xQ/fj9XLYofgcOYXdtrstADftwkp3zEn+02LnWDi0B4d9N4TBYHMKlxjNu9zJPr90Z/d2PAdaCcySFvmzyOoXYRqlc5Mb1BRYbzTidKu3nr+1Gps6qXyFPWHRs95UNfRB7YJtOtdLaXfClrkgZlBZ57mIhCo7QtGENihjqNCEa3AcfE9jqO0W8ML5axd9vwk2D1xXGDUzVg/IhQ1ByQl2EtgYVCN3wj4A1e3HRaPaSXHVC8hraZziYyxWI5XPsOkCpZ005A6RM4pNS/OyTw92B97efhcmyQ7+Fdg8VvPPSeUvhw07W3nOnn+MgDRp2/gM7D1HjX3NBdhqChex78q874ftGSDHT2PnM7DNuCmtNeU8bIqNnqpRVuzGPLM3koDXtj4Be4W1LbCs1uosbB634WS17+OFYKMA+HDVOIrPqNqxHmw70IdhOzvM10nYSwrXFxW1tdLfzr3Cfpl2w5asVIF9Ajb3PQy7l8JFWvzGh31qZ/P3TaAtAHo/2Xj2uDsDm+z2qv9FvAm21w4Pm3bXd8A7geQFchW2BNSrDQq+oVNfY56A7TxWtWrnfznsjmMmNFkE2mKB3RFiiWq65gA1adLql/vQGdrKyiCo47CPHhvfMRwAdluA5Oo523KeAw3A552F4/hXN3ReD9xx2Ot3kDIjVOZsr9xrHmPQFB/xV0Aak5xMxv7s29akr8zzethWC/iiofcvD6hKlz85YNv8u+U+2CgADFmmehECi2yGyFfoAsCyaHmM+RR0KIWLtnaX8gOTIr38XIGusgAAAABJRU5ErkJggg==",
			"Name": "Bullet A",
			"Paragraph": {
				"Font": {
					"Name": "If Sans Light",
					"Size": 20.0,
					"Bold": false,
					"Italic": false,
					"Underline": false,
					"Color": "Black",
					"SmallCaps": false,
					"AllCaps": false
				},
				"Alignment": 0,
				"IndentBefore": 27.0,
				"FirstLineIndent": -27.0
			},
			"List": {
				"Visible": true,
				"BulletType": 1,
				"StartValue": 1,
				"IndentLevel": 1,
				"Character": 8226,
				"CharacterFont": "Arial"
			}
		},
		{
			"Base64Png": "data:image/png;base64,iVBORw0KGgoAAAANSUhEUgAAAHkAAAAUCAYAAACpkJLNAAAAAXNSR0IArs4c6QAAAARnQU1BAACxjwv8YQUAAAAJcEhZcwAADsMAAA7DAcdvqGQAAAJ+SURBVGhD7ZrrsYQgDIWti4Koh2pohmK4iQRFSUDwMbBzzww/FoEN5zPA6i7+Xz+vYSE7o/yyLGJRSntjHbV+Ss4bheNrb6kmSKq/J2etN8bC6NfV48vwkDUE7NyxWGu8VjRZZZpMKutLyDRmY/w9vkwAmSoYxTbKPIV5JshUwejsy+CQlS/zs16f7tp7kozvA1LWHchtvkwO+WnzfwXycewfzeRahpMJzPJrNd9Pqo9yVsOhB8ekAnsj7puZoN3WJiu1+fb5skN2uGnvX8YG+KEuTYYMy/cnmqS4cT0JOY4FnsFJ2a6HIDg1a+VVYnSqcFCCNtgProc+odTU40uADIDXgE6ltLm/reJkwAxrIHMgRsUGeRFyA8xiPd4sbJzBV/5gKMdQUo8vK+QQKFMaA3hSYTJMTFsprTY1yJ0wz/VFiEHbTUCfd92BjGNKJfdlcMhwx0LAcSnbCj5EgOVQjvEbyMWsIsltbmZygy/jQy4FELeZLM5vIIu+MSUP5YXlOurky5x7cqJo9DHWLyDvkNKDk1RyvQgZlPoSIKMA9HSnaxSdJI/74hcHLxqj+ynYu5BTX3bIg+nyZOIqdAD6BWSqGxVy4sv8kLsyma5nBkvG8/Uhxt5t7T+TL08mZNPZ6IqBZMBdyGm2iMI3Q+zrxHchp74MDrmSJSKsOEnODMhipb1mlt/N+GwJlupTMznXpRUDdQdymy8TQM5Pqvbwe1DaE8lgAL1mEvajp0FoEL+ftkPer8HSqOGkTfHG71r7CBTjHPHpVOhjqhna48vwkKWi8AVA7V8VDrM2GSf518RzkFFgMmTP4QUF3FwrPGrBC8BEKNSn9qum3Rfv/wCkL+UKy7FwbgAAAABJRU5ErkJggg==",
			"Name": "Bullet B",
			"Paragraph": {
				"Font": {
					"Name": "If Sans Light",
					"Size": 20.0,
					"Bold": false,
					"Italic": false,
					"Underline": false,
					"Color": "Black",
					"SmallCaps": false,
					"AllCaps": false
				},
				"Alignment": 0,
				"IndentBefore": 63.0,
				"FirstLineIndent": -27.0
			},
			"List": {
				"Visible": true,
				"BulletType": 1,
				"StartValue": 1,
				"IndentLevel": 2,
				"Character": 8226,
				"CharacterFont": "Arial"
			}
		},
		{
			"Base64Png": "data:image/png;base64,iVBORw0KGgoAAAANSUhEUgAAAHsAAAAUCAYAAACtZULwAAAAAXNSR0IArs4c6QAAAARnQU1BAACxjwv8YQUAAAAJcEhZcwAADsMAAA7DAcdvqGQAAALASURBVGhD7ZrttaQgDIanLgqiHqqhGYphE5PgV4KYcb26e99z+DEIGPIQiDqf+qv/Ro+FXVKon8/HLCHEmnLh1lep1BRw/Fgz15Cs+u9Ucq4pZRjdqwJjRPDF2lf4OyrjPh52BKClrEvOqUaZYEhfOGurO2HzmF77S6phghtqiAl8wv7BBRQFPkBfGPwC2FyhSNqEdBXul8DGaOaFbm5uJUNAoM2zDx8OO9Q+R5gQT/oa3BaAL6NQlXdMnvPQwhP/UNuXw74awvNhj+x4S+G2LtH/j0b2UcSzo5XoyFHvZ9WLKFHCMblgkqTtsdCutdmVwfk6j5MZNhz4ssfTwd6961/XEGx23H6Vs1PM5X8lbBmLMuA8JZGUJMm5uu1DiSa0wX5wnfpQ6UqSstGw3ohgt8xuXZxjXqIubHBKTpSkBNXIQdgnoHbrcdGodpJf9QTy/DYuW7g3IZ1gk8FKOWHI1ZKJ2aW3+xzBdkLd1ndhktpi4N+z/LC9Qfhw2BDZAFS2uFaWz5KqjffA7u4+LLvNL+ymEUdCIzp+dnbeA9v0m1L2pvwQ7Oa0TfEOeoWGYIPE4Wtb74A9w1omWFbZ64fO7EkA/HXZOIoz8rUD7kjQeAznY1DPBlMSlM4onGE/TMOwVQfcAZvr7oQt83Le8/2wXZHN13eOtgDo9bKt+gLNA9txz5za18HXw6bo2k7+wJHyFutL2PqushF+oVM/Y/pgt4U6FN3Slvz4cNgHK9iEhpfmSa4FDgixRnW7ZgA7R1r1ch+0U0Nm7SAoL2wQzFueQuzUSmyeffgC2PvMNq+es60VPq/qKbKwH791w8nr5+152EunLr8ry72mPgYQmSO+BaQ+sOWOkm9PUPr3bLm2XISPh20V698YK03fdBfjLP7dch1sFDp58yFkgnBgH1zN7Y8G1OfcU5Dcd+Mr1Te1/gHl1tAF+4MGVgAAAABJRU5ErkJggg==",
			"Name": "Bullet C",
			"Paragraph": {
				"Font": {
					"Name": "If Sans Light",
					"Size": 20.0,
					"Bold": false,
					"Italic": false,
					"Underline": false,
					"Color": "Black",
					"SmallCaps": false,
					"AllCaps": false
				},
				"Alignment": 0,
				"IndentBefore": 99.0,
				"FirstLineIndent": -27.0
			},
			"List": {
				"Visible": true,
				"BulletType": 1,
				"StartValue": 1,
				"IndentLevel": 3,
				"Character": 8226,
				"CharacterFont": "Arial"
			}
		},
		{
			"Base64Png": "data:image/png;base64,iVBORw0KGgoAAAANSUhEUgAAAI4AAAAUCAYAAABbAAUtAAAAAXNSR0IArs4c6QAAAARnQU1BAACxjwv8YQUAAAAJcEhZcwAADsMAAA7DAcdvqGQAAALgSURBVGhD7ZmBsYMgDIadi4GYh2lchmF4CUkQgQCt52u1/nfeVSWBJB9oZQmPHr2h24DjnQnLssBhw8rXdK3BYls7bvlZ+eDMbEz/qxoc74KBpBrn+cI1tIEzAwQX5AHnbRXgyECvCo4N1uL4TegP/wHnqDZw/JqgwePrc1pIwFmnHkMXA8c4+PVdInD48bQYSPxqLw6O/O6tOg84R5VWnDSwG4CTXn7VhGvgTNpVj46iwDARbWxHh7F7f34t769Kf1iO3C88FSzGKbamayvyUFOT9bcYA/XVrPaxRNtkB3GzWf1yfAtw5FyLYwCOGvwEOLFIUBgHBfU+rI4TnxcCCuCgAj4HQekzgQNtLfhFCFfwu7MVsCrJeGk8uV0+pr32sRAsYAewE0AU+23BSRD0kvMuOJVPuQ4v55hovpokOXW40tTjiXAoj1YCB/0qj1723Roz+cXC84Vc6r/nTiyxLxrHjcEBcSxqcl4Gh4uhFl/7N8p+tbx2PoH0/aI4ljL2ic8qCSw+F437vDs4WlJPA0d7IRdw6iJFDcHpvehL7Pua0bUZu7rNTJ83BwfUXHXOAkcBQ/w27KKG4Gh+WQ17sps7ynBn+rw/OCBKRD6DTgJHA2PkdwSO6pfF9pt/jg/s6IW4f5Sa6fMnwFETWwU5AmcrSJnUrwRntFIpesDJFJORVp2LgTMCoGE/ZafoAWenvHjvgsP3/w0cWTlmXnL3NWtdm9UDTqEtmRo4+ooSxbmp7w/sDoPTXo1I0qaIvXp8NYRfsPFDJZ+SRrGQfgqcVMD4caudVFriWzMcbNGuORuV4iUdBOfQB0CaKLUkF69OApIKTotwmbFdij8kGlt/SY+SRKtxcELBV7ltgM2pGCUgZ4MDRYxt6q2DGIdaZBkX+MatirjNkW2D4HgrwxPB0ZfNz2kanCyZeiFxdeGi4AEzHveWUGeCU98vipjDEo+ZTU6ABWq62+Ts2o1iQYXwB9nmgG8+BvrDAAAAAElFTkSuQmCC",
			"Name": "Number",
			"Paragraph": {
				"Font": {
					"Name": "If Sans Light",
					"Size": 20.0,
					"Bold": false,
					"Italic": false,
					"Underline": false,
					"Color": "Black",
					"SmallCaps": false,
					"AllCaps": false
				},
				"Alignment": 0,
				"IndentBefore": 36.0,
				"FirstLineIndent": -36.0
			},
			"List": {
				"Visible": true,
				"BulletType": 0,
				"StartValue": 1,
				"IndentLevel": 1,
				"Character": 8226,
				"CharacterFont": "+mj-lt"
			}
		},
		{
			"Base64Png": "data:image/png;base64,iVBORw0KGgoAAAANSUhEUgAAAHcAAAAUCAYAAAC3WaJ+AAAAAXNSR0IArs4c6QAAAARnQU1BAACxjwv8YQUAAAAJcEhZcwAADsMAAA7DAcdvqGQAAAHqSURBVGhD7ZjhEYMgDIWZKwMxD9OwDMOkAYLagpCCrdfCu+NHbeLTfBgRhUt/q7+B6wygUgq15QNfkLMWjbHo+HdJkphPKYfrDAIVCcwdl9Ov78N1aEChAlMBJ4n5nF7g8sUsuAL9ElxH7YPBfru9XaEFN1eEy61YgUZr9YIr0g89uZv5pHAd3TccOpcCoHMVkHB9ygMwvM0kMS8S+wc9T5qQu+XRA8pp+YKKL2weuFwoKrqmVa11Dp1/RWngbpY/dS7FcIFjThxJkpio9/23HP+f5xWAUp7lDqzoN0VND9dqLkZeQX/SUKzy4lLSctsxff7pvBq1B8tHgwK/2B3mhiv47NuKz793XQB3wD8er+dODTfmlN+BSecx43BH/CPceu7UcNPsl4z8vONwR/zPnuijJoa7F/642DkbuUbhjvkHuFXvBbc5+891EdxO/wW3IUlrO9co3DH/Bbehnpxd43BH/BfcltK2ay3JmrC5kBdxHG6/v8R7drik2Bp9XqlMFrUvfrGIF8Al9fkPwi19HKcCVmfaTdrhlleb++CETVwof8+aVq6cb03ar6V34kkFkydQPWKOyb472zE9/h+EW9sVuUvbxGuO0gKGCkr3/bRxryAC4YiyCII++pY2+2Ux7/mnCVFbjCE+AL5Ol7E3crDMAAAAAElFTkSuQmCC",
			"Name": "Letter",
			"Paragraph": {
				"Font": {
					"Name": "If Sans Light",
					"Size": 20.0,
					"Bold": false,
					"Italic": false,
					"Underline": false,
					"Color": "Black",
					"SmallCaps": false,
					"AllCaps": false
				},
				"Alignment": 0,
				"IndentBefore": 36.0,
				"FirstLineIndent": -36.0
			},
			"List": {
				"Visible": true,
				"BulletType": 0,
				"StartValue": 1,
				"IndentLevel": 1,
				"Character": 8226,
				"CharacterFont": "+mj-lt"
			}
		},
		{
			"Base64Png": "data:image/png;base64,iVBORw0KGgoAAAANSUhEUgAAAIgAAAAPCAYAAAA/D4cyAAAAAXNSR0IArs4c6QAAAARnQU1BAACxjwv8YQUAAAAJcEhZcwAADsMAAA7DAcdvqGQAAAMrSURBVGhD7VmJkeQgDJy4CMjxEI2TcTCcMPpAEsbzXN1NTVdRu7aF3kbA7qP88MMEJ0GOnMrj8Whj288PHY5cUvTtHwTHk3I58J3gKDm1WFO2Xz+NfWu2/5NUNoKA10KQRyomby8RhAri6P0UKJ4fQRbtSU5GWYcgTuK+iiCStO8myFF2tTNM7Q31DwmSci7bKbSVTt+XEuTzRbL4O7Z3rKOM2B7KQq6y49tAEGCdt7oighygPKnzC/y+7TKvO9uo0akxOoCcpqpAsq2XyVZI8CxBlnypYltJqiWnmZzSVVP6im09d+d8eAuvdo8d5svWYewhWo2aDs83QxAmg+4iHkFYLpW0bWWDQckgch07dCT9HuU4IKMDfuKzBC1B9nYmHekZgiz5UsWwMHUxoNz5PHZd8gGG+A06vYIt2ia/E9iupAxtM64Igt0DP64R5HxER8g7Q5DAMAeqHSbZsaCBDkosvSSdXbH3tQ5yMcTuoi+ARvqeeDaxos/txIHslW2yI7mAuUAS3bV7BLoRTZ/UapkgpigjQVwiNMTJGggS6kBW83t6hvkzUmgwQWiV98Os4mVfPDhFuJOfG7Zpbke6KSYEQbta1zpBRsUUBM2kAjgt3AYREISLGA2Rr3u5/hbt+YyJfxUmETd8aTjOTlJXbytuG6zvDkFu2PYKOEdEEHw/5OcGQQA6yR8liL/KxzYOTsDBC95jwHWEiZr4VxEX6doXOXjW80I+D4JG31MEubbtFXCOgCBsczaa7zFBtHK4/nYEuZMA1jMQhHQERZyCAowyRd9XCbLqSxD3SwS5kYe3EQRsemSkrbcdgJs/E4IAONHYSiWq0LBNTECQSEd9D87yeQOvf66dfqJgkSC2y1354hWTzgp6rujrcsr58WWntgFvI0gAT/+cIMrAOfRMDra2WmQgykWdqN7tqxxc0fGTJIx00BbCOhwZ96qoMSWI+BMVL/RFkUF8qVsDXX3VFZ580LLnNtJkO9+XbPsFnONNBKG7fV9YhArUrNiLP5QxIAH67NAXZkHHqh3E0/+sW/JFx0Lf6zyr0/tDGflmCrZg23a+K7xKkFL+ADNEv8LwNph5AAAAAElFTkSuQmCC",
			"Name": "Notes Header 14",
			"Paragraph": {
				"Font": {
					"Name": "If Sans Medium",
					"Size": 14.0,
					"Bold": false,
					"Italic": false,
					"Underline": false,
					"Color": "Black",
					"SmallCaps": false,
					"AllCaps": false
				},
				"Alignment": 0,
				"IndentBefore": 0.0,
				"FirstLineIndent": 0.0
			},
			"List": {
				"Visible": false,
				"BulletType": 4,
				"StartValue": 1,
				"IndentLevel": 1,
				"Character": 8226,
				"CharacterFont": ""
			}
		},
		{
			"Base64Png": "data:image/png;base64,iVBORw0KGgoAAAANSUhEUgAAAEQAAAAPCAYAAABdjGkdAAAAAXNSR0IArs4c6QAAAARnQU1BAACxjwv8YQUAAAAJcEhZcwAADsMAAA7DAcdvqGQAAAHRSURBVFhH7ZbbkcMgDEWpi4Koh2pohmJYSRYx6AHsZv2RmdyMZ2KQ9TgI7NC+mnQBqbnFEFpIhW6VaD41Z/ZAFX6foRlIiC1bmb8JpKTQoun4OR3FLAlqnhvhBhJzy+DE7pLS0gcBqTlSoeuYUFNMLaOtB6RS4VaXvA/E243/q9pyBBAQDBd3BaSkSPMEzwfCdFX2DpCKlHGrXVcE4mXIoa/UdHGcl6QPiK3LgEKhgNtG+DC07MpFvQrIVbzsEgMIPgN2aSBQaU9KcNeqKcYo5QN6FBOcoPGqDwlhEQhuJR8I+rvrOwDCRlNSGogXEMfnDvOB2D6kvbVAe3n5Ecxh/AjIlYRMagSySFJ1iQfE9zEX0zvE2kq+TCCqzmMgbPgaE0C41U0gNHcAhOzus0Nd4wPDOYPnR6lW4FkaCOaB25NvWcdALgi9kKeAjHYnwjMmQa4IZv2kArJbALjQ5QIICNufxgUQun9uy+y1f9Y7Q6R+0SGoXowE4gfE8andXSC+jwpb5DUK//P4Lif5PrseAgKiLoGTWbY3tSCs0va1u0iOfcyv7j7WBywbO86o54DwapgJqA8zPPB4bhQVxXYyjvAR8HNa+lBxIJdNrX8D0toP/Oy8/QsFNPUAAAAASUVORK5CYII=",
			"Name": "Notes 14",
			"Paragraph": {
				"Font": {
					"Name": "If Sans Light",
					"Size": 14.0,
					"Bold": false,
					"Italic": false,
					"Underline": false,
					"Color": "Black",
					"SmallCaps": false,
					"AllCaps": false
				},
				"Alignment": 0,
				"IndentBefore": 0.0,
				"FirstLineIndent": 0.0
			},
			"List": {
				"Visible": false,
				"BulletType": 4,
				"StartValue": 1,
				"IndentLevel": 1,
				"Character": 8226,
				"CharacterFont": ""
			}
		},
		{
			"Base64Png": "data:image/png;base64,iVBORw0KGgoAAAANSUhEUgAAANYAAAASCAYAAAAnmiCMAAAAAXNSR0IArs4c6QAAAARnQU1BAACxjwv8YQUAAAAJcEhZcwAADsMAAA7DAcdvqGQAAATXSURBVGhD7VrbbeswDO1cmePOkAWySLJIPrNDZsh3/y8KFAGCACpliRRlkrKkOPZFrw8goHVoPs+x5LQfbsOGDbNjENbt/OU+/vwN6/QYPsjweXc767N/EFTP4e5u8VrC0x0Podbd+RmvLYfLKcTeX+OFN6GrB9dvtzt8uWNHbljXVE9VuwXiLo2wY0FhwxCGBQV+DlcTXhIWDlHx+y5gPf+xsNp7kK71zLlfWMvEbeVh3ZxY7iNbRVhKkr9KWC3DmB91A5sBHT3AXa4mt9sZdhk209qerhW3nodPd2EnuGJOI92Ywtqd724/GH27y/BBxC8V1tvJrWCx2G/sQRDCl9udvgXBp/ytFbeOh4/I/7Rsv9EW+ntUchgJC9QajbIngCWsT3B+SOr+gJ/3V/kkGq8sWeEDRC0Kh6accpsjiyPQS6qqXKAu8L9jR4BdyY758gN9JTa/90L9MIjS0QN19v4JDrGojrjGOwT3F3aVaOvriDYea8St4uEAv1s9oO8oQs0mAEVuzVQIi0TEdy1NWGQXniB7WFgUFn+7wg7Ir0c7IoLwgY3kZElF5nEKT54eYVXlwoZ0gIdItBt+H+/ymAOslDf41AZWGZsICLG9mM3YHh09wNoSeVPvPVHzevXcvA3Z0r0phzXiTvJQYEpYcbeKetBqksICoCEVKoRlBCaC8EGj7VgIhg8kBMZCnxlBHnU71sRKcStzAYQh5WSVjU3+ElkA1J++2Bgn9QLuBcLxUwKhuQcKwdXeK/wAyNw8IgHZ7GWvlomb+jzmoQZjJhEhZuK4VpMqLFEY/j4mu/KklEGMgkwf2BS8zppUEhMHkQp3lXyJXaM6Fw3KEFr60xAb7+XEMtHaA8AcBM9zk7OX/FgmrslDFcpMETE3LQduqwtr7BgLRWHh0EaFe8hCjYJo8NZK9v5dhX9mvdMQCvl5iEY05BLwHHYuv1sEUYRF/kyxvBZbG6CJ1h4A2o5keW1y7h5y9mvF1a9ZSPHzXsfrhuC5rSEsAB/MW4WlP1HHxy0HL5QXeDml8zMsk2CtpGrIJX0h4d+H7iDw9IUP+esS1nRsbYAmWnsAkAT3CH3nD5BQd/w4Qs9Nzn6tuCYPVaDtyC/NqrTCzG1hcefnkbBaiGMVhD6MwReBBbL3jwytpKrNxajb9FfTn4Y+6CQyMJuw4EgK88uvSei5ydmvFdfkoQrGfe4XZqU9/PBYHb5QCv0uCAtAw4lHHiKyHVgSyirI8OGvQ7L0PhW/hlbjvCisVG9tLpoI8F2I35v8ZT2l/ui2xdgAnUQGmnugEzzYTZOxluBrxdWvWbBmokPLoSwsFmBYnMhEEn8kisqNdrkf5iOel+l/whjR0Ace9ciHYqN+Zc1RJFXKJ8uzJhcmopSLP8IFYvj6aGiYA7eFXqFtlntVbItEBjp6YBMcrtG7jl9wJLs+Mr9kx3tKcXqFNV/cIg8Fku1LwtK34ghGELFDTPyBmADEQaL4lcWp8VEbJwLraRKWR1UuvBb83N8nfWp/IMbcxMAqYusk0tHTA9X/kFe4LldZMBrBNbsl4g4o8TDDTMLasEEFkPsC79fyG1iDuHNhrbgzYhPWBht0WknHfb/wKG6+476KteLOiE1YG4oY/tPkwI6osPx7T/Uf6zuxVtx54NwPCUgipp3c1Q4AAAAASUVORK5CYII=",
			"Name": "Notes Header Highlight 14",
			"Paragraph": {
				"Font": {
					"Name": "If Sans Medium",
					"Size": 14.0,
					"Bold": false,
					"Italic": false,
					"Underline": false,
					"Color": "0, 84, 240",
					"SmallCaps": false,
					"AllCaps": false
				},
				"Alignment": 0,
				"IndentBefore": 0.0,
				"FirstLineIndent": 0.0
			},
			"List": {
				"Visible": false,
				"BulletType": 4,
				"StartValue": 1,
				"IndentLevel": 1,
				"Character": 8226,
				"CharacterFont": ""
			}
		},
		{
			"Base64Png": "data:image/png;base64,iVBORw0KGgoAAAANSUhEUgAAAI0AAAASCAYAAABmbl0zAAAAAXNSR0IArs4c6QAAAARnQU1BAACxjwv8YQUAAAAJcEhZcwAADsMAAA7DAcdvqGQAAANhSURBVGhD7ZnRjfMgDMczV+a4GbpAF2kX6WN26Ax57vupUnXSqRJnG9OAARdKiD59yl+KdBBiY/sHJL3B7NpVKQvN7ceMX99mOP9SMxLdf5iJm/V6mpn/6q43c50v9yDO+fow4/Gnan5ko+AZOa6nL6tt8hxC83U3pxv1hGqEZjp/m/Hy5FZn1UKD7crYPoamoy9UbZ6LxgPog9hQFmhgYicwkt5tfs3hP4WmVPNl2SVKbdQU3NcnvlA1eSa7AIM+Hup+fJiTmEMAzUxwpHabdmgOV270Vg9o8FjB5N54+8fVVwrNRr5QZXl+mtMRYAGbuElo0EznO92XcQhocoFmoLkhiXis2WsEKicPOEdzcMmVJ22A7+A+CQKFAJYxyuqthQaLEszpSclyvoYjJA7j4rskV8hg7ndzkAWQBe/kqyjPCak7k8JEBI0FRO422CeCoeLA5K/e5DHAqGCW7OQKiGxAEnGCIrG0MkSSEK6kmqCxvvD+yz8US/q3hcTjHPy4PJFfEacruFNPX1qeM8pDg7YWBgqg4UFB4WJocg6xP0iUEkzahhyfglgRJzRaef6VKyQ9m/AVFBuE7cS4KHYq+Ea+VoSGFqXXXwSNLZQsnA+NUkgK0h+bCyZvIwzGPj9eUsdWQlSMEHBf6k5TU8ggX1ZJ21v5WguaiIViaHjgq09AkwsYRfcKoKFx3uqXl58Q7zzH95kJXhKzivyHUqEBuRX8ygX7DpJbWkgct5WvVaBBG/i6wE1WMTThbtMLmnxx08J3HvwcRXj8hHlqhMb6gDEOXkqigFTCwKqFZlVfuTwriqCh3PFcMhfaV6ABvYIU0ChHCz1TAo1m462UZ1uh4Vz4X4FSccGsZP+WvlaBJiPpS4fmNREJTd6h23IX5YPJ2Zhhm14SC18UcvVpCWqEpiSRpYWktp/Xjr7+IWhAFCi8TctCUHFgtb/95FYmxzbCz3bXxx3JMWk/pEZo8Pnl95Dl8n+DimBgSdvRuI6+UKUQOPWDhglOFsl7QbXBZrZaKiSPk36EjQESFh07kZ8lqZFaocmIfoTj50oLGY3r6Iuk5TmhNmh2kfB/PlEhWMkiNWhLX2trh8YXr1T5BWOPw09f2jPa0tfK2qGRoqMQVrrb5qGA9rchvr+mtvS1moz5AyKxnilAV0KgAAAAAElFTkSuQmCC",
			"Name": "Notes Highlight 14",
			"Paragraph": {
				"Font": {
					"Name": "If Sans Light",
					"Size": 14.0,
					"Bold": false,
					"Italic": false,
					"Underline": false,
					"Color": "0, 84, 240",
					"SmallCaps": false,
					"AllCaps": false
				},
				"Alignment": 0,
				"IndentBefore": 0.0,
				"FirstLineIndent": 0.0
			},
			"List": {
				"Visible": false,
				"BulletType": 4,
				"StartValue": 1,
				"IndentLevel": 1,
				"Character": 8226,
				"CharacterFont": ""
			}
		},
		{
			"Base64Png": "data:image/png;base64,iVBORw0KGgoAAAANSUhEUgAAAIAAAAAPCAYAAAAs2MfGAAAAAXNSR0IArs4c6QAAAARnQU1BAACxjwv8YQUAAAAJcEhZcwAADsMAAA7DAcdvqGQAAAKYSURBVFhH7ZkLcoQgDIY9FwfyPJ7Gy3AYmgRwQx4ornbdaf8OMxV5JD+foO2U/vWn9XkA4pLCNKVpXkuFEN2fk3P3gCL8/JJqLrKEOS0ng4hLgP7LloO8HpP24jkATME26U0A1nlK4az7o3JijWvO0WO8pysBsLx4BgCQ0ALB2bvAmuYvBwCFcbi7XEd/BoBIC23tAu8DcObJO6UOAGcXjvqxBOT1iCwvHgSAl5wDQIT6UM5YKAHO2ZW5S2OVe1uRCyDHgLn1AkXYnV5jhbmziAM7gL0jwFwQT1O9zm07eY3ayaPnBQOAJYpmltrbxQDIiy13AQMAMjqAUa+GEY1R5huGVqkxYA9CoxpIcn++baKZaLApBwArNhv2EwAcygNle7EBoChRwd2kBoASRxO8BsA6y1D6qfIBsMeQ7S0gO6LFYB5uRY9xFQDH8kB1Acg3m6AVQTdJAJBNl4vAAegsinrS7KR7Y7SG5v5hsY4GQ+4OkMHgcVwDwNE8UF0ASkAcABXcTVIAlFi2OgEAmewAoBbAAYDasVxl4R3Y+Yrn/xqtiYscAEgCzksAGMljDwBq8PF3gCpc9BrsXQCM5ohn6wyxIghOz+64PCdsehUAR/PYBeBDwiSs4wYTpXoBAF3fdwTsq9P3bQDaNijZrr0eyePbANgCxiRbU+0Xn1zfmuoB4I8RYcvfauH3hX9bkvwxuwAIOE0AqL8BAPNHXh/Kg/R1AIBoF4DPLmkqGQXk734G+gbVMdpPyVpXK6w29jwkam/cw/cIWNgmjppDrcI28I6BfxEdAcCOUeRRZHnxbAAKtabhaBjdywXHUA8rigwq7eQ8YgzznzZqHojFDradixeAmC9QFcL0ii2Pi4s0BADqSB4o5UVKP4UgVGMdbZ/2AAAAAElFTkSuQmCC",
			"Name": "Notes Bullet ",
			"Paragraph": {
				"Font": {
					"Name": "If Sans Light",
					"Size": 14.0,
					"Bold": false,
					"Italic": false,
					"Underline": false,
					"Color": "Black",
					"SmallCaps": false,
					"AllCaps": false
				},
				"Alignment": 0,
				"IndentBefore": 22.5,
				"FirstLineIndent": -22.5
			},
			"List": {
				"Visible": true,
				"BulletType": 1,
				"StartValue": 1,
				"IndentLevel": 1,
				"Character": 8226,
				"CharacterFont": "Arial"
			}
		},
		{
			"Base64Png": "data:image/png;base64,iVBORw0KGgoAAAANSUhEUgAAAJoAAAAPCAYAAAAcVNbnAAAAAXNSR0IArs4c6QAAAARnQU1BAACxjwv8YQUAAAAJcEhZcwAADsMAAA7DAcdvqGQAAAL0SURBVGhD7VgLcoQgDPVcHIjzcBov42FoEj5CPhax2rXT19mZ3QgheXkEyxL/8Y8H8LlC20J0yxIXv2YDAz330Xg6gA3+HsLtucxhCy4uLjzCgxDa6pfowmMlsFGKs7iohnOxOI/meXMus/g1odHCQMjHCA1ICCAIvROs0b9JaDfmMotfENoWgwPigQQk45OEtlERtE5wXWjWSfbjuDmXaazePs5/GJ99dObdRjtPEGIUZwM7bBrszNSdHYxp0ildu/vwXc19wNqSEdicfvfl/EFnmMgF6yDHpYbQmqs/WKPGDDmXEq7wPB3bKY8OVWg8FyXfAU7aWOqaOZBXCC0VgncCWZyUoINC7AM3JFMIUhasQviAPoQEdmLMJ0ATEJIsClkwkYsuSEtoPvpG6GQDfyGAveSBQmkKTyCh4ZHebsa0Rrf2ECd5XfAVYC7Zac2U60uElpPoEpPFsWKX3cEWmu6Dj9fEcoCJXFLReIBK3LSRNOHynBWf6lxAFlaxj3ECsPwBXiO0Qt6eGC/OQfFFV7OEZvvoeUnzXdCOVAWnc8EpJ4TW+Ubo+alCE3MRJT98MsoJwPT3KqFloqqNFYftwg70bEBoNC69W6ifdkLzzoLvZ+t2wNnZXACnhDYyDqAKTcxNqDo4w8lfERpE13SCu4TWF/x74PuKh1hRcMbMs7kArgtNcjEvtEFODvy9TGiAumt4cfC3ITScMyK0Ix/f4mDu6VwUURBw3IjQ9Fi4T/qtxZX5STo4wcmfElomwa+yOFbsaO8JsIRm+9jgqKxW+B6a/2wTbJ8zuahCo+7Sr2ELclBomohond0+xAlAjyVhQGhIRn9l8AjM4gCoE+D9UF+cSlATq369YZNXfPRXJMVWDNoYfR3ClVzKJHwnpKsIRWjC9wmhTV1vgIlzArgoNAzaKMqdOCpOIUMrbPOSjh/00fCzg8jL4/g6zEd7AVoh1mmLxTCZC4p3jzH5x/qMCU12Vz62CoPnAjYR6wAneiyIGL8AHH/8OoP4YLMAAAAASUVORK5CYII=",
			"Name": "Notes Number",
			"Paragraph": {
				"Font": {
					"Name": "If Sans Light",
					"Size": 14.0,
					"Bold": false,
					"Italic": false,
					"Underline": false,
					"Color": "Black",
					"SmallCaps": false,
					"AllCaps": false
				},
				"Alignment": 0,
				"IndentBefore": 27.0,
				"FirstLineIndent": -27.0
			},
			"List": {
				"Visible": true,
				"BulletType": 0,
				"StartValue": 1,
				"IndentLevel": 1,
				"Character": 8226,
				"CharacterFont": "+mj-lt"
			}
		}
	]
}]]></PpStyles>
</file>

<file path=customXml/itemProps1.xml><?xml version="1.0" encoding="utf-8"?>
<ds:datastoreItem xmlns:ds="http://schemas.openxmlformats.org/officeDocument/2006/customXml" ds:itemID="{BE61BD02-8C2C-47B2-95B2-0E23D26A39FF}">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430</Words>
  <Application>Microsoft Office PowerPoint</Application>
  <PresentationFormat>Widescreen</PresentationFormat>
  <Paragraphs>136</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If Sans Light</vt:lpstr>
      <vt:lpstr>Wingdings</vt:lpstr>
      <vt:lpstr>Arial</vt:lpstr>
      <vt:lpstr>Ink Free</vt:lpstr>
      <vt:lpstr>If Sans</vt:lpstr>
      <vt:lpstr>If Sans Thin</vt:lpstr>
      <vt:lpstr>If Sans Medium</vt:lpstr>
      <vt:lpstr>Courier New</vt:lpstr>
      <vt:lpstr>Blank</vt:lpstr>
      <vt:lpstr>Föräldramöte  2022-08-17  Sundsvall Hockey    U10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Nordlander, Erik</dc:creator>
  <cp:lastModifiedBy>Nordlander, Erik</cp:lastModifiedBy>
  <cp:revision>35</cp:revision>
  <dcterms:created xsi:type="dcterms:W3CDTF">2021-08-24T14:08:30Z</dcterms:created>
  <dcterms:modified xsi:type="dcterms:W3CDTF">2022-09-29T10:52:15Z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TemplafyTimeStamp">
    <vt:lpwstr>2019-11-25T09:26:09.5347159Z</vt:lpwstr>
  </property>
  <property fmtid="{D5CDD505-2E9C-101B-9397-08002B2CF9AE}" pid="4" name="PrintEnable">
    <vt:lpwstr>true</vt:lpwstr>
  </property>
</Properties>
</file>