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5"/>
  </p:sldMasterIdLst>
  <p:notesMasterIdLst>
    <p:notesMasterId r:id="rId16"/>
  </p:notesMasterIdLst>
  <p:handoutMasterIdLst>
    <p:handoutMasterId r:id="rId17"/>
  </p:handoutMasterIdLst>
  <p:sldIdLst>
    <p:sldId id="256" r:id="rId6"/>
    <p:sldId id="267" r:id="rId7"/>
    <p:sldId id="257" r:id="rId8"/>
    <p:sldId id="258" r:id="rId9"/>
    <p:sldId id="259" r:id="rId10"/>
    <p:sldId id="262" r:id="rId11"/>
    <p:sldId id="266" r:id="rId12"/>
    <p:sldId id="263" r:id="rId13"/>
    <p:sldId id="264" r:id="rId14"/>
    <p:sldId id="265" r:id="rId15"/>
  </p:sldIdLst>
  <p:sldSz cx="12192000" cy="6858000"/>
  <p:notesSz cx="6858000" cy="9144000"/>
  <p:custDataLst>
    <p:tags r:id="rId18"/>
  </p:custDataLst>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id="{EC7B65D8-FAC7-A84F-9A3B-F5E53BA28592}">
          <p14:sldIdLst>
            <p14:sldId id="256"/>
            <p14:sldId id="267"/>
            <p14:sldId id="257"/>
            <p14:sldId id="258"/>
            <p14:sldId id="259"/>
            <p14:sldId id="262"/>
            <p14:sldId id="266"/>
            <p14:sldId id="263"/>
            <p14:sldId id="264"/>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CBE"/>
    <a:srgbClr val="F4F5F6"/>
    <a:srgbClr val="F0F0F0"/>
    <a:srgbClr val="898989"/>
    <a:srgbClr val="0000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903B7-F4A9-4843-9F72-5CF45DDC6393}" v="8" dt="2022-03-24T09:43:35.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234" autoAdjust="0"/>
  </p:normalViewPr>
  <p:slideViewPr>
    <p:cSldViewPr snapToGrid="0" snapToObjects="1" showGuides="1">
      <p:cViewPr varScale="1">
        <p:scale>
          <a:sx n="82" d="100"/>
          <a:sy n="82" d="100"/>
        </p:scale>
        <p:origin x="1710" y="90"/>
      </p:cViewPr>
      <p:guideLst/>
    </p:cSldViewPr>
  </p:slideViewPr>
  <p:notesTextViewPr>
    <p:cViewPr>
      <p:scale>
        <a:sx n="3" d="2"/>
        <a:sy n="3" d="2"/>
      </p:scale>
      <p:origin x="0" y="0"/>
    </p:cViewPr>
  </p:notesTextViewPr>
  <p:sorterViewPr>
    <p:cViewPr varScale="1">
      <p:scale>
        <a:sx n="100" d="100"/>
        <a:sy n="100" d="100"/>
      </p:scale>
      <p:origin x="0" y="-35512"/>
    </p:cViewPr>
  </p:sorterViewPr>
  <p:notesViewPr>
    <p:cSldViewPr snapToGrid="0" snapToObjects="1" showGuides="1">
      <p:cViewPr varScale="1">
        <p:scale>
          <a:sx n="97" d="100"/>
          <a:sy n="97" d="100"/>
        </p:scale>
        <p:origin x="312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Nilsson" userId="dd5b3ee0-cda6-4820-935e-84ffbe132c14" providerId="ADAL" clId="{457903B7-F4A9-4843-9F72-5CF45DDC6393}"/>
    <pc:docChg chg="custSel modSld">
      <pc:chgData name="Linda Nilsson" userId="dd5b3ee0-cda6-4820-935e-84ffbe132c14" providerId="ADAL" clId="{457903B7-F4A9-4843-9F72-5CF45DDC6393}" dt="2022-03-24T09:57:59.291" v="2502" actId="113"/>
      <pc:docMkLst>
        <pc:docMk/>
      </pc:docMkLst>
      <pc:sldChg chg="modNotesTx">
        <pc:chgData name="Linda Nilsson" userId="dd5b3ee0-cda6-4820-935e-84ffbe132c14" providerId="ADAL" clId="{457903B7-F4A9-4843-9F72-5CF45DDC6393}" dt="2022-03-24T09:53:01.818" v="1992" actId="20577"/>
        <pc:sldMkLst>
          <pc:docMk/>
          <pc:sldMk cId="3564388516" sldId="258"/>
        </pc:sldMkLst>
      </pc:sldChg>
      <pc:sldChg chg="modSp mod">
        <pc:chgData name="Linda Nilsson" userId="dd5b3ee0-cda6-4820-935e-84ffbe132c14" providerId="ADAL" clId="{457903B7-F4A9-4843-9F72-5CF45DDC6393}" dt="2022-03-24T09:56:02.871" v="2413" actId="20577"/>
        <pc:sldMkLst>
          <pc:docMk/>
          <pc:sldMk cId="3537025375" sldId="259"/>
        </pc:sldMkLst>
        <pc:spChg chg="mod">
          <ac:chgData name="Linda Nilsson" userId="dd5b3ee0-cda6-4820-935e-84ffbe132c14" providerId="ADAL" clId="{457903B7-F4A9-4843-9F72-5CF45DDC6393}" dt="2022-03-24T09:56:02.871" v="2413" actId="20577"/>
          <ac:spMkLst>
            <pc:docMk/>
            <pc:sldMk cId="3537025375" sldId="259"/>
            <ac:spMk id="2" creationId="{EC13A05C-1F3E-4E4A-8C5B-27B7A54078DA}"/>
          </ac:spMkLst>
        </pc:spChg>
      </pc:sldChg>
      <pc:sldChg chg="modNotesTx">
        <pc:chgData name="Linda Nilsson" userId="dd5b3ee0-cda6-4820-935e-84ffbe132c14" providerId="ADAL" clId="{457903B7-F4A9-4843-9F72-5CF45DDC6393}" dt="2022-03-24T09:54:20.635" v="2294" actId="20577"/>
        <pc:sldMkLst>
          <pc:docMk/>
          <pc:sldMk cId="1745021521" sldId="262"/>
        </pc:sldMkLst>
      </pc:sldChg>
      <pc:sldChg chg="addSp modSp mod">
        <pc:chgData name="Linda Nilsson" userId="dd5b3ee0-cda6-4820-935e-84ffbe132c14" providerId="ADAL" clId="{457903B7-F4A9-4843-9F72-5CF45DDC6393}" dt="2022-03-24T09:41:53.009" v="2" actId="207"/>
        <pc:sldMkLst>
          <pc:docMk/>
          <pc:sldMk cId="4174203484" sldId="263"/>
        </pc:sldMkLst>
        <pc:spChg chg="add mod">
          <ac:chgData name="Linda Nilsson" userId="dd5b3ee0-cda6-4820-935e-84ffbe132c14" providerId="ADAL" clId="{457903B7-F4A9-4843-9F72-5CF45DDC6393}" dt="2022-03-24T09:41:53.009" v="2" actId="207"/>
          <ac:spMkLst>
            <pc:docMk/>
            <pc:sldMk cId="4174203484" sldId="263"/>
            <ac:spMk id="5" creationId="{2C9F8DB4-DC43-4B6C-90A9-971B74C7D796}"/>
          </ac:spMkLst>
        </pc:spChg>
      </pc:sldChg>
      <pc:sldChg chg="addSp delSp modSp mod">
        <pc:chgData name="Linda Nilsson" userId="dd5b3ee0-cda6-4820-935e-84ffbe132c14" providerId="ADAL" clId="{457903B7-F4A9-4843-9F72-5CF45DDC6393}" dt="2022-03-24T09:57:59.291" v="2502" actId="113"/>
        <pc:sldMkLst>
          <pc:docMk/>
          <pc:sldMk cId="2245152468" sldId="264"/>
        </pc:sldMkLst>
        <pc:spChg chg="del mod">
          <ac:chgData name="Linda Nilsson" userId="dd5b3ee0-cda6-4820-935e-84ffbe132c14" providerId="ADAL" clId="{457903B7-F4A9-4843-9F72-5CF45DDC6393}" dt="2022-03-24T09:43:41.204" v="18" actId="478"/>
          <ac:spMkLst>
            <pc:docMk/>
            <pc:sldMk cId="2245152468" sldId="264"/>
            <ac:spMk id="2" creationId="{EC13A05C-1F3E-4E4A-8C5B-27B7A54078DA}"/>
          </ac:spMkLst>
        </pc:spChg>
        <pc:spChg chg="add mod">
          <ac:chgData name="Linda Nilsson" userId="dd5b3ee0-cda6-4820-935e-84ffbe132c14" providerId="ADAL" clId="{457903B7-F4A9-4843-9F72-5CF45DDC6393}" dt="2022-03-24T09:41:59.780" v="3"/>
          <ac:spMkLst>
            <pc:docMk/>
            <pc:sldMk cId="2245152468" sldId="264"/>
            <ac:spMk id="9" creationId="{F9CE806C-33CC-4AA1-9E0D-8D98B5151920}"/>
          </ac:spMkLst>
        </pc:spChg>
        <pc:spChg chg="add del mod">
          <ac:chgData name="Linda Nilsson" userId="dd5b3ee0-cda6-4820-935e-84ffbe132c14" providerId="ADAL" clId="{457903B7-F4A9-4843-9F72-5CF45DDC6393}" dt="2022-03-24T09:43:35.115" v="12" actId="767"/>
          <ac:spMkLst>
            <pc:docMk/>
            <pc:sldMk cId="2245152468" sldId="264"/>
            <ac:spMk id="10" creationId="{6BA4BD98-80EC-462C-8D1F-A6876EA8A9A1}"/>
          </ac:spMkLst>
        </pc:spChg>
        <pc:spChg chg="add mod">
          <ac:chgData name="Linda Nilsson" userId="dd5b3ee0-cda6-4820-935e-84ffbe132c14" providerId="ADAL" clId="{457903B7-F4A9-4843-9F72-5CF45DDC6393}" dt="2022-03-24T09:57:59.291" v="2502" actId="113"/>
          <ac:spMkLst>
            <pc:docMk/>
            <pc:sldMk cId="2245152468" sldId="264"/>
            <ac:spMk id="14" creationId="{B2237D9A-10E6-4A27-BA46-DC7447977B34}"/>
          </ac:spMkLst>
        </pc:spChg>
        <pc:graphicFrameChg chg="add del mod">
          <ac:chgData name="Linda Nilsson" userId="dd5b3ee0-cda6-4820-935e-84ffbe132c14" providerId="ADAL" clId="{457903B7-F4A9-4843-9F72-5CF45DDC6393}" dt="2022-03-24T09:43:00.472" v="6"/>
          <ac:graphicFrameMkLst>
            <pc:docMk/>
            <pc:sldMk cId="2245152468" sldId="264"/>
            <ac:graphicFrameMk id="5" creationId="{E8CA7B04-B907-4890-BA4E-AE306F71A290}"/>
          </ac:graphicFrameMkLst>
        </pc:graphicFrameChg>
        <pc:graphicFrameChg chg="del">
          <ac:chgData name="Linda Nilsson" userId="dd5b3ee0-cda6-4820-935e-84ffbe132c14" providerId="ADAL" clId="{457903B7-F4A9-4843-9F72-5CF45DDC6393}" dt="2022-03-24T09:41:36.746" v="0" actId="478"/>
          <ac:graphicFrameMkLst>
            <pc:docMk/>
            <pc:sldMk cId="2245152468" sldId="264"/>
            <ac:graphicFrameMk id="11" creationId="{F0D58FAA-9443-48B7-9CA6-D56227B3C77D}"/>
          </ac:graphicFrameMkLst>
        </pc:graphicFrameChg>
        <pc:picChg chg="add mod">
          <ac:chgData name="Linda Nilsson" userId="dd5b3ee0-cda6-4820-935e-84ffbe132c14" providerId="ADAL" clId="{457903B7-F4A9-4843-9F72-5CF45DDC6393}" dt="2022-03-24T09:45:39.166" v="270" actId="1036"/>
          <ac:picMkLst>
            <pc:docMk/>
            <pc:sldMk cId="2245152468" sldId="264"/>
            <ac:picMk id="8" creationId="{ABF34B0E-38EE-4D87-B945-53FD57643BC9}"/>
          </ac:picMkLst>
        </pc:picChg>
      </pc:sldChg>
      <pc:sldChg chg="addSp modSp">
        <pc:chgData name="Linda Nilsson" userId="dd5b3ee0-cda6-4820-935e-84ffbe132c14" providerId="ADAL" clId="{457903B7-F4A9-4843-9F72-5CF45DDC6393}" dt="2022-03-24T09:42:01.647" v="4"/>
        <pc:sldMkLst>
          <pc:docMk/>
          <pc:sldMk cId="1000727290" sldId="265"/>
        </pc:sldMkLst>
        <pc:spChg chg="add mod">
          <ac:chgData name="Linda Nilsson" userId="dd5b3ee0-cda6-4820-935e-84ffbe132c14" providerId="ADAL" clId="{457903B7-F4A9-4843-9F72-5CF45DDC6393}" dt="2022-03-24T09:42:01.647" v="4"/>
          <ac:spMkLst>
            <pc:docMk/>
            <pc:sldMk cId="1000727290" sldId="265"/>
            <ac:spMk id="9" creationId="{717C7D8F-54AD-40A7-B8C5-552DEEFCC48A}"/>
          </ac:spMkLst>
        </pc:spChg>
      </pc:sldChg>
      <pc:sldChg chg="modNotesTx">
        <pc:chgData name="Linda Nilsson" userId="dd5b3ee0-cda6-4820-935e-84ffbe132c14" providerId="ADAL" clId="{457903B7-F4A9-4843-9F72-5CF45DDC6393}" dt="2022-03-24T09:46:49.733" v="467" actId="20577"/>
        <pc:sldMkLst>
          <pc:docMk/>
          <pc:sldMk cId="1843552159"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18781-FBF9-354C-A025-C49C596164BA}" type="datetimeFigureOut">
              <a:rPr lang="en-US" smtClean="0"/>
              <a:t>3/24/2022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4EF74-8826-BD43-B880-7A8566D08AFF}" type="slidenum">
              <a:rPr lang="en-US" smtClean="0"/>
              <a:t>‹#›</a:t>
            </a:fld>
            <a:endParaRPr lang="en-US"/>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FD40-13C9-7B48-A0BE-E251E1E33FE5}"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2375-F1B1-284C-A827-B0E603FDBDD8}" type="slidenum">
              <a:rPr lang="en-US" smtClean="0"/>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Äntligen</a:t>
            </a:r>
            <a:r>
              <a:rPr lang="en-US" dirty="0"/>
              <a:t> </a:t>
            </a:r>
            <a:r>
              <a:rPr lang="en-US" dirty="0" err="1"/>
              <a:t>blev</a:t>
            </a:r>
            <a:r>
              <a:rPr lang="en-US" dirty="0"/>
              <a:t> det CUP!! </a:t>
            </a:r>
            <a:r>
              <a:rPr lang="en-US" dirty="0" err="1"/>
              <a:t>Som</a:t>
            </a:r>
            <a:r>
              <a:rPr lang="en-US" dirty="0"/>
              <a:t> vi </a:t>
            </a:r>
            <a:r>
              <a:rPr lang="en-US" dirty="0" err="1"/>
              <a:t>alla</a:t>
            </a:r>
            <a:r>
              <a:rPr lang="en-US" dirty="0"/>
              <a:t> </a:t>
            </a:r>
            <a:r>
              <a:rPr lang="en-US" dirty="0" err="1"/>
              <a:t>längtat</a:t>
            </a:r>
            <a:r>
              <a:rPr lang="en-US" dirty="0"/>
              <a:t>! </a:t>
            </a:r>
            <a:r>
              <a:rPr lang="en-US" dirty="0" err="1"/>
              <a:t>Fantastiskt</a:t>
            </a:r>
            <a:r>
              <a:rPr lang="en-US" dirty="0"/>
              <a:t> </a:t>
            </a:r>
            <a:r>
              <a:rPr lang="en-US" dirty="0" err="1"/>
              <a:t>att</a:t>
            </a:r>
            <a:r>
              <a:rPr lang="en-US" dirty="0"/>
              <a:t> se </a:t>
            </a:r>
            <a:r>
              <a:rPr lang="en-US" dirty="0" err="1"/>
              <a:t>alla</a:t>
            </a:r>
            <a:r>
              <a:rPr lang="en-US" dirty="0"/>
              <a:t> lag </a:t>
            </a:r>
            <a:r>
              <a:rPr lang="en-US" dirty="0" err="1"/>
              <a:t>på</a:t>
            </a:r>
            <a:r>
              <a:rPr lang="en-US" dirty="0"/>
              <a:t> </a:t>
            </a:r>
            <a:r>
              <a:rPr lang="en-US" dirty="0" err="1"/>
              <a:t>isen</a:t>
            </a:r>
            <a:r>
              <a:rPr lang="en-US" dirty="0"/>
              <a:t>, </a:t>
            </a:r>
            <a:r>
              <a:rPr lang="en-US" dirty="0" err="1"/>
              <a:t>och</a:t>
            </a:r>
            <a:r>
              <a:rPr lang="en-US" dirty="0"/>
              <a:t> </a:t>
            </a:r>
            <a:r>
              <a:rPr lang="en-US" dirty="0" err="1"/>
              <a:t>inramningen</a:t>
            </a:r>
            <a:r>
              <a:rPr lang="en-US" dirty="0"/>
              <a:t> med </a:t>
            </a:r>
            <a:r>
              <a:rPr lang="en-US" dirty="0" err="1"/>
              <a:t>att</a:t>
            </a:r>
            <a:r>
              <a:rPr lang="en-US" dirty="0"/>
              <a:t> </a:t>
            </a:r>
            <a:r>
              <a:rPr lang="en-US" dirty="0" err="1"/>
              <a:t>köra</a:t>
            </a:r>
            <a:r>
              <a:rPr lang="en-US" dirty="0"/>
              <a:t> </a:t>
            </a:r>
            <a:r>
              <a:rPr lang="en-US" dirty="0" err="1"/>
              <a:t>alla</a:t>
            </a:r>
            <a:r>
              <a:rPr lang="en-US" dirty="0"/>
              <a:t> matcher i </a:t>
            </a:r>
            <a:r>
              <a:rPr lang="en-US" dirty="0" err="1"/>
              <a:t>Brandcode</a:t>
            </a:r>
            <a:r>
              <a:rPr lang="en-US" dirty="0"/>
              <a:t> </a:t>
            </a:r>
            <a:r>
              <a:rPr lang="en-US" dirty="0" err="1"/>
              <a:t>blev</a:t>
            </a:r>
            <a:r>
              <a:rPr lang="en-US" dirty="0"/>
              <a:t> </a:t>
            </a:r>
            <a:r>
              <a:rPr lang="en-US" dirty="0" err="1"/>
              <a:t>riktigt</a:t>
            </a:r>
            <a:r>
              <a:rPr lang="en-US" dirty="0"/>
              <a:t> </a:t>
            </a:r>
            <a:r>
              <a:rPr lang="en-US" dirty="0" err="1"/>
              <a:t>lyckad</a:t>
            </a:r>
            <a:r>
              <a:rPr lang="en-US" dirty="0"/>
              <a:t>!</a:t>
            </a:r>
          </a:p>
        </p:txBody>
      </p:sp>
      <p:sp>
        <p:nvSpPr>
          <p:cNvPr id="4" name="Slide Number Placeholder 3"/>
          <p:cNvSpPr>
            <a:spLocks noGrp="1"/>
          </p:cNvSpPr>
          <p:nvPr>
            <p:ph type="sldNum" sz="quarter" idx="5"/>
          </p:nvPr>
        </p:nvSpPr>
        <p:spPr/>
        <p:txBody>
          <a:bodyPr/>
          <a:lstStyle/>
          <a:p>
            <a:fld id="{6F8E2375-F1B1-284C-A827-B0E603FDBDD8}" type="slidenum">
              <a:rPr lang="en-US" smtClean="0"/>
              <a:t>2</a:t>
            </a:fld>
            <a:endParaRPr lang="en-US"/>
          </a:p>
        </p:txBody>
      </p:sp>
    </p:spTree>
    <p:extLst>
      <p:ext uri="{BB962C8B-B14F-4D97-AF65-F5344CB8AC3E}">
        <p14:creationId xmlns:p14="http://schemas.microsoft.com/office/powerpoint/2010/main" val="324963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900" dirty="0"/>
              <a:t>Till vår cup fick vi ha med 8 föreningar och </a:t>
            </a:r>
            <a:r>
              <a:rPr lang="sv-SE" sz="900" dirty="0" err="1"/>
              <a:t>tot</a:t>
            </a:r>
            <a:r>
              <a:rPr lang="sv-SE" sz="900" dirty="0"/>
              <a:t> 24 lag.</a:t>
            </a:r>
          </a:p>
          <a:p>
            <a:endParaRPr lang="sv-SE" sz="900" dirty="0"/>
          </a:p>
          <a:p>
            <a:r>
              <a:rPr lang="sv-SE" sz="900" dirty="0"/>
              <a:t>Vi blev tillslut:  7 föreningar och 12 lag </a:t>
            </a:r>
          </a:p>
          <a:p>
            <a:endParaRPr lang="sv-SE" sz="900" dirty="0"/>
          </a:p>
          <a:p>
            <a:r>
              <a:rPr lang="sv-SE" sz="900" dirty="0"/>
              <a:t>Mycket tid gick till att verkligen få in dessa föreningar/lag då vi ca 2,5v innan cupen </a:t>
            </a:r>
            <a:r>
              <a:rPr lang="sv-SE" sz="900" dirty="0" err="1"/>
              <a:t>enast</a:t>
            </a:r>
            <a:r>
              <a:rPr lang="sv-SE" sz="900" dirty="0"/>
              <a:t> hade Östersund och </a:t>
            </a:r>
            <a:r>
              <a:rPr lang="sv-SE" sz="900" dirty="0" err="1"/>
              <a:t>Nälden</a:t>
            </a:r>
            <a:r>
              <a:rPr lang="sv-SE" sz="900" dirty="0"/>
              <a:t> anmälda. </a:t>
            </a:r>
          </a:p>
          <a:p>
            <a:endParaRPr lang="sv-SE" sz="900" dirty="0"/>
          </a:p>
          <a:p>
            <a:r>
              <a:rPr lang="sv-SE" sz="900" dirty="0"/>
              <a:t>Vi var i kontakt med </a:t>
            </a:r>
            <a:r>
              <a:rPr lang="sv-SE" sz="900" dirty="0" err="1"/>
              <a:t>tot</a:t>
            </a:r>
            <a:r>
              <a:rPr lang="sv-SE" sz="900" dirty="0"/>
              <a:t> 45 föreningar, där i princip alla var intresserade av att kunna komma men det blev tydligt att många hade missat vår </a:t>
            </a:r>
            <a:r>
              <a:rPr lang="sv-SE" sz="900" dirty="0" err="1"/>
              <a:t>up</a:t>
            </a:r>
            <a:r>
              <a:rPr lang="sv-SE" sz="900" dirty="0"/>
              <a:t> i </a:t>
            </a:r>
            <a:r>
              <a:rPr lang="sv-SE" sz="900" dirty="0" err="1"/>
              <a:t>CupOnline</a:t>
            </a:r>
            <a:r>
              <a:rPr lang="sv-SE" sz="900" dirty="0"/>
              <a:t>, att cuper annonseras där, samt att regionerna planerat sammandrag den helgen och att de inte godkände att byta helg, då det är ont om istider i många regioner.</a:t>
            </a:r>
          </a:p>
          <a:p>
            <a:r>
              <a:rPr lang="sv-SE" sz="900" dirty="0"/>
              <a:t>Dessutom har dessa 2 säsonger med pandemi lett till att flera lag inte har lyckats skapa sig en kassa och därför inte kan delta </a:t>
            </a:r>
            <a:r>
              <a:rPr lang="sv-SE" sz="900" dirty="0" err="1"/>
              <a:t>pga</a:t>
            </a:r>
            <a:r>
              <a:rPr lang="sv-SE" sz="900" dirty="0"/>
              <a:t> ekonomi.</a:t>
            </a:r>
          </a:p>
          <a:p>
            <a:endParaRPr lang="sv-SE" sz="900" dirty="0"/>
          </a:p>
          <a:p>
            <a:r>
              <a:rPr lang="sv-SE" sz="900" dirty="0"/>
              <a:t>Vi tar med oss dessa erfarenheter till nästa år och kommer ta kontakt personligen med föreningarna när datum för cup är fastställd. Dessutom vet vi nu vilka föreningar som har möjlighet att komma med flera lag, så för att kunna maximera så behöver man prioritera att ta med föreningar som kan komma med flera lag.</a:t>
            </a:r>
          </a:p>
        </p:txBody>
      </p:sp>
      <p:sp>
        <p:nvSpPr>
          <p:cNvPr id="4" name="Slide Number Placeholder 3"/>
          <p:cNvSpPr>
            <a:spLocks noGrp="1"/>
          </p:cNvSpPr>
          <p:nvPr>
            <p:ph type="sldNum" sz="quarter" idx="5"/>
          </p:nvPr>
        </p:nvSpPr>
        <p:spPr/>
        <p:txBody>
          <a:bodyPr/>
          <a:lstStyle/>
          <a:p>
            <a:fld id="{6F8E2375-F1B1-284C-A827-B0E603FDBDD8}" type="slidenum">
              <a:rPr lang="en-US" smtClean="0"/>
              <a:t>4</a:t>
            </a:fld>
            <a:endParaRPr lang="en-US"/>
          </a:p>
        </p:txBody>
      </p:sp>
    </p:spTree>
    <p:extLst>
      <p:ext uri="{BB962C8B-B14F-4D97-AF65-F5344CB8AC3E}">
        <p14:creationId xmlns:p14="http://schemas.microsoft.com/office/powerpoint/2010/main" val="389299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F8E2375-F1B1-284C-A827-B0E603FDBDD8}" type="slidenum">
              <a:rPr lang="en-US" smtClean="0"/>
              <a:t>5</a:t>
            </a:fld>
            <a:endParaRPr lang="en-US"/>
          </a:p>
        </p:txBody>
      </p:sp>
    </p:spTree>
    <p:extLst>
      <p:ext uri="{BB962C8B-B14F-4D97-AF65-F5344CB8AC3E}">
        <p14:creationId xmlns:p14="http://schemas.microsoft.com/office/powerpoint/2010/main" val="403835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SUCCE för cupen, otroligt väl genomförd, vi ska vara stolta för vad vi åstadkom och vi har fått så otroligt positiv feedback och också önskemål från andra lag i vår egen förening men även andra lag om de kan få ta del av material mm som vi skapat. Jätte kul!</a:t>
            </a:r>
          </a:p>
        </p:txBody>
      </p:sp>
      <p:sp>
        <p:nvSpPr>
          <p:cNvPr id="4" name="Slide Number Placeholder 3"/>
          <p:cNvSpPr>
            <a:spLocks noGrp="1"/>
          </p:cNvSpPr>
          <p:nvPr>
            <p:ph type="sldNum" sz="quarter" idx="5"/>
          </p:nvPr>
        </p:nvSpPr>
        <p:spPr/>
        <p:txBody>
          <a:bodyPr/>
          <a:lstStyle/>
          <a:p>
            <a:fld id="{6F8E2375-F1B1-284C-A827-B0E603FDBDD8}" type="slidenum">
              <a:rPr lang="en-US" smtClean="0"/>
              <a:t>6</a:t>
            </a:fld>
            <a:endParaRPr lang="en-US"/>
          </a:p>
        </p:txBody>
      </p:sp>
    </p:spTree>
    <p:extLst>
      <p:ext uri="{BB962C8B-B14F-4D97-AF65-F5344CB8AC3E}">
        <p14:creationId xmlns:p14="http://schemas.microsoft.com/office/powerpoint/2010/main" val="96554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F8E2375-F1B1-284C-A827-B0E603FDBDD8}" type="slidenum">
              <a:rPr lang="en-US" smtClean="0"/>
              <a:t>9</a:t>
            </a:fld>
            <a:endParaRPr lang="en-US"/>
          </a:p>
        </p:txBody>
      </p:sp>
    </p:spTree>
    <p:extLst>
      <p:ext uri="{BB962C8B-B14F-4D97-AF65-F5344CB8AC3E}">
        <p14:creationId xmlns:p14="http://schemas.microsoft.com/office/powerpoint/2010/main" val="275307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0528C8-F3EF-074B-A984-08666606B514}"/>
              </a:ext>
            </a:extLst>
          </p:cNvPr>
          <p:cNvSpPr/>
          <p:nvPr userDrawn="1"/>
        </p:nvSpPr>
        <p:spPr>
          <a:xfrm>
            <a:off x="0" y="0"/>
            <a:ext cx="12192000" cy="6857999"/>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Rectangle 8">
            <a:extLst>
              <a:ext uri="{FF2B5EF4-FFF2-40B4-BE49-F238E27FC236}">
                <a16:creationId xmlns:a16="http://schemas.microsoft.com/office/drawing/2014/main" id="{AE1B56D1-5FED-2E43-94C6-A2B0E4D2E852}"/>
              </a:ext>
            </a:extLst>
          </p:cNvPr>
          <p:cNvSpPr/>
          <p:nvPr userDrawn="1"/>
        </p:nvSpPr>
        <p:spPr>
          <a:xfrm>
            <a:off x="0" y="3718560"/>
            <a:ext cx="12192000" cy="313944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6" name="Title 5"/>
          <p:cNvSpPr>
            <a:spLocks noGrp="1"/>
          </p:cNvSpPr>
          <p:nvPr>
            <p:ph type="title"/>
          </p:nvPr>
        </p:nvSpPr>
        <p:spPr>
          <a:xfrm>
            <a:off x="335279" y="4784328"/>
            <a:ext cx="11551919" cy="871055"/>
          </a:xfrm>
          <a:prstGeom prst="rect">
            <a:avLst/>
          </a:prstGeom>
        </p:spPr>
        <p:txBody>
          <a:bodyPr anchor="b"/>
          <a:lstStyle>
            <a:lvl1pPr>
              <a:lnSpc>
                <a:spcPct val="100000"/>
              </a:lnSpc>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C79C1D59-BA6C-264B-9774-491332853F9D}"/>
              </a:ext>
            </a:extLst>
          </p:cNvPr>
          <p:cNvSpPr>
            <a:spLocks noGrp="1"/>
          </p:cNvSpPr>
          <p:nvPr>
            <p:ph type="body" sz="quarter" idx="16" hasCustomPrompt="1"/>
          </p:nvPr>
        </p:nvSpPr>
        <p:spPr>
          <a:xfrm>
            <a:off x="335279" y="5712079"/>
            <a:ext cx="11551919" cy="667404"/>
          </a:xfrm>
          <a:prstGeom prst="rect">
            <a:avLst/>
          </a:prstGeom>
        </p:spPr>
        <p:txBody>
          <a:bodyPr>
            <a:noAutofit/>
          </a:bodyPr>
          <a:lstStyle>
            <a:lvl1pPr marL="0" indent="0">
              <a:tabLst>
                <a:tab pos="504825" algn="l"/>
              </a:tabLst>
              <a:defRPr sz="1400" b="0">
                <a:solidFill>
                  <a:schemeClr val="bg1"/>
                </a:solidFill>
                <a:latin typeface="Times New Roman" panose="02020603050405020304" pitchFamily="18" charset="0"/>
                <a:cs typeface="Times New Roman" panose="02020603050405020304" pitchFamily="18" charset="0"/>
              </a:defRPr>
            </a:lvl1pPr>
            <a:lvl2pPr>
              <a:defRPr b="0">
                <a:latin typeface="Times New Roman" panose="02020603050405020304" pitchFamily="18" charset="0"/>
                <a:cs typeface="Times New Roman" panose="02020603050405020304" pitchFamily="18" charset="0"/>
              </a:defRPr>
            </a:lvl2pPr>
            <a:lvl3pPr>
              <a:defRPr b="0">
                <a:latin typeface="Times New Roman" panose="02020603050405020304" pitchFamily="18" charset="0"/>
                <a:cs typeface="Times New Roman" panose="02020603050405020304" pitchFamily="18" charset="0"/>
              </a:defRPr>
            </a:lvl3pPr>
            <a:lvl4pPr>
              <a:defRPr b="0">
                <a:latin typeface="Times New Roman" panose="02020603050405020304" pitchFamily="18" charset="0"/>
                <a:cs typeface="Times New Roman" panose="02020603050405020304" pitchFamily="18" charset="0"/>
              </a:defRPr>
            </a:lvl4pPr>
            <a:lvl5pPr>
              <a:defRPr b="0">
                <a:latin typeface="Times New Roman" panose="02020603050405020304" pitchFamily="18" charset="0"/>
                <a:cs typeface="Times New Roman" panose="02020603050405020304" pitchFamily="18" charset="0"/>
              </a:defRPr>
            </a:lvl5pPr>
          </a:lstStyle>
          <a:p>
            <a:pPr lvl="0"/>
            <a:r>
              <a:rPr lang="en-US" dirty="0"/>
              <a:t>Subtitle Placeholder</a:t>
            </a:r>
          </a:p>
        </p:txBody>
      </p:sp>
      <p:sp>
        <p:nvSpPr>
          <p:cNvPr id="15" name="Rectangle 14">
            <a:extLst>
              <a:ext uri="{FF2B5EF4-FFF2-40B4-BE49-F238E27FC236}">
                <a16:creationId xmlns:a16="http://schemas.microsoft.com/office/drawing/2014/main" id="{954AD844-DD51-724E-95F1-4F651718FC94}"/>
              </a:ext>
            </a:extLst>
          </p:cNvPr>
          <p:cNvSpPr/>
          <p:nvPr userDrawn="1"/>
        </p:nvSpPr>
        <p:spPr>
          <a:xfrm>
            <a:off x="0" y="6492874"/>
            <a:ext cx="12192001" cy="365126"/>
          </a:xfrm>
          <a:prstGeom prst="rect">
            <a:avLst/>
          </a:prstGeom>
          <a:solidFill>
            <a:schemeClr val="tx2">
              <a:lumMod val="75000"/>
              <a:alpha val="45000"/>
            </a:schemeClr>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3" name="Picture Placeholder 8">
            <a:extLst>
              <a:ext uri="{FF2B5EF4-FFF2-40B4-BE49-F238E27FC236}">
                <a16:creationId xmlns:a16="http://schemas.microsoft.com/office/drawing/2014/main" id="{9CCA7AEC-1D2E-8846-A9EC-FDED0B8E3D4F}"/>
              </a:ext>
            </a:extLst>
          </p:cNvPr>
          <p:cNvSpPr>
            <a:spLocks noGrp="1"/>
          </p:cNvSpPr>
          <p:nvPr>
            <p:ph type="pic" sz="quarter" idx="15"/>
          </p:nvPr>
        </p:nvSpPr>
        <p:spPr>
          <a:xfrm>
            <a:off x="-1" y="1"/>
            <a:ext cx="12192000" cy="3718558"/>
          </a:xfrm>
          <a:prstGeom prst="rect">
            <a:avLst/>
          </a:prstGeom>
          <a:solidFill>
            <a:schemeClr val="bg1">
              <a:lumMod val="75000"/>
            </a:schemeClr>
          </a:solidFill>
          <a:ln>
            <a:noFill/>
          </a:ln>
          <a:effectLst/>
        </p:spPr>
        <p:txBody>
          <a:bodyPr wrap="square" anchor="ctr">
            <a:noAutofit/>
          </a:bodyPr>
          <a:lstStyle>
            <a:lvl1pPr algn="ctr">
              <a:defRPr sz="1200">
                <a:solidFill>
                  <a:schemeClr val="tx1"/>
                </a:solidFill>
              </a:defRPr>
            </a:lvl1pPr>
          </a:lstStyle>
          <a:p>
            <a:r>
              <a:rPr lang="en-US"/>
              <a:t>Click icon to add picture</a:t>
            </a:r>
            <a:endParaRPr lang="en-US" dirty="0"/>
          </a:p>
        </p:txBody>
      </p:sp>
      <p:sp>
        <p:nvSpPr>
          <p:cNvPr id="12" name="Text Placeholder 6">
            <a:extLst>
              <a:ext uri="{FF2B5EF4-FFF2-40B4-BE49-F238E27FC236}">
                <a16:creationId xmlns:a16="http://schemas.microsoft.com/office/drawing/2014/main" id="{8BC43764-17DF-AD48-985E-0F0F99BEAC05}"/>
              </a:ext>
            </a:extLst>
          </p:cNvPr>
          <p:cNvSpPr>
            <a:spLocks noGrp="1"/>
          </p:cNvSpPr>
          <p:nvPr>
            <p:ph type="body" sz="quarter" idx="18" hasCustomPrompt="1"/>
          </p:nvPr>
        </p:nvSpPr>
        <p:spPr>
          <a:xfrm>
            <a:off x="5206696" y="6492873"/>
            <a:ext cx="6680502" cy="365126"/>
          </a:xfrm>
          <a:prstGeom prst="rect">
            <a:avLst/>
          </a:prstGeom>
        </p:spPr>
        <p:txBody>
          <a:bodyPr anchor="ctr"/>
          <a:lstStyle>
            <a:lvl1pPr marL="0" indent="0" algn="r">
              <a:tabLst>
                <a:tab pos="504825" algn="l"/>
              </a:tabLst>
              <a:defRPr sz="1200" b="0">
                <a:solidFill>
                  <a:schemeClr val="bg1"/>
                </a:solidFill>
                <a:latin typeface="Times New Roman" panose="02020603050405020304" pitchFamily="18" charset="0"/>
                <a:cs typeface="Times New Roman" panose="02020603050405020304" pitchFamily="18" charset="0"/>
              </a:defRPr>
            </a:lvl1pPr>
            <a:lvl2pPr>
              <a:defRPr b="0">
                <a:latin typeface="Times New Roman" panose="02020603050405020304" pitchFamily="18" charset="0"/>
                <a:cs typeface="Times New Roman" panose="02020603050405020304" pitchFamily="18" charset="0"/>
              </a:defRPr>
            </a:lvl2pPr>
            <a:lvl3pPr>
              <a:defRPr b="0">
                <a:latin typeface="Times New Roman" panose="02020603050405020304" pitchFamily="18" charset="0"/>
                <a:cs typeface="Times New Roman" panose="02020603050405020304" pitchFamily="18" charset="0"/>
              </a:defRPr>
            </a:lvl3pPr>
            <a:lvl4pPr>
              <a:defRPr b="0">
                <a:latin typeface="Times New Roman" panose="02020603050405020304" pitchFamily="18" charset="0"/>
                <a:cs typeface="Times New Roman" panose="02020603050405020304" pitchFamily="18" charset="0"/>
              </a:defRPr>
            </a:lvl4pPr>
            <a:lvl5pPr>
              <a:defRPr b="0">
                <a:latin typeface="Times New Roman" panose="02020603050405020304" pitchFamily="18" charset="0"/>
                <a:cs typeface="Times New Roman" panose="02020603050405020304" pitchFamily="18" charset="0"/>
              </a:defRPr>
            </a:lvl5pPr>
          </a:lstStyle>
          <a:p>
            <a:pPr lvl="0"/>
            <a:r>
              <a:rPr lang="en-US" dirty="0"/>
              <a:t>Presenter’s Name   |   May 2021</a:t>
            </a:r>
          </a:p>
        </p:txBody>
      </p:sp>
      <p:pic>
        <p:nvPicPr>
          <p:cNvPr id="11" name="Graphic 10">
            <a:extLst>
              <a:ext uri="{FF2B5EF4-FFF2-40B4-BE49-F238E27FC236}">
                <a16:creationId xmlns:a16="http://schemas.microsoft.com/office/drawing/2014/main" id="{23B44382-C073-834F-A218-62CEBBB450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7749" y="4204817"/>
            <a:ext cx="1938732" cy="579511"/>
          </a:xfrm>
          <a:prstGeom prst="rect">
            <a:avLst/>
          </a:prstGeom>
        </p:spPr>
      </p:pic>
    </p:spTree>
    <p:extLst>
      <p:ext uri="{BB962C8B-B14F-4D97-AF65-F5344CB8AC3E}">
        <p14:creationId xmlns:p14="http://schemas.microsoft.com/office/powerpoint/2010/main" val="93375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C5BD3-9425-5A45-A059-4297EC156E37}"/>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DA4B4A4E-06BC-4645-8246-48D6E5E9123F}"/>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 name="Footer Placeholder 2">
            <a:extLst>
              <a:ext uri="{FF2B5EF4-FFF2-40B4-BE49-F238E27FC236}">
                <a16:creationId xmlns:a16="http://schemas.microsoft.com/office/drawing/2014/main" id="{DCCE8952-0848-D140-992A-F72DF78681F4}"/>
              </a:ext>
            </a:extLst>
          </p:cNvPr>
          <p:cNvSpPr>
            <a:spLocks noGrp="1"/>
          </p:cNvSpPr>
          <p:nvPr>
            <p:ph type="ftr" sz="quarter" idx="13"/>
          </p:nvPr>
        </p:nvSpPr>
        <p:spPr/>
        <p:txBody>
          <a:bodyPr/>
          <a:lstStyle/>
          <a:p>
            <a:r>
              <a:rPr lang="en-US" dirty="0"/>
              <a:t>CONFIDENTIAL</a:t>
            </a:r>
          </a:p>
        </p:txBody>
      </p:sp>
      <p:sp>
        <p:nvSpPr>
          <p:cNvPr id="10" name="Title Placeholder 3">
            <a:extLst>
              <a:ext uri="{FF2B5EF4-FFF2-40B4-BE49-F238E27FC236}">
                <a16:creationId xmlns:a16="http://schemas.microsoft.com/office/drawing/2014/main" id="{C238ADD8-007F-E94D-B635-B131EECD0F44}"/>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B004597A-A8CA-A143-8516-1678C376BDB0}"/>
              </a:ext>
            </a:extLst>
          </p:cNvPr>
          <p:cNvSpPr>
            <a:spLocks noGrp="1"/>
          </p:cNvSpPr>
          <p:nvPr>
            <p:ph type="body" sz="quarter" idx="10"/>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3" name="Text Placeholder 10">
            <a:extLst>
              <a:ext uri="{FF2B5EF4-FFF2-40B4-BE49-F238E27FC236}">
                <a16:creationId xmlns:a16="http://schemas.microsoft.com/office/drawing/2014/main" id="{5FAF43EE-4EEB-C94C-A0A5-15344E22F4CB}"/>
              </a:ext>
            </a:extLst>
          </p:cNvPr>
          <p:cNvSpPr>
            <a:spLocks noGrp="1"/>
          </p:cNvSpPr>
          <p:nvPr>
            <p:ph type="body" sz="quarter" idx="17"/>
          </p:nvPr>
        </p:nvSpPr>
        <p:spPr>
          <a:xfrm>
            <a:off x="334963" y="1330007"/>
            <a:ext cx="5670725" cy="2441184"/>
          </a:xfrm>
          <a:prstGeom prst="rect">
            <a:avLst/>
          </a:prstGeom>
        </p:spPr>
        <p:txBody>
          <a:bodyPr/>
          <a:lstStyle>
            <a:lvl2pPr>
              <a:defRPr sz="1400"/>
            </a:lvl2pPr>
            <a:lvl3pPr marL="354013" indent="-171450">
              <a:buClr>
                <a:schemeClr val="tx1">
                  <a:lumMod val="75000"/>
                  <a:lumOff val="25000"/>
                </a:schemeClr>
              </a:buClr>
              <a:buFont typeface="System Font Regular"/>
              <a:buChar char="–"/>
              <a:tabLst/>
              <a:defRPr sz="1400"/>
            </a:lvl3pPr>
            <a:lvl4pPr marL="463550" indent="-109538">
              <a:buClr>
                <a:schemeClr val="bg1">
                  <a:lumMod val="75000"/>
                </a:schemeClr>
              </a:buClr>
              <a:buSzPct val="75000"/>
              <a:buFont typeface="Arial" panose="020B0604020202020204" pitchFamily="34" charset="0"/>
              <a:buChar char="•"/>
              <a:tabLst/>
              <a:defRPr sz="1400"/>
            </a:lvl4pPr>
            <a:lvl5pPr marL="573088" indent="-109538">
              <a:buClr>
                <a:schemeClr val="bg1">
                  <a:lumMod val="75000"/>
                </a:schemeClr>
              </a:buClr>
              <a:buSzPct val="7500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D385703B-96C8-9643-AF73-66087DB3A370}"/>
              </a:ext>
            </a:extLst>
          </p:cNvPr>
          <p:cNvSpPr>
            <a:spLocks noGrp="1"/>
          </p:cNvSpPr>
          <p:nvPr>
            <p:ph type="body" sz="quarter" idx="18"/>
          </p:nvPr>
        </p:nvSpPr>
        <p:spPr>
          <a:xfrm>
            <a:off x="6145355" y="1330007"/>
            <a:ext cx="5670725" cy="2441184"/>
          </a:xfrm>
          <a:prstGeom prst="rect">
            <a:avLst/>
          </a:prstGeom>
        </p:spPr>
        <p:txBody>
          <a:bodyPr/>
          <a:lstStyle>
            <a:lvl2pPr>
              <a:defRPr sz="1400"/>
            </a:lvl2pPr>
            <a:lvl3pPr marL="354013" indent="-171450">
              <a:buClr>
                <a:schemeClr val="tx1">
                  <a:lumMod val="75000"/>
                  <a:lumOff val="25000"/>
                </a:schemeClr>
              </a:buClr>
              <a:buFont typeface="System Font Regular"/>
              <a:buChar char="–"/>
              <a:tabLst/>
              <a:defRPr sz="1400"/>
            </a:lvl3pPr>
            <a:lvl4pPr marL="463550" indent="-109538">
              <a:buClr>
                <a:schemeClr val="bg1">
                  <a:lumMod val="75000"/>
                </a:schemeClr>
              </a:buClr>
              <a:buSzPct val="75000"/>
              <a:buFont typeface="Arial" panose="020B0604020202020204" pitchFamily="34" charset="0"/>
              <a:buChar char="•"/>
              <a:tabLst/>
              <a:defRPr sz="1400"/>
            </a:lvl4pPr>
            <a:lvl5pPr marL="573088" indent="-109538">
              <a:buClr>
                <a:schemeClr val="bg1">
                  <a:lumMod val="75000"/>
                </a:schemeClr>
              </a:buClr>
              <a:buSzPct val="7500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0">
            <a:extLst>
              <a:ext uri="{FF2B5EF4-FFF2-40B4-BE49-F238E27FC236}">
                <a16:creationId xmlns:a16="http://schemas.microsoft.com/office/drawing/2014/main" id="{85B799BE-B8A0-684A-9503-7A27E3EE41F8}"/>
              </a:ext>
            </a:extLst>
          </p:cNvPr>
          <p:cNvSpPr>
            <a:spLocks noGrp="1"/>
          </p:cNvSpPr>
          <p:nvPr>
            <p:ph type="body" sz="quarter" idx="19"/>
          </p:nvPr>
        </p:nvSpPr>
        <p:spPr>
          <a:xfrm>
            <a:off x="334963" y="3920807"/>
            <a:ext cx="5670725" cy="2441184"/>
          </a:xfrm>
          <a:prstGeom prst="rect">
            <a:avLst/>
          </a:prstGeom>
        </p:spPr>
        <p:txBody>
          <a:bodyPr/>
          <a:lstStyle>
            <a:lvl2pPr>
              <a:defRPr sz="1400"/>
            </a:lvl2pPr>
            <a:lvl3pPr marL="354013" indent="-171450">
              <a:buClr>
                <a:schemeClr val="tx1">
                  <a:lumMod val="75000"/>
                  <a:lumOff val="25000"/>
                </a:schemeClr>
              </a:buClr>
              <a:buFont typeface="System Font Regular"/>
              <a:buChar char="–"/>
              <a:tabLst/>
              <a:defRPr sz="1400"/>
            </a:lvl3pPr>
            <a:lvl4pPr marL="463550" indent="-109538">
              <a:buClr>
                <a:schemeClr val="bg1">
                  <a:lumMod val="75000"/>
                </a:schemeClr>
              </a:buClr>
              <a:buSzPct val="75000"/>
              <a:buFont typeface="Arial" panose="020B0604020202020204" pitchFamily="34" charset="0"/>
              <a:buChar char="•"/>
              <a:tabLst/>
              <a:defRPr sz="1400"/>
            </a:lvl4pPr>
            <a:lvl5pPr marL="573088" indent="-109538">
              <a:buClr>
                <a:schemeClr val="bg1">
                  <a:lumMod val="75000"/>
                </a:schemeClr>
              </a:buClr>
              <a:buSzPct val="7500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0">
            <a:extLst>
              <a:ext uri="{FF2B5EF4-FFF2-40B4-BE49-F238E27FC236}">
                <a16:creationId xmlns:a16="http://schemas.microsoft.com/office/drawing/2014/main" id="{84780279-B506-DD44-8050-85A5C1047EFE}"/>
              </a:ext>
            </a:extLst>
          </p:cNvPr>
          <p:cNvSpPr>
            <a:spLocks noGrp="1"/>
          </p:cNvSpPr>
          <p:nvPr>
            <p:ph type="body" sz="quarter" idx="20"/>
          </p:nvPr>
        </p:nvSpPr>
        <p:spPr>
          <a:xfrm>
            <a:off x="6145355" y="3920807"/>
            <a:ext cx="5670725" cy="2441184"/>
          </a:xfrm>
          <a:prstGeom prst="rect">
            <a:avLst/>
          </a:prstGeom>
        </p:spPr>
        <p:txBody>
          <a:bodyPr/>
          <a:lstStyle>
            <a:lvl2pPr>
              <a:defRPr sz="1400"/>
            </a:lvl2pPr>
            <a:lvl3pPr marL="354013" indent="-171450">
              <a:buClr>
                <a:schemeClr val="tx1">
                  <a:lumMod val="75000"/>
                  <a:lumOff val="25000"/>
                </a:schemeClr>
              </a:buClr>
              <a:buFont typeface="System Font Regular"/>
              <a:buChar char="–"/>
              <a:tabLst/>
              <a:defRPr sz="1400"/>
            </a:lvl3pPr>
            <a:lvl4pPr marL="463550" indent="-109538">
              <a:buClr>
                <a:schemeClr val="bg1">
                  <a:lumMod val="75000"/>
                </a:schemeClr>
              </a:buClr>
              <a:buSzPct val="75000"/>
              <a:buFont typeface="Arial" panose="020B0604020202020204" pitchFamily="34" charset="0"/>
              <a:buChar char="•"/>
              <a:tabLst/>
              <a:defRPr sz="1400"/>
            </a:lvl4pPr>
            <a:lvl5pPr marL="573088" indent="-109538">
              <a:buClr>
                <a:schemeClr val="bg1">
                  <a:lumMod val="75000"/>
                </a:schemeClr>
              </a:buClr>
              <a:buSzPct val="7500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24">
            <a:extLst>
              <a:ext uri="{FF2B5EF4-FFF2-40B4-BE49-F238E27FC236}">
                <a16:creationId xmlns:a16="http://schemas.microsoft.com/office/drawing/2014/main" id="{5043769E-9BF4-7C43-AE57-007D8D48410B}"/>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6" name="Graphic 15">
            <a:extLst>
              <a:ext uri="{FF2B5EF4-FFF2-40B4-BE49-F238E27FC236}">
                <a16:creationId xmlns:a16="http://schemas.microsoft.com/office/drawing/2014/main" id="{96F32832-37FC-CD47-9064-898047C907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23582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F">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F0D254E-9987-B642-81CE-DE1732CD85E2}"/>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7" name="Rectangle 26">
            <a:extLst>
              <a:ext uri="{FF2B5EF4-FFF2-40B4-BE49-F238E27FC236}">
                <a16:creationId xmlns:a16="http://schemas.microsoft.com/office/drawing/2014/main" id="{AD4F90D2-ED65-124A-9849-DF866ACE7C6B}"/>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5" name="Text Placeholder 4">
            <a:extLst>
              <a:ext uri="{FF2B5EF4-FFF2-40B4-BE49-F238E27FC236}">
                <a16:creationId xmlns:a16="http://schemas.microsoft.com/office/drawing/2014/main" id="{2AACE28B-1EB8-5D4D-90E2-C0D0BD9BC128}"/>
              </a:ext>
            </a:extLst>
          </p:cNvPr>
          <p:cNvSpPr>
            <a:spLocks noGrp="1"/>
          </p:cNvSpPr>
          <p:nvPr>
            <p:ph type="body" sz="quarter" idx="10"/>
          </p:nvPr>
        </p:nvSpPr>
        <p:spPr>
          <a:xfrm>
            <a:off x="335279" y="1460638"/>
            <a:ext cx="2275831" cy="935071"/>
          </a:xfrm>
          <a:prstGeom prst="rect">
            <a:avLst/>
          </a:prstGeom>
        </p:spPr>
        <p:txBody>
          <a:bodyPr anchor="ctr"/>
          <a:lstStyle>
            <a:lvl1pPr>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8140285B-93E3-E14A-9FC2-5D9E0ADD4C2D}"/>
              </a:ext>
            </a:extLst>
          </p:cNvPr>
          <p:cNvSpPr>
            <a:spLocks noGrp="1"/>
          </p:cNvSpPr>
          <p:nvPr>
            <p:ph type="body" sz="quarter" idx="16"/>
          </p:nvPr>
        </p:nvSpPr>
        <p:spPr>
          <a:xfrm>
            <a:off x="335279" y="2700334"/>
            <a:ext cx="2275831" cy="935071"/>
          </a:xfrm>
          <a:prstGeom prst="rect">
            <a:avLst/>
          </a:prstGeom>
        </p:spPr>
        <p:txBody>
          <a:bodyPr anchor="ctr"/>
          <a:lstStyle>
            <a:lvl1pPr>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58364953-A35C-7643-A3E4-8EA79678C126}"/>
              </a:ext>
            </a:extLst>
          </p:cNvPr>
          <p:cNvSpPr>
            <a:spLocks noGrp="1"/>
          </p:cNvSpPr>
          <p:nvPr>
            <p:ph type="body" sz="quarter" idx="17"/>
          </p:nvPr>
        </p:nvSpPr>
        <p:spPr>
          <a:xfrm>
            <a:off x="335279" y="3954568"/>
            <a:ext cx="2275831" cy="935071"/>
          </a:xfrm>
          <a:prstGeom prst="rect">
            <a:avLst/>
          </a:prstGeom>
        </p:spPr>
        <p:txBody>
          <a:bodyPr anchor="ctr"/>
          <a:lstStyle>
            <a:lvl1pPr>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2193B032-09D9-304A-8884-D25ADE6FBEDF}"/>
              </a:ext>
            </a:extLst>
          </p:cNvPr>
          <p:cNvSpPr>
            <a:spLocks noGrp="1"/>
          </p:cNvSpPr>
          <p:nvPr>
            <p:ph type="body" sz="quarter" idx="18"/>
          </p:nvPr>
        </p:nvSpPr>
        <p:spPr>
          <a:xfrm>
            <a:off x="335279" y="5199343"/>
            <a:ext cx="2275831" cy="935071"/>
          </a:xfrm>
          <a:prstGeom prst="rect">
            <a:avLst/>
          </a:prstGeom>
        </p:spPr>
        <p:txBody>
          <a:bodyPr anchor="ctr"/>
          <a:lstStyle>
            <a:lvl1pPr>
              <a:defRPr sz="1400" b="1">
                <a:solidFill>
                  <a:schemeClr val="tx2"/>
                </a:solidFill>
              </a:defRPr>
            </a:lvl1pPr>
          </a:lstStyle>
          <a:p>
            <a:pPr lvl="0"/>
            <a:r>
              <a:rPr lang="en-US"/>
              <a:t>Click to edit Master text styles</a:t>
            </a:r>
          </a:p>
        </p:txBody>
      </p:sp>
      <p:sp>
        <p:nvSpPr>
          <p:cNvPr id="18" name="Text Placeholder 4">
            <a:extLst>
              <a:ext uri="{FF2B5EF4-FFF2-40B4-BE49-F238E27FC236}">
                <a16:creationId xmlns:a16="http://schemas.microsoft.com/office/drawing/2014/main" id="{86035618-B45F-D74B-9EAE-6D68926D06DA}"/>
              </a:ext>
            </a:extLst>
          </p:cNvPr>
          <p:cNvSpPr>
            <a:spLocks noGrp="1"/>
          </p:cNvSpPr>
          <p:nvPr>
            <p:ph type="body" sz="quarter" idx="22"/>
          </p:nvPr>
        </p:nvSpPr>
        <p:spPr>
          <a:xfrm>
            <a:off x="2932386" y="1460638"/>
            <a:ext cx="8883694" cy="935071"/>
          </a:xfrm>
          <a:prstGeom prst="rect">
            <a:avLst/>
          </a:prstGeom>
        </p:spPr>
        <p:txBody>
          <a:bodyPr anchor="ctr"/>
          <a:lstStyle>
            <a:lvl1pPr>
              <a:defRPr sz="1400" b="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en-US"/>
              <a:t>Click to edit Master text styles</a:t>
            </a:r>
          </a:p>
        </p:txBody>
      </p:sp>
      <p:sp>
        <p:nvSpPr>
          <p:cNvPr id="19" name="Text Placeholder 4">
            <a:extLst>
              <a:ext uri="{FF2B5EF4-FFF2-40B4-BE49-F238E27FC236}">
                <a16:creationId xmlns:a16="http://schemas.microsoft.com/office/drawing/2014/main" id="{C049CDB1-7AE1-E641-B57F-64AAD0497B40}"/>
              </a:ext>
            </a:extLst>
          </p:cNvPr>
          <p:cNvSpPr>
            <a:spLocks noGrp="1"/>
          </p:cNvSpPr>
          <p:nvPr>
            <p:ph type="body" sz="quarter" idx="23"/>
          </p:nvPr>
        </p:nvSpPr>
        <p:spPr>
          <a:xfrm>
            <a:off x="2932386" y="2700334"/>
            <a:ext cx="8883694" cy="935071"/>
          </a:xfrm>
          <a:prstGeom prst="rect">
            <a:avLst/>
          </a:prstGeom>
        </p:spPr>
        <p:txBody>
          <a:bodyPr anchor="ctr"/>
          <a:lstStyle>
            <a:lvl1pPr>
              <a:defRPr sz="1400" b="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en-US"/>
              <a:t>Click to edit Master text styles</a:t>
            </a:r>
          </a:p>
        </p:txBody>
      </p:sp>
      <p:sp>
        <p:nvSpPr>
          <p:cNvPr id="20" name="Text Placeholder 4">
            <a:extLst>
              <a:ext uri="{FF2B5EF4-FFF2-40B4-BE49-F238E27FC236}">
                <a16:creationId xmlns:a16="http://schemas.microsoft.com/office/drawing/2014/main" id="{394D2BD3-2092-954E-8A57-78B2A9A183AD}"/>
              </a:ext>
            </a:extLst>
          </p:cNvPr>
          <p:cNvSpPr>
            <a:spLocks noGrp="1"/>
          </p:cNvSpPr>
          <p:nvPr>
            <p:ph type="body" sz="quarter" idx="24"/>
          </p:nvPr>
        </p:nvSpPr>
        <p:spPr>
          <a:xfrm>
            <a:off x="2932386" y="3954568"/>
            <a:ext cx="8883694" cy="935071"/>
          </a:xfrm>
          <a:prstGeom prst="rect">
            <a:avLst/>
          </a:prstGeom>
        </p:spPr>
        <p:txBody>
          <a:bodyPr anchor="ctr"/>
          <a:lstStyle>
            <a:lvl1pPr>
              <a:defRPr sz="1400" b="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en-US"/>
              <a:t>Click to edit Master text styles</a:t>
            </a:r>
          </a:p>
        </p:txBody>
      </p:sp>
      <p:sp>
        <p:nvSpPr>
          <p:cNvPr id="21" name="Text Placeholder 4">
            <a:extLst>
              <a:ext uri="{FF2B5EF4-FFF2-40B4-BE49-F238E27FC236}">
                <a16:creationId xmlns:a16="http://schemas.microsoft.com/office/drawing/2014/main" id="{D20E3B68-94E5-1645-BCD2-D408318CFFC8}"/>
              </a:ext>
            </a:extLst>
          </p:cNvPr>
          <p:cNvSpPr>
            <a:spLocks noGrp="1"/>
          </p:cNvSpPr>
          <p:nvPr>
            <p:ph type="body" sz="quarter" idx="25"/>
          </p:nvPr>
        </p:nvSpPr>
        <p:spPr>
          <a:xfrm>
            <a:off x="2932386" y="5199343"/>
            <a:ext cx="8883694" cy="935071"/>
          </a:xfrm>
          <a:prstGeom prst="rect">
            <a:avLst/>
          </a:prstGeom>
        </p:spPr>
        <p:txBody>
          <a:bodyPr anchor="ctr"/>
          <a:lstStyle>
            <a:lvl1pPr>
              <a:defRPr sz="1400" b="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en-US"/>
              <a:t>Click to edit Master text styles</a:t>
            </a:r>
          </a:p>
        </p:txBody>
      </p:sp>
      <p:sp>
        <p:nvSpPr>
          <p:cNvPr id="16" name="Footer Placeholder 1">
            <a:extLst>
              <a:ext uri="{FF2B5EF4-FFF2-40B4-BE49-F238E27FC236}">
                <a16:creationId xmlns:a16="http://schemas.microsoft.com/office/drawing/2014/main" id="{D8B01E4F-3F8F-7141-888F-88C2E4FD4F33}"/>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cxnSp>
        <p:nvCxnSpPr>
          <p:cNvPr id="15" name="Straight Connector 14">
            <a:extLst>
              <a:ext uri="{FF2B5EF4-FFF2-40B4-BE49-F238E27FC236}">
                <a16:creationId xmlns:a16="http://schemas.microsoft.com/office/drawing/2014/main" id="{E5990EDA-8370-BC42-BA0A-FE0AD9CDEBA5}"/>
              </a:ext>
            </a:extLst>
          </p:cNvPr>
          <p:cNvCxnSpPr/>
          <p:nvPr userDrawn="1"/>
        </p:nvCxnSpPr>
        <p:spPr>
          <a:xfrm>
            <a:off x="2768425" y="1460638"/>
            <a:ext cx="0" cy="9350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35B2AD4-2BA5-C048-B3AF-11FADCB7BA16}"/>
              </a:ext>
            </a:extLst>
          </p:cNvPr>
          <p:cNvCxnSpPr/>
          <p:nvPr userDrawn="1"/>
        </p:nvCxnSpPr>
        <p:spPr>
          <a:xfrm>
            <a:off x="2768425" y="2697768"/>
            <a:ext cx="0" cy="9350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92101A-879B-E14A-8D4C-A591649F164A}"/>
              </a:ext>
            </a:extLst>
          </p:cNvPr>
          <p:cNvCxnSpPr/>
          <p:nvPr userDrawn="1"/>
        </p:nvCxnSpPr>
        <p:spPr>
          <a:xfrm>
            <a:off x="2768425" y="3967170"/>
            <a:ext cx="0" cy="9350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65336D-3358-044F-B4CA-6E774BD7629F}"/>
              </a:ext>
            </a:extLst>
          </p:cNvPr>
          <p:cNvCxnSpPr/>
          <p:nvPr userDrawn="1"/>
        </p:nvCxnSpPr>
        <p:spPr>
          <a:xfrm>
            <a:off x="2768425" y="5193542"/>
            <a:ext cx="0" cy="9350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itle Placeholder 3">
            <a:extLst>
              <a:ext uri="{FF2B5EF4-FFF2-40B4-BE49-F238E27FC236}">
                <a16:creationId xmlns:a16="http://schemas.microsoft.com/office/drawing/2014/main" id="{AFBDB2A9-8062-3A4F-A68A-5A8C401A7567}"/>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5" name="Text Placeholder 4">
            <a:extLst>
              <a:ext uri="{FF2B5EF4-FFF2-40B4-BE49-F238E27FC236}">
                <a16:creationId xmlns:a16="http://schemas.microsoft.com/office/drawing/2014/main" id="{DE12C86F-01E7-9C4A-B82B-8378A7068604}"/>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28" name="Slide Number Placeholder 24">
            <a:extLst>
              <a:ext uri="{FF2B5EF4-FFF2-40B4-BE49-F238E27FC236}">
                <a16:creationId xmlns:a16="http://schemas.microsoft.com/office/drawing/2014/main" id="{DE65DB2B-4F25-804C-982A-A54AACA4F581}"/>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29" name="Graphic 28">
            <a:extLst>
              <a:ext uri="{FF2B5EF4-FFF2-40B4-BE49-F238E27FC236}">
                <a16:creationId xmlns:a16="http://schemas.microsoft.com/office/drawing/2014/main" id="{0A0E55DC-B311-914C-8540-BF327F7A69A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130141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6F0FD8-7228-A24A-B994-9ABF032EBFEB}"/>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2" name="Rectangle 11">
            <a:extLst>
              <a:ext uri="{FF2B5EF4-FFF2-40B4-BE49-F238E27FC236}">
                <a16:creationId xmlns:a16="http://schemas.microsoft.com/office/drawing/2014/main" id="{36645475-64A0-3A4C-B5E5-16EAB44CEB8A}"/>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7" name="Rectangle 6">
            <a:extLst>
              <a:ext uri="{FF2B5EF4-FFF2-40B4-BE49-F238E27FC236}">
                <a16:creationId xmlns:a16="http://schemas.microsoft.com/office/drawing/2014/main" id="{626D8AB7-EC21-2F4E-A738-720E33D44958}"/>
              </a:ext>
            </a:extLst>
          </p:cNvPr>
          <p:cNvSpPr/>
          <p:nvPr userDrawn="1"/>
        </p:nvSpPr>
        <p:spPr>
          <a:xfrm>
            <a:off x="6096000" y="3973552"/>
            <a:ext cx="6096000" cy="288444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Text Placeholder 4">
            <a:extLst>
              <a:ext uri="{FF2B5EF4-FFF2-40B4-BE49-F238E27FC236}">
                <a16:creationId xmlns:a16="http://schemas.microsoft.com/office/drawing/2014/main" id="{FE82E755-0EDF-0549-9F8A-7B28A438E0C3}"/>
              </a:ext>
            </a:extLst>
          </p:cNvPr>
          <p:cNvSpPr>
            <a:spLocks noGrp="1"/>
          </p:cNvSpPr>
          <p:nvPr>
            <p:ph type="body" sz="quarter" idx="11"/>
          </p:nvPr>
        </p:nvSpPr>
        <p:spPr>
          <a:xfrm>
            <a:off x="6276622" y="4432262"/>
            <a:ext cx="5566449" cy="1941690"/>
          </a:xfrm>
          <a:prstGeom prst="rect">
            <a:avLst/>
          </a:prstGeom>
        </p:spPr>
        <p:txBody>
          <a:bodyPr anchor="ctr"/>
          <a:lstStyle>
            <a:lvl1pPr>
              <a:defRPr>
                <a:solidFill>
                  <a:schemeClr val="bg1"/>
                </a:solidFill>
              </a:defRPr>
            </a:lvl1pPr>
            <a:lvl2pPr>
              <a:buClr>
                <a:schemeClr val="bg1"/>
              </a:buClr>
              <a:defRPr sz="14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C34F1AB7-853F-704F-BB08-CA3B5FC2D620}"/>
              </a:ext>
            </a:extLst>
          </p:cNvPr>
          <p:cNvSpPr>
            <a:spLocks noGrp="1"/>
          </p:cNvSpPr>
          <p:nvPr>
            <p:ph type="pic" sz="quarter" idx="15"/>
          </p:nvPr>
        </p:nvSpPr>
        <p:spPr>
          <a:xfrm>
            <a:off x="6096000" y="1178560"/>
            <a:ext cx="6096000" cy="2794992"/>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3" name="Text Placeholder 10">
            <a:extLst>
              <a:ext uri="{FF2B5EF4-FFF2-40B4-BE49-F238E27FC236}">
                <a16:creationId xmlns:a16="http://schemas.microsoft.com/office/drawing/2014/main" id="{CFEB1395-244C-8141-98E3-82F949C9F4ED}"/>
              </a:ext>
            </a:extLst>
          </p:cNvPr>
          <p:cNvSpPr>
            <a:spLocks noGrp="1"/>
          </p:cNvSpPr>
          <p:nvPr>
            <p:ph type="body" sz="quarter" idx="12"/>
          </p:nvPr>
        </p:nvSpPr>
        <p:spPr>
          <a:xfrm>
            <a:off x="334963" y="1314935"/>
            <a:ext cx="5412107" cy="5177940"/>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Graphic 15">
            <a:extLst>
              <a:ext uri="{FF2B5EF4-FFF2-40B4-BE49-F238E27FC236}">
                <a16:creationId xmlns:a16="http://schemas.microsoft.com/office/drawing/2014/main" id="{02407EC7-675D-3E47-9628-9F53954F59B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15" name="Footer Placeholder 1">
            <a:extLst>
              <a:ext uri="{FF2B5EF4-FFF2-40B4-BE49-F238E27FC236}">
                <a16:creationId xmlns:a16="http://schemas.microsoft.com/office/drawing/2014/main" id="{A9CAA733-4209-EC48-8247-E32413F0B061}"/>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rgbClr val="898989"/>
                </a:solidFill>
                <a:latin typeface="Arial" panose="020B0604020202020204" pitchFamily="34" charset="0"/>
                <a:cs typeface="Arial" panose="020B0604020202020204" pitchFamily="34" charset="0"/>
              </a:defRPr>
            </a:lvl1pPr>
          </a:lstStyle>
          <a:p>
            <a:r>
              <a:rPr lang="en-US" dirty="0"/>
              <a:t>CONFIDENTIAL</a:t>
            </a:r>
          </a:p>
        </p:txBody>
      </p:sp>
      <p:sp>
        <p:nvSpPr>
          <p:cNvPr id="17" name="Title Placeholder 3">
            <a:extLst>
              <a:ext uri="{FF2B5EF4-FFF2-40B4-BE49-F238E27FC236}">
                <a16:creationId xmlns:a16="http://schemas.microsoft.com/office/drawing/2014/main" id="{65709EEB-33B8-FB40-B1E3-A9A9C5F7A8D1}"/>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Text Placeholder 4">
            <a:extLst>
              <a:ext uri="{FF2B5EF4-FFF2-40B4-BE49-F238E27FC236}">
                <a16:creationId xmlns:a16="http://schemas.microsoft.com/office/drawing/2014/main" id="{4AB7E53A-F6B5-AA40-ABBD-3F28729EDA58}"/>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4" name="Slide Number Placeholder 24">
            <a:extLst>
              <a:ext uri="{FF2B5EF4-FFF2-40B4-BE49-F238E27FC236}">
                <a16:creationId xmlns:a16="http://schemas.microsoft.com/office/drawing/2014/main" id="{57DF4933-EA3A-D64C-B69E-1610868DE697}"/>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38968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B">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AC8AB0-DFF2-8C44-98A4-4DCB30447F40}"/>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E1029482-AD50-444C-B93E-B9C279796CD5}"/>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0" name="Rectangle 19">
            <a:extLst>
              <a:ext uri="{FF2B5EF4-FFF2-40B4-BE49-F238E27FC236}">
                <a16:creationId xmlns:a16="http://schemas.microsoft.com/office/drawing/2014/main" id="{1A75C5EE-4EBE-F344-BFDD-9306F23478C5}"/>
              </a:ext>
            </a:extLst>
          </p:cNvPr>
          <p:cNvSpPr/>
          <p:nvPr userDrawn="1"/>
        </p:nvSpPr>
        <p:spPr>
          <a:xfrm>
            <a:off x="0" y="3973552"/>
            <a:ext cx="6096000" cy="288444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1" name="Picture Placeholder 8">
            <a:extLst>
              <a:ext uri="{FF2B5EF4-FFF2-40B4-BE49-F238E27FC236}">
                <a16:creationId xmlns:a16="http://schemas.microsoft.com/office/drawing/2014/main" id="{3AD1EA90-7962-A446-8661-171019004F17}"/>
              </a:ext>
            </a:extLst>
          </p:cNvPr>
          <p:cNvSpPr>
            <a:spLocks noGrp="1"/>
          </p:cNvSpPr>
          <p:nvPr>
            <p:ph type="pic" sz="quarter" idx="15"/>
          </p:nvPr>
        </p:nvSpPr>
        <p:spPr>
          <a:xfrm>
            <a:off x="0" y="1178560"/>
            <a:ext cx="6096000" cy="2794992"/>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Text Placeholder 4">
            <a:extLst>
              <a:ext uri="{FF2B5EF4-FFF2-40B4-BE49-F238E27FC236}">
                <a16:creationId xmlns:a16="http://schemas.microsoft.com/office/drawing/2014/main" id="{FE82E755-0EDF-0549-9F8A-7B28A438E0C3}"/>
              </a:ext>
            </a:extLst>
          </p:cNvPr>
          <p:cNvSpPr>
            <a:spLocks noGrp="1"/>
          </p:cNvSpPr>
          <p:nvPr>
            <p:ph type="body" sz="quarter" idx="11"/>
          </p:nvPr>
        </p:nvSpPr>
        <p:spPr>
          <a:xfrm>
            <a:off x="348929" y="4481690"/>
            <a:ext cx="5398142" cy="1941690"/>
          </a:xfrm>
          <a:prstGeom prst="rect">
            <a:avLst/>
          </a:prstGeom>
        </p:spPr>
        <p:txBody>
          <a:bodyPr anchor="ctr"/>
          <a:lstStyle>
            <a:lvl1pPr>
              <a:defRPr>
                <a:solidFill>
                  <a:schemeClr val="bg1"/>
                </a:solidFill>
              </a:defRPr>
            </a:lvl1pPr>
            <a:lvl2pPr>
              <a:buClr>
                <a:schemeClr val="bg1"/>
              </a:buClr>
              <a:defRPr sz="14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CFEB1395-244C-8141-98E3-82F949C9F4ED}"/>
              </a:ext>
            </a:extLst>
          </p:cNvPr>
          <p:cNvSpPr>
            <a:spLocks noGrp="1"/>
          </p:cNvSpPr>
          <p:nvPr>
            <p:ph type="body" sz="quarter" idx="12"/>
          </p:nvPr>
        </p:nvSpPr>
        <p:spPr>
          <a:xfrm>
            <a:off x="6403973" y="1314935"/>
            <a:ext cx="5412107" cy="5177940"/>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1">
            <a:extLst>
              <a:ext uri="{FF2B5EF4-FFF2-40B4-BE49-F238E27FC236}">
                <a16:creationId xmlns:a16="http://schemas.microsoft.com/office/drawing/2014/main" id="{A9CAA733-4209-EC48-8247-E32413F0B061}"/>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dirty="0"/>
              <a:t>CONFIDENTIAL</a:t>
            </a:r>
          </a:p>
        </p:txBody>
      </p:sp>
      <p:sp>
        <p:nvSpPr>
          <p:cNvPr id="14" name="Slide Number Placeholder 24">
            <a:extLst>
              <a:ext uri="{FF2B5EF4-FFF2-40B4-BE49-F238E27FC236}">
                <a16:creationId xmlns:a16="http://schemas.microsoft.com/office/drawing/2014/main" id="{EE66E807-4D10-7143-ABCD-DC6D0804DD25}"/>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
        <p:nvSpPr>
          <p:cNvPr id="16" name="Title Placeholder 3">
            <a:extLst>
              <a:ext uri="{FF2B5EF4-FFF2-40B4-BE49-F238E27FC236}">
                <a16:creationId xmlns:a16="http://schemas.microsoft.com/office/drawing/2014/main" id="{558DA01A-46D0-5542-94E7-94E14915BFA3}"/>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7" name="Text Placeholder 4">
            <a:extLst>
              <a:ext uri="{FF2B5EF4-FFF2-40B4-BE49-F238E27FC236}">
                <a16:creationId xmlns:a16="http://schemas.microsoft.com/office/drawing/2014/main" id="{E4B5DE41-EABD-A24C-977E-26ADACDDE1C7}"/>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pic>
        <p:nvPicPr>
          <p:cNvPr id="12" name="Graphic 11">
            <a:extLst>
              <a:ext uri="{FF2B5EF4-FFF2-40B4-BE49-F238E27FC236}">
                <a16:creationId xmlns:a16="http://schemas.microsoft.com/office/drawing/2014/main" id="{B6EF1715-8183-C749-9E97-A70EF1A0D3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185269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49D747-065F-524F-8C1C-9CD5FCBFDE45}"/>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0" name="Rectangle 9">
            <a:extLst>
              <a:ext uri="{FF2B5EF4-FFF2-40B4-BE49-F238E27FC236}">
                <a16:creationId xmlns:a16="http://schemas.microsoft.com/office/drawing/2014/main" id="{554C382F-CBDC-D94E-B3F8-F0516B5BBF35}"/>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7" name="Picture Placeholder 8">
            <a:extLst>
              <a:ext uri="{FF2B5EF4-FFF2-40B4-BE49-F238E27FC236}">
                <a16:creationId xmlns:a16="http://schemas.microsoft.com/office/drawing/2014/main" id="{7A82AAA9-5210-D14B-8F4D-28D518B7956C}"/>
              </a:ext>
            </a:extLst>
          </p:cNvPr>
          <p:cNvSpPr>
            <a:spLocks noGrp="1"/>
          </p:cNvSpPr>
          <p:nvPr>
            <p:ph type="pic" sz="quarter" idx="15"/>
          </p:nvPr>
        </p:nvSpPr>
        <p:spPr>
          <a:xfrm>
            <a:off x="0" y="1178560"/>
            <a:ext cx="6096000" cy="5679440"/>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5" name="Footer Placeholder 1">
            <a:extLst>
              <a:ext uri="{FF2B5EF4-FFF2-40B4-BE49-F238E27FC236}">
                <a16:creationId xmlns:a16="http://schemas.microsoft.com/office/drawing/2014/main" id="{A9CAA733-4209-EC48-8247-E32413F0B061}"/>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dirty="0"/>
              <a:t>CONFIDENTIAL</a:t>
            </a:r>
          </a:p>
        </p:txBody>
      </p:sp>
      <p:sp>
        <p:nvSpPr>
          <p:cNvPr id="14" name="Slide Number Placeholder 24">
            <a:extLst>
              <a:ext uri="{FF2B5EF4-FFF2-40B4-BE49-F238E27FC236}">
                <a16:creationId xmlns:a16="http://schemas.microsoft.com/office/drawing/2014/main" id="{EE66E807-4D10-7143-ABCD-DC6D0804DD25}"/>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
        <p:nvSpPr>
          <p:cNvPr id="9" name="Title Placeholder 3">
            <a:extLst>
              <a:ext uri="{FF2B5EF4-FFF2-40B4-BE49-F238E27FC236}">
                <a16:creationId xmlns:a16="http://schemas.microsoft.com/office/drawing/2014/main" id="{C5099458-9056-D64F-B77E-5697278E6ADE}"/>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6" name="Text Placeholder 4">
            <a:extLst>
              <a:ext uri="{FF2B5EF4-FFF2-40B4-BE49-F238E27FC236}">
                <a16:creationId xmlns:a16="http://schemas.microsoft.com/office/drawing/2014/main" id="{3550930D-81AD-8A42-9FF2-0904AC67F7FD}"/>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8" name="Text Placeholder 10">
            <a:extLst>
              <a:ext uri="{FF2B5EF4-FFF2-40B4-BE49-F238E27FC236}">
                <a16:creationId xmlns:a16="http://schemas.microsoft.com/office/drawing/2014/main" id="{1D9D41AA-10CA-344B-9A02-CF8D84D8321D}"/>
              </a:ext>
            </a:extLst>
          </p:cNvPr>
          <p:cNvSpPr>
            <a:spLocks noGrp="1"/>
          </p:cNvSpPr>
          <p:nvPr>
            <p:ph type="body" sz="quarter" idx="12"/>
          </p:nvPr>
        </p:nvSpPr>
        <p:spPr>
          <a:xfrm>
            <a:off x="6403973" y="1314935"/>
            <a:ext cx="5412107" cy="5177940"/>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74510983-17BE-5E40-9AB8-F52907099E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23369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Image 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991FED-2694-8A43-A080-0C328899BF29}"/>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A86CD2FB-EE65-3C46-9BB2-4AAD94DEB6A5}"/>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0" name="Picture Placeholder 8">
            <a:extLst>
              <a:ext uri="{FF2B5EF4-FFF2-40B4-BE49-F238E27FC236}">
                <a16:creationId xmlns:a16="http://schemas.microsoft.com/office/drawing/2014/main" id="{C34F1AB7-853F-704F-BB08-CA3B5FC2D620}"/>
              </a:ext>
            </a:extLst>
          </p:cNvPr>
          <p:cNvSpPr>
            <a:spLocks noGrp="1"/>
          </p:cNvSpPr>
          <p:nvPr>
            <p:ph type="pic" sz="quarter" idx="15"/>
          </p:nvPr>
        </p:nvSpPr>
        <p:spPr>
          <a:xfrm>
            <a:off x="6096000" y="1178559"/>
            <a:ext cx="6096000" cy="5679441"/>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3" name="Text Placeholder 10">
            <a:extLst>
              <a:ext uri="{FF2B5EF4-FFF2-40B4-BE49-F238E27FC236}">
                <a16:creationId xmlns:a16="http://schemas.microsoft.com/office/drawing/2014/main" id="{CFEB1395-244C-8141-98E3-82F949C9F4ED}"/>
              </a:ext>
            </a:extLst>
          </p:cNvPr>
          <p:cNvSpPr>
            <a:spLocks noGrp="1"/>
          </p:cNvSpPr>
          <p:nvPr>
            <p:ph type="body" sz="quarter" idx="12"/>
          </p:nvPr>
        </p:nvSpPr>
        <p:spPr>
          <a:xfrm>
            <a:off x="334964" y="1314935"/>
            <a:ext cx="5412107" cy="5177940"/>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1">
            <a:extLst>
              <a:ext uri="{FF2B5EF4-FFF2-40B4-BE49-F238E27FC236}">
                <a16:creationId xmlns:a16="http://schemas.microsoft.com/office/drawing/2014/main" id="{A9CAA733-4209-EC48-8247-E32413F0B061}"/>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rgbClr val="898989"/>
                </a:solidFill>
                <a:latin typeface="Arial" panose="020B0604020202020204" pitchFamily="34" charset="0"/>
                <a:cs typeface="Arial" panose="020B0604020202020204" pitchFamily="34" charset="0"/>
              </a:defRPr>
            </a:lvl1pPr>
          </a:lstStyle>
          <a:p>
            <a:r>
              <a:rPr lang="en-US" dirty="0"/>
              <a:t>CONFIDENTIAL</a:t>
            </a:r>
          </a:p>
        </p:txBody>
      </p:sp>
      <p:sp>
        <p:nvSpPr>
          <p:cNvPr id="8" name="Title Placeholder 3">
            <a:extLst>
              <a:ext uri="{FF2B5EF4-FFF2-40B4-BE49-F238E27FC236}">
                <a16:creationId xmlns:a16="http://schemas.microsoft.com/office/drawing/2014/main" id="{2CB00942-7971-4D40-BBB9-674285A20B4B}"/>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33086DEB-2087-D148-BA16-51A6C696DFCC}"/>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2" name="Slide Number Placeholder 24">
            <a:extLst>
              <a:ext uri="{FF2B5EF4-FFF2-40B4-BE49-F238E27FC236}">
                <a16:creationId xmlns:a16="http://schemas.microsoft.com/office/drawing/2014/main" id="{6DE734A9-63B5-5243-929C-21581BF2748A}"/>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10107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 Image 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E2D487-2137-BD45-B304-0D0E4A465D6B}"/>
              </a:ext>
            </a:extLst>
          </p:cNvPr>
          <p:cNvSpPr/>
          <p:nvPr userDrawn="1"/>
        </p:nvSpPr>
        <p:spPr>
          <a:xfrm>
            <a:off x="9133840" y="3413759"/>
            <a:ext cx="3058160" cy="344424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4" name="Rectangle 3">
            <a:extLst>
              <a:ext uri="{FF2B5EF4-FFF2-40B4-BE49-F238E27FC236}">
                <a16:creationId xmlns:a16="http://schemas.microsoft.com/office/drawing/2014/main" id="{4E49C505-8EC6-9F40-81D5-EAD8DF3B9FBC}"/>
              </a:ext>
            </a:extLst>
          </p:cNvPr>
          <p:cNvSpPr/>
          <p:nvPr userDrawn="1"/>
        </p:nvSpPr>
        <p:spPr>
          <a:xfrm>
            <a:off x="0" y="0"/>
            <a:ext cx="608584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3" name="Text Placeholder 4">
            <a:extLst>
              <a:ext uri="{FF2B5EF4-FFF2-40B4-BE49-F238E27FC236}">
                <a16:creationId xmlns:a16="http://schemas.microsoft.com/office/drawing/2014/main" id="{8EBC69EF-A740-FF4B-A112-1D7CB0D448B5}"/>
              </a:ext>
            </a:extLst>
          </p:cNvPr>
          <p:cNvSpPr>
            <a:spLocks noGrp="1"/>
          </p:cNvSpPr>
          <p:nvPr>
            <p:ph type="body" sz="quarter" idx="17"/>
          </p:nvPr>
        </p:nvSpPr>
        <p:spPr>
          <a:xfrm>
            <a:off x="335281" y="1394455"/>
            <a:ext cx="5381568" cy="508636"/>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27" name="Content Placeholder 10">
            <a:extLst>
              <a:ext uri="{FF2B5EF4-FFF2-40B4-BE49-F238E27FC236}">
                <a16:creationId xmlns:a16="http://schemas.microsoft.com/office/drawing/2014/main" id="{C223137F-3EA6-0D4C-8375-B9C0656A83DE}"/>
              </a:ext>
            </a:extLst>
          </p:cNvPr>
          <p:cNvSpPr>
            <a:spLocks noGrp="1"/>
          </p:cNvSpPr>
          <p:nvPr>
            <p:ph sz="quarter" idx="18"/>
          </p:nvPr>
        </p:nvSpPr>
        <p:spPr>
          <a:xfrm>
            <a:off x="335280" y="2006931"/>
            <a:ext cx="5381568" cy="4501016"/>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 name="Graphic 29">
            <a:extLst>
              <a:ext uri="{FF2B5EF4-FFF2-40B4-BE49-F238E27FC236}">
                <a16:creationId xmlns:a16="http://schemas.microsoft.com/office/drawing/2014/main" id="{15C7F00F-56B7-8347-A292-85B39C433F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31" name="Picture Placeholder 8">
            <a:extLst>
              <a:ext uri="{FF2B5EF4-FFF2-40B4-BE49-F238E27FC236}">
                <a16:creationId xmlns:a16="http://schemas.microsoft.com/office/drawing/2014/main" id="{8E6CBC87-94C4-D346-A9B6-E55C8D5572F7}"/>
              </a:ext>
            </a:extLst>
          </p:cNvPr>
          <p:cNvSpPr>
            <a:spLocks noGrp="1"/>
          </p:cNvSpPr>
          <p:nvPr>
            <p:ph type="pic" sz="quarter" idx="12"/>
          </p:nvPr>
        </p:nvSpPr>
        <p:spPr>
          <a:xfrm>
            <a:off x="6085840" y="3413758"/>
            <a:ext cx="3048000" cy="3444242"/>
          </a:xfrm>
          <a:prstGeom prst="rect">
            <a:avLst/>
          </a:prstGeom>
          <a:solidFill>
            <a:schemeClr val="bg1">
              <a:lumMod val="85000"/>
            </a:schemeClr>
          </a:soli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32" name="Picture Placeholder 8">
            <a:extLst>
              <a:ext uri="{FF2B5EF4-FFF2-40B4-BE49-F238E27FC236}">
                <a16:creationId xmlns:a16="http://schemas.microsoft.com/office/drawing/2014/main" id="{3737441B-7A07-1B43-BFA0-D8F6D96FBB42}"/>
              </a:ext>
            </a:extLst>
          </p:cNvPr>
          <p:cNvSpPr>
            <a:spLocks noGrp="1"/>
          </p:cNvSpPr>
          <p:nvPr>
            <p:ph type="pic" sz="quarter" idx="19"/>
          </p:nvPr>
        </p:nvSpPr>
        <p:spPr>
          <a:xfrm>
            <a:off x="6085840" y="0"/>
            <a:ext cx="3048000" cy="3413758"/>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33" name="Picture Placeholder 8">
            <a:extLst>
              <a:ext uri="{FF2B5EF4-FFF2-40B4-BE49-F238E27FC236}">
                <a16:creationId xmlns:a16="http://schemas.microsoft.com/office/drawing/2014/main" id="{890760A3-18EC-464C-A369-3F4D869ADE8C}"/>
              </a:ext>
            </a:extLst>
          </p:cNvPr>
          <p:cNvSpPr>
            <a:spLocks noGrp="1"/>
          </p:cNvSpPr>
          <p:nvPr>
            <p:ph type="pic" sz="quarter" idx="20"/>
          </p:nvPr>
        </p:nvSpPr>
        <p:spPr>
          <a:xfrm>
            <a:off x="9133840" y="0"/>
            <a:ext cx="3058160" cy="3413758"/>
          </a:xfrm>
          <a:prstGeom prst="rect">
            <a:avLst/>
          </a:prstGeom>
          <a:solidFill>
            <a:schemeClr val="bg1">
              <a:lumMod val="85000"/>
            </a:schemeClr>
          </a:soli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35" name="Text Placeholder 4">
            <a:extLst>
              <a:ext uri="{FF2B5EF4-FFF2-40B4-BE49-F238E27FC236}">
                <a16:creationId xmlns:a16="http://schemas.microsoft.com/office/drawing/2014/main" id="{0F9816C0-A683-7446-8A54-2E72B77CF9EF}"/>
              </a:ext>
            </a:extLst>
          </p:cNvPr>
          <p:cNvSpPr>
            <a:spLocks noGrp="1"/>
          </p:cNvSpPr>
          <p:nvPr>
            <p:ph type="body" sz="quarter" idx="11"/>
          </p:nvPr>
        </p:nvSpPr>
        <p:spPr>
          <a:xfrm>
            <a:off x="9278910" y="3567659"/>
            <a:ext cx="2756133" cy="2925215"/>
          </a:xfrm>
          <a:prstGeom prst="rect">
            <a:avLst/>
          </a:prstGeom>
        </p:spPr>
        <p:txBody>
          <a:bodyPr anchor="ctr"/>
          <a:lstStyle>
            <a:lvl1pPr>
              <a:defRPr>
                <a:solidFill>
                  <a:schemeClr val="bg1"/>
                </a:solidFill>
              </a:defRPr>
            </a:lvl1pPr>
            <a:lvl2pPr>
              <a:buClr>
                <a:schemeClr val="bg1"/>
              </a:buClr>
              <a:defRPr sz="14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1">
            <a:extLst>
              <a:ext uri="{FF2B5EF4-FFF2-40B4-BE49-F238E27FC236}">
                <a16:creationId xmlns:a16="http://schemas.microsoft.com/office/drawing/2014/main" id="{846B62FF-6442-1D48-86A4-80E64CFB24BE}"/>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16" name="Slide Number Placeholder 24">
            <a:extLst>
              <a:ext uri="{FF2B5EF4-FFF2-40B4-BE49-F238E27FC236}">
                <a16:creationId xmlns:a16="http://schemas.microsoft.com/office/drawing/2014/main" id="{28D15FED-4C91-0E49-A916-B6C697782766}"/>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sp>
        <p:nvSpPr>
          <p:cNvPr id="17" name="Title Placeholder 3">
            <a:extLst>
              <a:ext uri="{FF2B5EF4-FFF2-40B4-BE49-F238E27FC236}">
                <a16:creationId xmlns:a16="http://schemas.microsoft.com/office/drawing/2014/main" id="{B7C42991-5B83-E44B-89DB-5B43BD5A0CF6}"/>
              </a:ext>
            </a:extLst>
          </p:cNvPr>
          <p:cNvSpPr>
            <a:spLocks noGrp="1"/>
          </p:cNvSpPr>
          <p:nvPr>
            <p:ph type="title"/>
          </p:nvPr>
        </p:nvSpPr>
        <p:spPr>
          <a:xfrm>
            <a:off x="335280" y="178129"/>
            <a:ext cx="5381569" cy="1112486"/>
          </a:xfrm>
          <a:prstGeom prst="rect">
            <a:avLst/>
          </a:prstGeom>
        </p:spPr>
        <p:txBody>
          <a:bodyPr vert="horz" lIns="91440" tIns="45720" rIns="91440" bIns="45720" rtlCol="0" anchor="t">
            <a:noAutofit/>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 Image B">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5C4F7-CB14-A44D-81C7-6054FCF2654F}"/>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15FA93C3-E346-1B4D-A9C2-D17F38102682}"/>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6" name="Picture Placeholder 8">
            <a:extLst>
              <a:ext uri="{FF2B5EF4-FFF2-40B4-BE49-F238E27FC236}">
                <a16:creationId xmlns:a16="http://schemas.microsoft.com/office/drawing/2014/main" id="{24C197A5-042F-F546-B6D1-E17EAD40414C}"/>
              </a:ext>
            </a:extLst>
          </p:cNvPr>
          <p:cNvSpPr>
            <a:spLocks noGrp="1"/>
          </p:cNvSpPr>
          <p:nvPr>
            <p:ph type="pic" sz="quarter" idx="19"/>
          </p:nvPr>
        </p:nvSpPr>
        <p:spPr>
          <a:xfrm>
            <a:off x="0" y="1178557"/>
            <a:ext cx="6095996" cy="2521146"/>
          </a:xfrm>
          <a:prstGeom prst="rect">
            <a:avLst/>
          </a:prstGeom>
          <a:solidFill>
            <a:schemeClr val="bg1">
              <a:lumMod val="75000"/>
            </a:schemeClr>
          </a:solidFill>
          <a:ln>
            <a:solidFill>
              <a:schemeClr val="bg1"/>
            </a:solidFill>
          </a:ln>
        </p:spPr>
        <p:txBody>
          <a:bodyPr wrap="square" anchor="ctr">
            <a:noAutofit/>
          </a:bodyPr>
          <a:lstStyle>
            <a:lvl1pPr algn="ctr">
              <a:defRPr sz="1200">
                <a:solidFill>
                  <a:schemeClr val="tx1"/>
                </a:solidFill>
              </a:defRPr>
            </a:lvl1pPr>
          </a:lstStyle>
          <a:p>
            <a:r>
              <a:rPr lang="en-US"/>
              <a:t>Click icon to add picture</a:t>
            </a:r>
          </a:p>
        </p:txBody>
      </p:sp>
      <p:sp>
        <p:nvSpPr>
          <p:cNvPr id="17" name="Picture Placeholder 8">
            <a:extLst>
              <a:ext uri="{FF2B5EF4-FFF2-40B4-BE49-F238E27FC236}">
                <a16:creationId xmlns:a16="http://schemas.microsoft.com/office/drawing/2014/main" id="{3E6E6C01-4CB2-8643-80D0-82A231F7D3D2}"/>
              </a:ext>
            </a:extLst>
          </p:cNvPr>
          <p:cNvSpPr>
            <a:spLocks noGrp="1"/>
          </p:cNvSpPr>
          <p:nvPr>
            <p:ph type="pic" sz="quarter" idx="20"/>
          </p:nvPr>
        </p:nvSpPr>
        <p:spPr>
          <a:xfrm>
            <a:off x="6096000" y="1178557"/>
            <a:ext cx="6096000" cy="2521146"/>
          </a:xfrm>
          <a:prstGeom prst="rect">
            <a:avLst/>
          </a:prstGeom>
          <a:solidFill>
            <a:schemeClr val="bg1">
              <a:lumMod val="85000"/>
            </a:schemeClr>
          </a:solidFill>
          <a:ln>
            <a:solidFill>
              <a:schemeClr val="bg1"/>
            </a:solidFill>
          </a:ln>
        </p:spPr>
        <p:txBody>
          <a:bodyPr wrap="square" anchor="ctr">
            <a:noAutofit/>
          </a:bodyPr>
          <a:lstStyle>
            <a:lvl1pPr algn="ctr">
              <a:defRPr sz="1200">
                <a:solidFill>
                  <a:schemeClr val="tx1"/>
                </a:solidFill>
              </a:defRPr>
            </a:lvl1pPr>
          </a:lstStyle>
          <a:p>
            <a:r>
              <a:rPr lang="en-US"/>
              <a:t>Click icon to add picture</a:t>
            </a:r>
          </a:p>
        </p:txBody>
      </p:sp>
      <p:cxnSp>
        <p:nvCxnSpPr>
          <p:cNvPr id="15" name="Straight Connector 14">
            <a:extLst>
              <a:ext uri="{FF2B5EF4-FFF2-40B4-BE49-F238E27FC236}">
                <a16:creationId xmlns:a16="http://schemas.microsoft.com/office/drawing/2014/main" id="{06F500B3-41CD-794E-8DBC-F69FAA88E441}"/>
              </a:ext>
            </a:extLst>
          </p:cNvPr>
          <p:cNvCxnSpPr>
            <a:cxnSpLocks/>
          </p:cNvCxnSpPr>
          <p:nvPr userDrawn="1"/>
        </p:nvCxnSpPr>
        <p:spPr>
          <a:xfrm>
            <a:off x="6088079" y="3699703"/>
            <a:ext cx="0" cy="3158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88D13DD-DFE9-FD41-B15C-FD7C968E8131}"/>
              </a:ext>
            </a:extLst>
          </p:cNvPr>
          <p:cNvSpPr>
            <a:spLocks noGrp="1"/>
          </p:cNvSpPr>
          <p:nvPr>
            <p:ph type="ftr" sz="quarter" idx="21"/>
          </p:nvPr>
        </p:nvSpPr>
        <p:spPr/>
        <p:txBody>
          <a:bodyPr/>
          <a:lstStyle/>
          <a:p>
            <a:r>
              <a:rPr lang="en-US" dirty="0"/>
              <a:t>CONFIDENTIAL</a:t>
            </a:r>
          </a:p>
        </p:txBody>
      </p:sp>
      <p:sp>
        <p:nvSpPr>
          <p:cNvPr id="18" name="Content Placeholder 10">
            <a:extLst>
              <a:ext uri="{FF2B5EF4-FFF2-40B4-BE49-F238E27FC236}">
                <a16:creationId xmlns:a16="http://schemas.microsoft.com/office/drawing/2014/main" id="{DD1E644A-A6FC-AD48-BBD3-5DCACE40CD0B}"/>
              </a:ext>
            </a:extLst>
          </p:cNvPr>
          <p:cNvSpPr>
            <a:spLocks noGrp="1"/>
          </p:cNvSpPr>
          <p:nvPr>
            <p:ph sz="quarter" idx="18"/>
          </p:nvPr>
        </p:nvSpPr>
        <p:spPr>
          <a:xfrm>
            <a:off x="335279" y="3921151"/>
            <a:ext cx="5411789" cy="2586796"/>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0">
            <a:extLst>
              <a:ext uri="{FF2B5EF4-FFF2-40B4-BE49-F238E27FC236}">
                <a16:creationId xmlns:a16="http://schemas.microsoft.com/office/drawing/2014/main" id="{D81A2CAB-58F6-4542-9837-201354700DE5}"/>
              </a:ext>
            </a:extLst>
          </p:cNvPr>
          <p:cNvSpPr>
            <a:spLocks noGrp="1"/>
          </p:cNvSpPr>
          <p:nvPr>
            <p:ph sz="quarter" idx="22"/>
          </p:nvPr>
        </p:nvSpPr>
        <p:spPr>
          <a:xfrm>
            <a:off x="6453216" y="3921151"/>
            <a:ext cx="5362862" cy="2586796"/>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Placeholder 3">
            <a:extLst>
              <a:ext uri="{FF2B5EF4-FFF2-40B4-BE49-F238E27FC236}">
                <a16:creationId xmlns:a16="http://schemas.microsoft.com/office/drawing/2014/main" id="{85D41904-0524-0247-9C87-BE8C43A559BE}"/>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1" name="Text Placeholder 4">
            <a:extLst>
              <a:ext uri="{FF2B5EF4-FFF2-40B4-BE49-F238E27FC236}">
                <a16:creationId xmlns:a16="http://schemas.microsoft.com/office/drawing/2014/main" id="{C903A4AF-4571-1B4C-84EF-6710F401E80C}"/>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2" name="Slide Number Placeholder 24">
            <a:extLst>
              <a:ext uri="{FF2B5EF4-FFF2-40B4-BE49-F238E27FC236}">
                <a16:creationId xmlns:a16="http://schemas.microsoft.com/office/drawing/2014/main" id="{46AE5519-0094-EC4B-B793-E2B9E7F5EDB9}"/>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3" name="Graphic 12">
            <a:extLst>
              <a:ext uri="{FF2B5EF4-FFF2-40B4-BE49-F238E27FC236}">
                <a16:creationId xmlns:a16="http://schemas.microsoft.com/office/drawing/2014/main" id="{5EF7B90E-919A-0B4A-86D1-57EA779E77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213139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 Image 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86B06A-EE8C-F045-9AAF-2FCAE41503E6}"/>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3" name="Rectangle 12">
            <a:extLst>
              <a:ext uri="{FF2B5EF4-FFF2-40B4-BE49-F238E27FC236}">
                <a16:creationId xmlns:a16="http://schemas.microsoft.com/office/drawing/2014/main" id="{020CABFA-32A0-F844-AD61-9D90CF6D53D2}"/>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0" name="Picture Placeholder 8">
            <a:extLst>
              <a:ext uri="{FF2B5EF4-FFF2-40B4-BE49-F238E27FC236}">
                <a16:creationId xmlns:a16="http://schemas.microsoft.com/office/drawing/2014/main" id="{EB05946E-3AE1-F349-845D-2361A7D2FFDD}"/>
              </a:ext>
            </a:extLst>
          </p:cNvPr>
          <p:cNvSpPr>
            <a:spLocks noGrp="1"/>
          </p:cNvSpPr>
          <p:nvPr>
            <p:ph type="pic" sz="quarter" idx="19"/>
          </p:nvPr>
        </p:nvSpPr>
        <p:spPr>
          <a:xfrm>
            <a:off x="0" y="1178557"/>
            <a:ext cx="4064000" cy="2521146"/>
          </a:xfrm>
          <a:prstGeom prst="rect">
            <a:avLst/>
          </a:prstGeom>
          <a:solidFill>
            <a:schemeClr val="bg1">
              <a:lumMod val="75000"/>
            </a:schemeClr>
          </a:solidFill>
          <a:ln>
            <a:solidFill>
              <a:schemeClr val="bg1"/>
            </a:solidFill>
          </a:ln>
        </p:spPr>
        <p:txBody>
          <a:bodyPr wrap="square" anchor="ctr">
            <a:noAutofit/>
          </a:bodyPr>
          <a:lstStyle>
            <a:lvl1pPr algn="ctr">
              <a:defRPr sz="1200">
                <a:solidFill>
                  <a:schemeClr val="tx1"/>
                </a:solidFill>
              </a:defRPr>
            </a:lvl1pPr>
          </a:lstStyle>
          <a:p>
            <a:r>
              <a:rPr lang="en-US"/>
              <a:t>Click icon to add picture</a:t>
            </a:r>
          </a:p>
        </p:txBody>
      </p:sp>
      <p:sp>
        <p:nvSpPr>
          <p:cNvPr id="21" name="Picture Placeholder 8">
            <a:extLst>
              <a:ext uri="{FF2B5EF4-FFF2-40B4-BE49-F238E27FC236}">
                <a16:creationId xmlns:a16="http://schemas.microsoft.com/office/drawing/2014/main" id="{065CB867-3A99-1643-AE9C-B4F69204567D}"/>
              </a:ext>
            </a:extLst>
          </p:cNvPr>
          <p:cNvSpPr>
            <a:spLocks noGrp="1"/>
          </p:cNvSpPr>
          <p:nvPr>
            <p:ph type="pic" sz="quarter" idx="20"/>
          </p:nvPr>
        </p:nvSpPr>
        <p:spPr>
          <a:xfrm>
            <a:off x="4064000" y="1178557"/>
            <a:ext cx="4064000" cy="2521146"/>
          </a:xfrm>
          <a:prstGeom prst="rect">
            <a:avLst/>
          </a:prstGeom>
          <a:solidFill>
            <a:schemeClr val="bg1">
              <a:lumMod val="85000"/>
            </a:schemeClr>
          </a:solidFill>
          <a:ln>
            <a:solidFill>
              <a:schemeClr val="bg1"/>
            </a:solidFill>
          </a:ln>
        </p:spPr>
        <p:txBody>
          <a:bodyPr wrap="square" anchor="ctr">
            <a:noAutofit/>
          </a:bodyPr>
          <a:lstStyle>
            <a:lvl1pPr algn="ctr">
              <a:defRPr sz="1200">
                <a:solidFill>
                  <a:schemeClr val="tx1"/>
                </a:solidFill>
              </a:defRPr>
            </a:lvl1pPr>
          </a:lstStyle>
          <a:p>
            <a:r>
              <a:rPr lang="en-US"/>
              <a:t>Click icon to add picture</a:t>
            </a:r>
          </a:p>
        </p:txBody>
      </p:sp>
      <p:sp>
        <p:nvSpPr>
          <p:cNvPr id="25" name="Picture Placeholder 8">
            <a:extLst>
              <a:ext uri="{FF2B5EF4-FFF2-40B4-BE49-F238E27FC236}">
                <a16:creationId xmlns:a16="http://schemas.microsoft.com/office/drawing/2014/main" id="{075D91B9-113E-2F4F-8A50-783603DCA366}"/>
              </a:ext>
            </a:extLst>
          </p:cNvPr>
          <p:cNvSpPr>
            <a:spLocks noGrp="1"/>
          </p:cNvSpPr>
          <p:nvPr>
            <p:ph type="pic" sz="quarter" idx="35"/>
          </p:nvPr>
        </p:nvSpPr>
        <p:spPr>
          <a:xfrm>
            <a:off x="8128000" y="1178557"/>
            <a:ext cx="4064000" cy="2521146"/>
          </a:xfrm>
          <a:prstGeom prst="rect">
            <a:avLst/>
          </a:prstGeom>
          <a:solidFill>
            <a:schemeClr val="bg1">
              <a:lumMod val="75000"/>
            </a:schemeClr>
          </a:solidFill>
          <a:ln>
            <a:solidFill>
              <a:schemeClr val="bg1"/>
            </a:solidFill>
          </a:ln>
        </p:spPr>
        <p:txBody>
          <a:bodyPr wrap="square" anchor="ctr">
            <a:noAutofit/>
          </a:bodyPr>
          <a:lstStyle>
            <a:lvl1pPr algn="ctr">
              <a:defRPr sz="1200">
                <a:solidFill>
                  <a:schemeClr val="tx1"/>
                </a:solidFill>
              </a:defRPr>
            </a:lvl1pPr>
          </a:lstStyle>
          <a:p>
            <a:r>
              <a:rPr lang="en-US"/>
              <a:t>Click icon to add picture</a:t>
            </a:r>
          </a:p>
        </p:txBody>
      </p:sp>
      <p:cxnSp>
        <p:nvCxnSpPr>
          <p:cNvPr id="26" name="Straight Connector 25">
            <a:extLst>
              <a:ext uri="{FF2B5EF4-FFF2-40B4-BE49-F238E27FC236}">
                <a16:creationId xmlns:a16="http://schemas.microsoft.com/office/drawing/2014/main" id="{BBC98553-4A58-734A-B567-B2434C7BB2A9}"/>
              </a:ext>
            </a:extLst>
          </p:cNvPr>
          <p:cNvCxnSpPr>
            <a:cxnSpLocks/>
          </p:cNvCxnSpPr>
          <p:nvPr userDrawn="1"/>
        </p:nvCxnSpPr>
        <p:spPr>
          <a:xfrm>
            <a:off x="8124037" y="3699703"/>
            <a:ext cx="0" cy="3158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E7752D2-783E-3B41-B31A-CF20F25903E1}"/>
              </a:ext>
            </a:extLst>
          </p:cNvPr>
          <p:cNvCxnSpPr>
            <a:cxnSpLocks/>
          </p:cNvCxnSpPr>
          <p:nvPr userDrawn="1"/>
        </p:nvCxnSpPr>
        <p:spPr>
          <a:xfrm>
            <a:off x="4064000" y="3699703"/>
            <a:ext cx="0" cy="3158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10">
            <a:extLst>
              <a:ext uri="{FF2B5EF4-FFF2-40B4-BE49-F238E27FC236}">
                <a16:creationId xmlns:a16="http://schemas.microsoft.com/office/drawing/2014/main" id="{CC0A6DFA-44AA-1243-8BD4-3035DD4ED224}"/>
              </a:ext>
            </a:extLst>
          </p:cNvPr>
          <p:cNvSpPr>
            <a:spLocks noGrp="1"/>
          </p:cNvSpPr>
          <p:nvPr>
            <p:ph sz="quarter" idx="18"/>
          </p:nvPr>
        </p:nvSpPr>
        <p:spPr>
          <a:xfrm>
            <a:off x="335280" y="3921151"/>
            <a:ext cx="3393440" cy="2586796"/>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10">
            <a:extLst>
              <a:ext uri="{FF2B5EF4-FFF2-40B4-BE49-F238E27FC236}">
                <a16:creationId xmlns:a16="http://schemas.microsoft.com/office/drawing/2014/main" id="{E93706E4-102F-9440-B4E5-081B6C24B3F0}"/>
              </a:ext>
            </a:extLst>
          </p:cNvPr>
          <p:cNvSpPr>
            <a:spLocks noGrp="1"/>
          </p:cNvSpPr>
          <p:nvPr>
            <p:ph sz="quarter" idx="36"/>
          </p:nvPr>
        </p:nvSpPr>
        <p:spPr>
          <a:xfrm>
            <a:off x="4399280" y="3921151"/>
            <a:ext cx="3393440" cy="2586796"/>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10">
            <a:extLst>
              <a:ext uri="{FF2B5EF4-FFF2-40B4-BE49-F238E27FC236}">
                <a16:creationId xmlns:a16="http://schemas.microsoft.com/office/drawing/2014/main" id="{476391C3-BCC3-7E42-BC5F-991FEA969599}"/>
              </a:ext>
            </a:extLst>
          </p:cNvPr>
          <p:cNvSpPr>
            <a:spLocks noGrp="1"/>
          </p:cNvSpPr>
          <p:nvPr>
            <p:ph sz="quarter" idx="37"/>
          </p:nvPr>
        </p:nvSpPr>
        <p:spPr>
          <a:xfrm>
            <a:off x="8463280" y="3921151"/>
            <a:ext cx="3393440" cy="2586796"/>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itle Placeholder 3">
            <a:extLst>
              <a:ext uri="{FF2B5EF4-FFF2-40B4-BE49-F238E27FC236}">
                <a16:creationId xmlns:a16="http://schemas.microsoft.com/office/drawing/2014/main" id="{0D5E4FA9-EA55-ED40-A1E7-2B486525E14E}"/>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3" name="Text Placeholder 4">
            <a:extLst>
              <a:ext uri="{FF2B5EF4-FFF2-40B4-BE49-F238E27FC236}">
                <a16:creationId xmlns:a16="http://schemas.microsoft.com/office/drawing/2014/main" id="{1765E532-B97F-4F4C-8184-3488ADDE6444}"/>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5" name="Footer Placeholder 5">
            <a:extLst>
              <a:ext uri="{FF2B5EF4-FFF2-40B4-BE49-F238E27FC236}">
                <a16:creationId xmlns:a16="http://schemas.microsoft.com/office/drawing/2014/main" id="{01EF0246-91B8-E04A-8B6C-9C4B68747E71}"/>
              </a:ext>
            </a:extLst>
          </p:cNvPr>
          <p:cNvSpPr>
            <a:spLocks noGrp="1"/>
          </p:cNvSpPr>
          <p:nvPr>
            <p:ph type="ftr" sz="quarter" idx="21"/>
          </p:nvPr>
        </p:nvSpPr>
        <p:spPr>
          <a:xfrm>
            <a:off x="335279" y="6507948"/>
            <a:ext cx="5411791" cy="350052"/>
          </a:xfrm>
        </p:spPr>
        <p:txBody>
          <a:bodyPr/>
          <a:lstStyle/>
          <a:p>
            <a:r>
              <a:rPr lang="en-US" dirty="0"/>
              <a:t>CONFIDENTIAL</a:t>
            </a:r>
          </a:p>
        </p:txBody>
      </p:sp>
      <p:sp>
        <p:nvSpPr>
          <p:cNvPr id="16" name="Slide Number Placeholder 24">
            <a:extLst>
              <a:ext uri="{FF2B5EF4-FFF2-40B4-BE49-F238E27FC236}">
                <a16:creationId xmlns:a16="http://schemas.microsoft.com/office/drawing/2014/main" id="{8951159F-490D-D646-A98B-158B6FB111C5}"/>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7" name="Graphic 16">
            <a:extLst>
              <a:ext uri="{FF2B5EF4-FFF2-40B4-BE49-F238E27FC236}">
                <a16:creationId xmlns:a16="http://schemas.microsoft.com/office/drawing/2014/main" id="{5B36FA4E-40DB-1C43-A90F-7A241AD75C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52653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A12C1D-7DF1-464D-B6DC-0B45FBACEF70}"/>
              </a:ext>
            </a:extLst>
          </p:cNvPr>
          <p:cNvSpPr/>
          <p:nvPr userDrawn="1"/>
        </p:nvSpPr>
        <p:spPr>
          <a:xfrm>
            <a:off x="6096000" y="0"/>
            <a:ext cx="6096000" cy="685800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5" name="Picture Placeholder 8"/>
          <p:cNvSpPr>
            <a:spLocks noGrp="1"/>
          </p:cNvSpPr>
          <p:nvPr>
            <p:ph type="pic" sz="quarter" idx="12"/>
          </p:nvPr>
        </p:nvSpPr>
        <p:spPr>
          <a:xfrm>
            <a:off x="0" y="0"/>
            <a:ext cx="6096000" cy="6858000"/>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 name="Title 1"/>
          <p:cNvSpPr>
            <a:spLocks noGrp="1"/>
          </p:cNvSpPr>
          <p:nvPr>
            <p:ph type="title"/>
          </p:nvPr>
        </p:nvSpPr>
        <p:spPr>
          <a:xfrm>
            <a:off x="1306881" y="2397478"/>
            <a:ext cx="9582792" cy="1647411"/>
          </a:xfrm>
          <a:prstGeom prst="rect">
            <a:avLst/>
          </a:prstGeom>
          <a:effectLst/>
        </p:spPr>
        <p:txBody>
          <a:bodyPr anchor="ctr"/>
          <a:lstStyle>
            <a:lvl1pPr algn="ctr">
              <a:lnSpc>
                <a:spcPct val="100000"/>
              </a:lnSpc>
              <a:defRPr sz="59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pic>
        <p:nvPicPr>
          <p:cNvPr id="6" name="Graphic 5">
            <a:extLst>
              <a:ext uri="{FF2B5EF4-FFF2-40B4-BE49-F238E27FC236}">
                <a16:creationId xmlns:a16="http://schemas.microsoft.com/office/drawing/2014/main" id="{E33FD77B-B391-034A-8A68-96B1DA325F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8" name="Slide Number Placeholder 24">
            <a:extLst>
              <a:ext uri="{FF2B5EF4-FFF2-40B4-BE49-F238E27FC236}">
                <a16:creationId xmlns:a16="http://schemas.microsoft.com/office/drawing/2014/main" id="{E4956E3D-E6DE-A94F-9BF9-1B377034FCE1}"/>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99505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4A1DE1-B53B-814B-8C5C-77CDD113907F}"/>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2" name="Title 1">
            <a:extLst>
              <a:ext uri="{FF2B5EF4-FFF2-40B4-BE49-F238E27FC236}">
                <a16:creationId xmlns:a16="http://schemas.microsoft.com/office/drawing/2014/main" id="{AFAB5E36-4394-814F-8182-536CFB3A8237}"/>
              </a:ext>
            </a:extLst>
          </p:cNvPr>
          <p:cNvSpPr>
            <a:spLocks noGrp="1"/>
          </p:cNvSpPr>
          <p:nvPr>
            <p:ph type="title" hasCustomPrompt="1"/>
          </p:nvPr>
        </p:nvSpPr>
        <p:spPr>
          <a:xfrm>
            <a:off x="3578247" y="2355125"/>
            <a:ext cx="7762688" cy="1423578"/>
          </a:xfrm>
          <a:prstGeom prst="rect">
            <a:avLst/>
          </a:prstGeom>
          <a:effectLst/>
        </p:spPr>
        <p:txBody>
          <a:bodyPr anchor="b">
            <a:noAutofit/>
          </a:bodyPr>
          <a:lstStyle>
            <a:lvl1pPr algn="l">
              <a:defRPr sz="72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First Last Name</a:t>
            </a:r>
          </a:p>
        </p:txBody>
      </p:sp>
      <p:pic>
        <p:nvPicPr>
          <p:cNvPr id="6" name="Graphic 5">
            <a:extLst>
              <a:ext uri="{FF2B5EF4-FFF2-40B4-BE49-F238E27FC236}">
                <a16:creationId xmlns:a16="http://schemas.microsoft.com/office/drawing/2014/main" id="{41CEA7F1-6CC5-1949-A0DD-DC130D82D4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10" name="Text Placeholder 4">
            <a:extLst>
              <a:ext uri="{FF2B5EF4-FFF2-40B4-BE49-F238E27FC236}">
                <a16:creationId xmlns:a16="http://schemas.microsoft.com/office/drawing/2014/main" id="{285E97F6-DAAD-A644-8FCB-26882D357164}"/>
              </a:ext>
            </a:extLst>
          </p:cNvPr>
          <p:cNvSpPr>
            <a:spLocks noGrp="1"/>
          </p:cNvSpPr>
          <p:nvPr>
            <p:ph type="body" sz="quarter" idx="17" hasCustomPrompt="1"/>
          </p:nvPr>
        </p:nvSpPr>
        <p:spPr>
          <a:xfrm>
            <a:off x="3578247" y="3778703"/>
            <a:ext cx="7762688" cy="332598"/>
          </a:xfrm>
          <a:prstGeom prst="rect">
            <a:avLst/>
          </a:prstGeom>
        </p:spPr>
        <p:txBody>
          <a:bodyPr anchor="ctr"/>
          <a:lstStyle>
            <a:lvl1pPr>
              <a:lnSpc>
                <a:spcPct val="100000"/>
              </a:lnSpc>
              <a:buFontTx/>
              <a:buNone/>
              <a:defRPr sz="2400" b="0">
                <a:solidFill>
                  <a:schemeClr val="bg1"/>
                </a:solidFill>
                <a:latin typeface="Arial" panose="020B0604020202020204" pitchFamily="34" charset="0"/>
                <a:cs typeface="Arial" panose="020B0604020202020204" pitchFamily="34" charset="0"/>
              </a:defRPr>
            </a:lvl1pPr>
            <a:lvl2pPr marL="0" indent="0">
              <a:lnSpc>
                <a:spcPct val="100000"/>
              </a:lnSpc>
              <a:buFontTx/>
              <a:buNone/>
              <a:defRPr sz="2000" b="0">
                <a:solidFill>
                  <a:schemeClr val="bg1"/>
                </a:solidFill>
                <a:latin typeface="Times New Roman" panose="02020603050405020304" pitchFamily="18" charset="0"/>
                <a:cs typeface="Times New Roman" panose="02020603050405020304" pitchFamily="18" charset="0"/>
              </a:defRPr>
            </a:lvl2pPr>
            <a:lvl3pPr marL="0" indent="0">
              <a:lnSpc>
                <a:spcPct val="100000"/>
              </a:lnSpc>
              <a:buFontTx/>
              <a:buNone/>
              <a:defRPr sz="2000" b="0">
                <a:solidFill>
                  <a:schemeClr val="bg1"/>
                </a:solidFill>
                <a:latin typeface="Times New Roman" panose="02020603050405020304" pitchFamily="18" charset="0"/>
                <a:cs typeface="Times New Roman" panose="02020603050405020304" pitchFamily="18" charset="0"/>
              </a:defRPr>
            </a:lvl3pPr>
            <a:lvl4pPr marL="0" indent="0">
              <a:lnSpc>
                <a:spcPct val="100000"/>
              </a:lnSpc>
              <a:buFontTx/>
              <a:buNone/>
              <a:defRPr sz="2000" b="0">
                <a:solidFill>
                  <a:schemeClr val="bg1"/>
                </a:solidFill>
                <a:latin typeface="Times New Roman" panose="02020603050405020304" pitchFamily="18" charset="0"/>
                <a:cs typeface="Times New Roman" panose="02020603050405020304" pitchFamily="18" charset="0"/>
              </a:defRPr>
            </a:lvl4pPr>
            <a:lvl5pPr marL="0" indent="0">
              <a:lnSpc>
                <a:spcPct val="100000"/>
              </a:lnSpc>
              <a:buFontTx/>
              <a:buNone/>
              <a:defRPr sz="2000" b="0">
                <a:solidFill>
                  <a:schemeClr val="bg1"/>
                </a:solidFill>
                <a:latin typeface="Times New Roman" panose="02020603050405020304" pitchFamily="18" charset="0"/>
                <a:cs typeface="Times New Roman" panose="02020603050405020304" pitchFamily="18" charset="0"/>
              </a:defRPr>
            </a:lvl5pPr>
          </a:lstStyle>
          <a:p>
            <a:pPr lvl="0"/>
            <a:r>
              <a:rPr lang="en-US" dirty="0"/>
              <a:t>Title</a:t>
            </a:r>
          </a:p>
        </p:txBody>
      </p:sp>
      <p:sp>
        <p:nvSpPr>
          <p:cNvPr id="11" name="Rectangle 10">
            <a:extLst>
              <a:ext uri="{FF2B5EF4-FFF2-40B4-BE49-F238E27FC236}">
                <a16:creationId xmlns:a16="http://schemas.microsoft.com/office/drawing/2014/main" id="{2100E63F-3CF0-2F43-BA27-3348C9CB5A2E}"/>
              </a:ext>
            </a:extLst>
          </p:cNvPr>
          <p:cNvSpPr/>
          <p:nvPr userDrawn="1"/>
        </p:nvSpPr>
        <p:spPr>
          <a:xfrm>
            <a:off x="1" y="0"/>
            <a:ext cx="1935678" cy="6858000"/>
          </a:xfrm>
          <a:prstGeom prst="rect">
            <a:avLst/>
          </a:prstGeom>
          <a:solidFill>
            <a:schemeClr val="tx2">
              <a:lumMod val="75000"/>
              <a:alpha val="45000"/>
            </a:schemeClr>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Picture Placeholder 3">
            <a:extLst>
              <a:ext uri="{FF2B5EF4-FFF2-40B4-BE49-F238E27FC236}">
                <a16:creationId xmlns:a16="http://schemas.microsoft.com/office/drawing/2014/main" id="{97ABDA56-CEB9-3846-A27A-64CB6E1820E8}"/>
              </a:ext>
            </a:extLst>
          </p:cNvPr>
          <p:cNvSpPr>
            <a:spLocks noGrp="1"/>
          </p:cNvSpPr>
          <p:nvPr>
            <p:ph type="pic" sz="quarter" idx="11" hasCustomPrompt="1"/>
          </p:nvPr>
        </p:nvSpPr>
        <p:spPr>
          <a:xfrm>
            <a:off x="521461" y="1933816"/>
            <a:ext cx="2770912" cy="2770912"/>
          </a:xfrm>
          <a:prstGeom prst="ellipse">
            <a:avLst/>
          </a:prstGeom>
          <a:solidFill>
            <a:schemeClr val="bg1"/>
          </a:solidFill>
          <a:ln>
            <a:solidFill>
              <a:schemeClr val="bg1"/>
            </a:solidFill>
          </a:ln>
          <a:effectLst>
            <a:outerShdw blurRad="330200" dist="139700" dir="2700000" algn="tl" rotWithShape="0">
              <a:prstClr val="black">
                <a:alpha val="29000"/>
              </a:prstClr>
            </a:outerShdw>
          </a:effectLst>
        </p:spPr>
        <p:txBody>
          <a:bodyPr anchor="ctr">
            <a:normAutofit/>
          </a:bodyPr>
          <a:lstStyle>
            <a:lvl1pPr marL="0" indent="0" algn="ctr">
              <a:buNone/>
              <a:defRPr sz="1400"/>
            </a:lvl1pPr>
          </a:lstStyle>
          <a:p>
            <a:r>
              <a:rPr lang="en-US" dirty="0"/>
              <a:t>Insert photo here</a:t>
            </a:r>
          </a:p>
        </p:txBody>
      </p:sp>
    </p:spTree>
    <p:extLst>
      <p:ext uri="{BB962C8B-B14F-4D97-AF65-F5344CB8AC3E}">
        <p14:creationId xmlns:p14="http://schemas.microsoft.com/office/powerpoint/2010/main" val="376255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Layout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B55497-44C1-C44B-ADFF-96EA038A9DC3}"/>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49BB2845-37EC-2E4F-8BCA-21C56002B5AE}"/>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cxnSp>
        <p:nvCxnSpPr>
          <p:cNvPr id="6" name="Straight Connector 5">
            <a:extLst>
              <a:ext uri="{FF2B5EF4-FFF2-40B4-BE49-F238E27FC236}">
                <a16:creationId xmlns:a16="http://schemas.microsoft.com/office/drawing/2014/main" id="{CF25359C-1277-A74D-B51D-96DF8EB66D74}"/>
              </a:ext>
            </a:extLst>
          </p:cNvPr>
          <p:cNvCxnSpPr>
            <a:cxnSpLocks/>
          </p:cNvCxnSpPr>
          <p:nvPr userDrawn="1"/>
        </p:nvCxnSpPr>
        <p:spPr>
          <a:xfrm>
            <a:off x="8986345" y="1314935"/>
            <a:ext cx="0" cy="51930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a:extLst>
              <a:ext uri="{FF2B5EF4-FFF2-40B4-BE49-F238E27FC236}">
                <a16:creationId xmlns:a16="http://schemas.microsoft.com/office/drawing/2014/main" id="{7494CF33-2944-ED45-A7F1-853C1139FC8E}"/>
              </a:ext>
            </a:extLst>
          </p:cNvPr>
          <p:cNvSpPr>
            <a:spLocks noGrp="1"/>
          </p:cNvSpPr>
          <p:nvPr>
            <p:ph type="body" sz="quarter" idx="12"/>
          </p:nvPr>
        </p:nvSpPr>
        <p:spPr>
          <a:xfrm>
            <a:off x="9112478" y="1314935"/>
            <a:ext cx="2703602" cy="5177940"/>
          </a:xfrm>
          <a:prstGeom prst="rect">
            <a:avLst/>
          </a:prstGeom>
        </p:spPr>
        <p:txBody>
          <a:bodyPr anchor="t"/>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0">
            <a:extLst>
              <a:ext uri="{FF2B5EF4-FFF2-40B4-BE49-F238E27FC236}">
                <a16:creationId xmlns:a16="http://schemas.microsoft.com/office/drawing/2014/main" id="{447E16F0-D84C-1C4E-8C93-5BBC0435EF56}"/>
              </a:ext>
            </a:extLst>
          </p:cNvPr>
          <p:cNvSpPr>
            <a:spLocks noGrp="1"/>
          </p:cNvSpPr>
          <p:nvPr>
            <p:ph sz="quarter" idx="13"/>
          </p:nvPr>
        </p:nvSpPr>
        <p:spPr>
          <a:xfrm>
            <a:off x="335279" y="1314935"/>
            <a:ext cx="8524913" cy="5193012"/>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
            <a:extLst>
              <a:ext uri="{FF2B5EF4-FFF2-40B4-BE49-F238E27FC236}">
                <a16:creationId xmlns:a16="http://schemas.microsoft.com/office/drawing/2014/main" id="{2E667D6F-DBEC-2048-9AB1-95D5D6B2E973}"/>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11" name="Title Placeholder 3">
            <a:extLst>
              <a:ext uri="{FF2B5EF4-FFF2-40B4-BE49-F238E27FC236}">
                <a16:creationId xmlns:a16="http://schemas.microsoft.com/office/drawing/2014/main" id="{B2AAE41B-1C32-5547-8095-8D62EB3BDD4E}"/>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3DC737B5-8003-7C47-8745-3EC9A7AFBD77}"/>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5" name="Slide Number Placeholder 24">
            <a:extLst>
              <a:ext uri="{FF2B5EF4-FFF2-40B4-BE49-F238E27FC236}">
                <a16:creationId xmlns:a16="http://schemas.microsoft.com/office/drawing/2014/main" id="{80F2B236-0E83-F944-AEDD-666A641D1337}"/>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6" name="Graphic 15">
            <a:extLst>
              <a:ext uri="{FF2B5EF4-FFF2-40B4-BE49-F238E27FC236}">
                <a16:creationId xmlns:a16="http://schemas.microsoft.com/office/drawing/2014/main" id="{CE54CDF0-4245-B94C-A600-B49D923DB6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6706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Layout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22F71BF-6876-A44C-8AF1-ECC38F0D2A4B}"/>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Rectangle 14">
            <a:extLst>
              <a:ext uri="{FF2B5EF4-FFF2-40B4-BE49-F238E27FC236}">
                <a16:creationId xmlns:a16="http://schemas.microsoft.com/office/drawing/2014/main" id="{5B302BBA-03B0-6E4A-9176-24B7FDE655A6}"/>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Content Placeholder 10">
            <a:extLst>
              <a:ext uri="{FF2B5EF4-FFF2-40B4-BE49-F238E27FC236}">
                <a16:creationId xmlns:a16="http://schemas.microsoft.com/office/drawing/2014/main" id="{447E16F0-D84C-1C4E-8C93-5BBC0435EF56}"/>
              </a:ext>
            </a:extLst>
          </p:cNvPr>
          <p:cNvSpPr>
            <a:spLocks noGrp="1"/>
          </p:cNvSpPr>
          <p:nvPr>
            <p:ph sz="quarter" idx="13"/>
          </p:nvPr>
        </p:nvSpPr>
        <p:spPr>
          <a:xfrm>
            <a:off x="3667088" y="1314933"/>
            <a:ext cx="8148991" cy="5193014"/>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7291373A-5CB9-0346-8577-268268BF57BA}"/>
              </a:ext>
            </a:extLst>
          </p:cNvPr>
          <p:cNvSpPr/>
          <p:nvPr userDrawn="1"/>
        </p:nvSpPr>
        <p:spPr>
          <a:xfrm>
            <a:off x="0" y="1178557"/>
            <a:ext cx="3331808" cy="5679444"/>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Text Placeholder 10">
            <a:extLst>
              <a:ext uri="{FF2B5EF4-FFF2-40B4-BE49-F238E27FC236}">
                <a16:creationId xmlns:a16="http://schemas.microsoft.com/office/drawing/2014/main" id="{7494CF33-2944-ED45-A7F1-853C1139FC8E}"/>
              </a:ext>
            </a:extLst>
          </p:cNvPr>
          <p:cNvSpPr>
            <a:spLocks noGrp="1"/>
          </p:cNvSpPr>
          <p:nvPr>
            <p:ph type="body" sz="quarter" idx="12"/>
          </p:nvPr>
        </p:nvSpPr>
        <p:spPr>
          <a:xfrm>
            <a:off x="337574" y="1314933"/>
            <a:ext cx="2703602" cy="5177941"/>
          </a:xfrm>
          <a:prstGeom prst="rect">
            <a:avLst/>
          </a:prstGeom>
        </p:spPr>
        <p:txBody>
          <a:bodyPr anchor="t"/>
          <a:lstStyle>
            <a:lvl1pPr>
              <a:buClr>
                <a:schemeClr val="bg1"/>
              </a:buClr>
              <a:defRPr>
                <a:solidFill>
                  <a:schemeClr val="bg1"/>
                </a:solidFill>
              </a:defRPr>
            </a:lvl1pPr>
            <a:lvl2pPr>
              <a:buClr>
                <a:schemeClr val="bg1"/>
              </a:buClr>
              <a:defRPr sz="14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
            <a:extLst>
              <a:ext uri="{FF2B5EF4-FFF2-40B4-BE49-F238E27FC236}">
                <a16:creationId xmlns:a16="http://schemas.microsoft.com/office/drawing/2014/main" id="{563040A0-1C1C-AF48-8631-2A8E2E9B7D8F}"/>
              </a:ext>
            </a:extLst>
          </p:cNvPr>
          <p:cNvSpPr>
            <a:spLocks noGrp="1"/>
          </p:cNvSpPr>
          <p:nvPr>
            <p:ph type="ftr" sz="quarter" idx="3"/>
          </p:nvPr>
        </p:nvSpPr>
        <p:spPr>
          <a:xfrm>
            <a:off x="5644323" y="6507948"/>
            <a:ext cx="5411790" cy="350053"/>
          </a:xfrm>
          <a:prstGeom prst="rect">
            <a:avLst/>
          </a:prstGeom>
        </p:spPr>
        <p:txBody>
          <a:bodyPr vert="horz" lIns="91440" tIns="45720" rIns="91440" bIns="45720" rtlCol="0" anchor="ctr"/>
          <a:lstStyle>
            <a:lvl1pPr algn="r">
              <a:defRPr sz="800">
                <a:solidFill>
                  <a:srgbClr val="898989"/>
                </a:solidFill>
                <a:latin typeface="Arial" panose="020B0604020202020204" pitchFamily="34" charset="0"/>
                <a:cs typeface="Arial" panose="020B0604020202020204" pitchFamily="34" charset="0"/>
              </a:defRPr>
            </a:lvl1pPr>
          </a:lstStyle>
          <a:p>
            <a:r>
              <a:rPr lang="en-US" dirty="0"/>
              <a:t>CONFIDENTIAL</a:t>
            </a:r>
          </a:p>
        </p:txBody>
      </p:sp>
      <p:sp>
        <p:nvSpPr>
          <p:cNvPr id="10" name="Title Placeholder 3">
            <a:extLst>
              <a:ext uri="{FF2B5EF4-FFF2-40B4-BE49-F238E27FC236}">
                <a16:creationId xmlns:a16="http://schemas.microsoft.com/office/drawing/2014/main" id="{522075D6-EE31-9D42-AB35-6F1E3B5E4D62}"/>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Text Placeholder 4">
            <a:extLst>
              <a:ext uri="{FF2B5EF4-FFF2-40B4-BE49-F238E27FC236}">
                <a16:creationId xmlns:a16="http://schemas.microsoft.com/office/drawing/2014/main" id="{6198E9A3-C45C-6C40-9EAB-2223DFFC004B}"/>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6" name="Slide Number Placeholder 24">
            <a:extLst>
              <a:ext uri="{FF2B5EF4-FFF2-40B4-BE49-F238E27FC236}">
                <a16:creationId xmlns:a16="http://schemas.microsoft.com/office/drawing/2014/main" id="{18D91718-2FC0-A340-80D7-50CFCF1B4BBB}"/>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pic>
        <p:nvPicPr>
          <p:cNvPr id="17" name="Graphic 16">
            <a:extLst>
              <a:ext uri="{FF2B5EF4-FFF2-40B4-BE49-F238E27FC236}">
                <a16:creationId xmlns:a16="http://schemas.microsoft.com/office/drawing/2014/main" id="{A7FB3453-D0AA-504D-A30F-68FA610757C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220045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Layout 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B66CA3-4101-A34C-9DC8-7E4BCA1397C9}"/>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7" name="Rectangle 6">
            <a:extLst>
              <a:ext uri="{FF2B5EF4-FFF2-40B4-BE49-F238E27FC236}">
                <a16:creationId xmlns:a16="http://schemas.microsoft.com/office/drawing/2014/main" id="{8FC69796-4103-764F-9D47-C94ECA7AC98F}"/>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Content Placeholder 10">
            <a:extLst>
              <a:ext uri="{FF2B5EF4-FFF2-40B4-BE49-F238E27FC236}">
                <a16:creationId xmlns:a16="http://schemas.microsoft.com/office/drawing/2014/main" id="{447E16F0-D84C-1C4E-8C93-5BBC0435EF56}"/>
              </a:ext>
            </a:extLst>
          </p:cNvPr>
          <p:cNvSpPr>
            <a:spLocks noGrp="1"/>
          </p:cNvSpPr>
          <p:nvPr>
            <p:ph sz="quarter" idx="13"/>
          </p:nvPr>
        </p:nvSpPr>
        <p:spPr>
          <a:xfrm>
            <a:off x="335280" y="1314932"/>
            <a:ext cx="11480799" cy="5193015"/>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
            <a:extLst>
              <a:ext uri="{FF2B5EF4-FFF2-40B4-BE49-F238E27FC236}">
                <a16:creationId xmlns:a16="http://schemas.microsoft.com/office/drawing/2014/main" id="{14C82222-AFE3-0A47-A35D-4CEDF31FF4C8}"/>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rgbClr val="898989"/>
                </a:solidFill>
                <a:latin typeface="Arial" panose="020B0604020202020204" pitchFamily="34" charset="0"/>
                <a:cs typeface="Arial" panose="020B0604020202020204" pitchFamily="34" charset="0"/>
              </a:defRPr>
            </a:lvl1pPr>
          </a:lstStyle>
          <a:p>
            <a:r>
              <a:rPr lang="en-US" dirty="0"/>
              <a:t>CONFIDENTIAL</a:t>
            </a:r>
          </a:p>
        </p:txBody>
      </p:sp>
      <p:sp>
        <p:nvSpPr>
          <p:cNvPr id="8" name="Title Placeholder 3">
            <a:extLst>
              <a:ext uri="{FF2B5EF4-FFF2-40B4-BE49-F238E27FC236}">
                <a16:creationId xmlns:a16="http://schemas.microsoft.com/office/drawing/2014/main" id="{4ABD97A4-D4F4-F44D-BFBF-FC346A698B14}"/>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39116A3E-450A-8348-BA16-9D57E1E1852B}"/>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2" name="Slide Number Placeholder 24">
            <a:extLst>
              <a:ext uri="{FF2B5EF4-FFF2-40B4-BE49-F238E27FC236}">
                <a16:creationId xmlns:a16="http://schemas.microsoft.com/office/drawing/2014/main" id="{DFBD2899-D746-014C-B48E-3D374AD418F3}"/>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3" name="Graphic 12">
            <a:extLst>
              <a:ext uri="{FF2B5EF4-FFF2-40B4-BE49-F238E27FC236}">
                <a16:creationId xmlns:a16="http://schemas.microsoft.com/office/drawing/2014/main" id="{BFF9B1CD-37C8-9642-B346-138097F57E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63175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 Image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87A049-6FF2-EE46-B753-EB0D440DE6B3}"/>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7" name="Rectangle 16">
            <a:extLst>
              <a:ext uri="{FF2B5EF4-FFF2-40B4-BE49-F238E27FC236}">
                <a16:creationId xmlns:a16="http://schemas.microsoft.com/office/drawing/2014/main" id="{FBEA6744-EA6C-B840-8661-1CADBA71202F}"/>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 name="Rectangle 2">
            <a:extLst>
              <a:ext uri="{FF2B5EF4-FFF2-40B4-BE49-F238E27FC236}">
                <a16:creationId xmlns:a16="http://schemas.microsoft.com/office/drawing/2014/main" id="{BA7ADD52-54BE-074E-B54A-2703307C7992}"/>
              </a:ext>
            </a:extLst>
          </p:cNvPr>
          <p:cNvSpPr/>
          <p:nvPr userDrawn="1"/>
        </p:nvSpPr>
        <p:spPr>
          <a:xfrm>
            <a:off x="0" y="3856152"/>
            <a:ext cx="12192000" cy="3001848"/>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5" name="Text Placeholder 4">
            <a:extLst>
              <a:ext uri="{FF2B5EF4-FFF2-40B4-BE49-F238E27FC236}">
                <a16:creationId xmlns:a16="http://schemas.microsoft.com/office/drawing/2014/main" id="{2AACE28B-1EB8-5D4D-90E2-C0D0BD9BC128}"/>
              </a:ext>
            </a:extLst>
          </p:cNvPr>
          <p:cNvSpPr>
            <a:spLocks noGrp="1"/>
          </p:cNvSpPr>
          <p:nvPr>
            <p:ph type="body" sz="quarter" idx="10"/>
          </p:nvPr>
        </p:nvSpPr>
        <p:spPr>
          <a:xfrm>
            <a:off x="6232491" y="4209846"/>
            <a:ext cx="5583590" cy="2198120"/>
          </a:xfrm>
          <a:prstGeom prst="rect">
            <a:avLst/>
          </a:prstGeom>
        </p:spPr>
        <p:txBody>
          <a:bodyPr anchor="ct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626D8AB7-EC21-2F4E-A738-720E33D44958}"/>
              </a:ext>
            </a:extLst>
          </p:cNvPr>
          <p:cNvSpPr/>
          <p:nvPr userDrawn="1"/>
        </p:nvSpPr>
        <p:spPr>
          <a:xfrm>
            <a:off x="0" y="1178557"/>
            <a:ext cx="5904091" cy="2680927"/>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Text Placeholder 4">
            <a:extLst>
              <a:ext uri="{FF2B5EF4-FFF2-40B4-BE49-F238E27FC236}">
                <a16:creationId xmlns:a16="http://schemas.microsoft.com/office/drawing/2014/main" id="{FE82E755-0EDF-0549-9F8A-7B28A438E0C3}"/>
              </a:ext>
            </a:extLst>
          </p:cNvPr>
          <p:cNvSpPr>
            <a:spLocks noGrp="1"/>
          </p:cNvSpPr>
          <p:nvPr>
            <p:ph type="body" sz="quarter" idx="11"/>
          </p:nvPr>
        </p:nvSpPr>
        <p:spPr>
          <a:xfrm>
            <a:off x="335280" y="1314932"/>
            <a:ext cx="5214182" cy="2404844"/>
          </a:xfrm>
          <a:prstGeom prst="rect">
            <a:avLst/>
          </a:prstGeom>
        </p:spPr>
        <p:txBody>
          <a:bodyPr anchor="t"/>
          <a:lstStyle>
            <a:lvl1pPr>
              <a:buClr>
                <a:schemeClr val="tx1"/>
              </a:buClr>
              <a:defRPr>
                <a:solidFill>
                  <a:schemeClr val="tx1"/>
                </a:solidFill>
              </a:defRPr>
            </a:lvl1pPr>
            <a:lvl2pPr>
              <a:buClr>
                <a:schemeClr val="tx1"/>
              </a:buClr>
              <a:defRPr sz="1400">
                <a:solidFill>
                  <a:schemeClr val="tx1"/>
                </a:solidFill>
              </a:defRPr>
            </a:lvl2pPr>
            <a:lvl3pPr>
              <a:buClr>
                <a:schemeClr val="tx1"/>
              </a:buClr>
              <a:defRPr sz="1400">
                <a:solidFill>
                  <a:schemeClr val="tx1"/>
                </a:solidFill>
              </a:defRPr>
            </a:lvl3pPr>
            <a:lvl4pPr>
              <a:buClr>
                <a:schemeClr val="tx1"/>
              </a:buClr>
              <a:defRPr sz="1400">
                <a:solidFill>
                  <a:schemeClr val="tx1"/>
                </a:solidFill>
              </a:defRPr>
            </a:lvl4pPr>
            <a:lvl5pPr>
              <a:buClr>
                <a:schemeClr val="tx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C34F1AB7-853F-704F-BB08-CA3B5FC2D620}"/>
              </a:ext>
            </a:extLst>
          </p:cNvPr>
          <p:cNvSpPr>
            <a:spLocks noGrp="1"/>
          </p:cNvSpPr>
          <p:nvPr>
            <p:ph type="pic" sz="quarter" idx="15"/>
          </p:nvPr>
        </p:nvSpPr>
        <p:spPr>
          <a:xfrm>
            <a:off x="1" y="3856151"/>
            <a:ext cx="5904090" cy="3001849"/>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endParaRPr lang="en-US" dirty="0"/>
          </a:p>
        </p:txBody>
      </p:sp>
      <p:sp>
        <p:nvSpPr>
          <p:cNvPr id="11" name="Chart Placeholder 8">
            <a:extLst>
              <a:ext uri="{FF2B5EF4-FFF2-40B4-BE49-F238E27FC236}">
                <a16:creationId xmlns:a16="http://schemas.microsoft.com/office/drawing/2014/main" id="{146E8A74-4824-AF4E-99B9-C95718C3464F}"/>
              </a:ext>
            </a:extLst>
          </p:cNvPr>
          <p:cNvSpPr>
            <a:spLocks noGrp="1"/>
          </p:cNvSpPr>
          <p:nvPr>
            <p:ph type="chart" sz="quarter" idx="12"/>
          </p:nvPr>
        </p:nvSpPr>
        <p:spPr>
          <a:xfrm>
            <a:off x="6091895" y="1314932"/>
            <a:ext cx="5908196" cy="2404844"/>
          </a:xfrm>
          <a:prstGeom prst="rect">
            <a:avLst/>
          </a:prstGeom>
        </p:spPr>
        <p:txBody>
          <a:bodyPr anchor="ctr">
            <a:normAutofit/>
          </a:bodyPr>
          <a:lstStyle>
            <a:lvl1pPr algn="ctr">
              <a:defRPr sz="1400">
                <a:latin typeface="Arial" panose="020B0604020202020204" pitchFamily="34" charset="0"/>
                <a:cs typeface="Arial" panose="020B0604020202020204" pitchFamily="34" charset="0"/>
              </a:defRPr>
            </a:lvl1pPr>
          </a:lstStyle>
          <a:p>
            <a:r>
              <a:rPr lang="en-US"/>
              <a:t>Click icon to add chart</a:t>
            </a:r>
            <a:endParaRPr lang="en-US" dirty="0"/>
          </a:p>
        </p:txBody>
      </p:sp>
      <p:pic>
        <p:nvPicPr>
          <p:cNvPr id="15" name="Graphic 14">
            <a:extLst>
              <a:ext uri="{FF2B5EF4-FFF2-40B4-BE49-F238E27FC236}">
                <a16:creationId xmlns:a16="http://schemas.microsoft.com/office/drawing/2014/main" id="{76673DF4-7F53-3848-918B-9F2D53C0EC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14" name="Title Placeholder 3">
            <a:extLst>
              <a:ext uri="{FF2B5EF4-FFF2-40B4-BE49-F238E27FC236}">
                <a16:creationId xmlns:a16="http://schemas.microsoft.com/office/drawing/2014/main" id="{4190CFFE-DB0C-1C4D-B619-733ECE0B86C2}"/>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6" name="Text Placeholder 4">
            <a:extLst>
              <a:ext uri="{FF2B5EF4-FFF2-40B4-BE49-F238E27FC236}">
                <a16:creationId xmlns:a16="http://schemas.microsoft.com/office/drawing/2014/main" id="{3A282C04-50A7-4048-8EE0-9215DC00DFF1}"/>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9" name="Footer Placeholder 1">
            <a:extLst>
              <a:ext uri="{FF2B5EF4-FFF2-40B4-BE49-F238E27FC236}">
                <a16:creationId xmlns:a16="http://schemas.microsoft.com/office/drawing/2014/main" id="{E0D6A0B0-A4CD-C641-9656-65489E47A739}"/>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dirty="0"/>
              <a:t>CONFIDENTIAL</a:t>
            </a:r>
          </a:p>
        </p:txBody>
      </p:sp>
      <p:sp>
        <p:nvSpPr>
          <p:cNvPr id="20" name="Slide Number Placeholder 24">
            <a:extLst>
              <a:ext uri="{FF2B5EF4-FFF2-40B4-BE49-F238E27FC236}">
                <a16:creationId xmlns:a16="http://schemas.microsoft.com/office/drawing/2014/main" id="{D52D1C71-0E3C-AF4E-9A55-7CB7CFA6F2AA}"/>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287979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Image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3B3E8D-310B-DD43-AC47-8839F78D222D}"/>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1" name="Rectangle 20">
            <a:extLst>
              <a:ext uri="{FF2B5EF4-FFF2-40B4-BE49-F238E27FC236}">
                <a16:creationId xmlns:a16="http://schemas.microsoft.com/office/drawing/2014/main" id="{24D53048-7375-084A-80F9-896789969BE8}"/>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6" name="Rectangle 15">
            <a:extLst>
              <a:ext uri="{FF2B5EF4-FFF2-40B4-BE49-F238E27FC236}">
                <a16:creationId xmlns:a16="http://schemas.microsoft.com/office/drawing/2014/main" id="{46DEB382-8C9F-094E-AAC1-2A6B3338C481}"/>
              </a:ext>
            </a:extLst>
          </p:cNvPr>
          <p:cNvSpPr/>
          <p:nvPr userDrawn="1"/>
        </p:nvSpPr>
        <p:spPr>
          <a:xfrm>
            <a:off x="0" y="3962400"/>
            <a:ext cx="5742965" cy="2910275"/>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7" name="Rectangle 6">
            <a:extLst>
              <a:ext uri="{FF2B5EF4-FFF2-40B4-BE49-F238E27FC236}">
                <a16:creationId xmlns:a16="http://schemas.microsoft.com/office/drawing/2014/main" id="{626D8AB7-EC21-2F4E-A738-720E33D44958}"/>
              </a:ext>
            </a:extLst>
          </p:cNvPr>
          <p:cNvSpPr/>
          <p:nvPr userDrawn="1"/>
        </p:nvSpPr>
        <p:spPr>
          <a:xfrm>
            <a:off x="5747071" y="3962400"/>
            <a:ext cx="6444929" cy="291027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Text Placeholder 4">
            <a:extLst>
              <a:ext uri="{FF2B5EF4-FFF2-40B4-BE49-F238E27FC236}">
                <a16:creationId xmlns:a16="http://schemas.microsoft.com/office/drawing/2014/main" id="{FE82E755-0EDF-0549-9F8A-7B28A438E0C3}"/>
              </a:ext>
            </a:extLst>
          </p:cNvPr>
          <p:cNvSpPr>
            <a:spLocks noGrp="1"/>
          </p:cNvSpPr>
          <p:nvPr>
            <p:ph type="body" sz="quarter" idx="11"/>
          </p:nvPr>
        </p:nvSpPr>
        <p:spPr>
          <a:xfrm>
            <a:off x="5915378" y="4172618"/>
            <a:ext cx="5900703" cy="2285902"/>
          </a:xfrm>
          <a:prstGeom prst="rect">
            <a:avLst/>
          </a:prstGeom>
        </p:spPr>
        <p:txBody>
          <a:bodyPr anchor="ctr"/>
          <a:lstStyle>
            <a:lvl1pPr>
              <a:buClr>
                <a:schemeClr val="bg1"/>
              </a:buClr>
              <a:defRPr>
                <a:solidFill>
                  <a:schemeClr val="bg1"/>
                </a:solidFill>
              </a:defRPr>
            </a:lvl1pPr>
            <a:lvl2pPr>
              <a:buClr>
                <a:schemeClr val="bg1"/>
              </a:buClr>
              <a:defRPr sz="14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C34F1AB7-853F-704F-BB08-CA3B5FC2D620}"/>
              </a:ext>
            </a:extLst>
          </p:cNvPr>
          <p:cNvSpPr>
            <a:spLocks noGrp="1"/>
          </p:cNvSpPr>
          <p:nvPr>
            <p:ph type="pic" sz="quarter" idx="15"/>
          </p:nvPr>
        </p:nvSpPr>
        <p:spPr>
          <a:xfrm>
            <a:off x="8971005" y="1167327"/>
            <a:ext cx="3216890" cy="2795073"/>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endParaRPr lang="en-US" dirty="0"/>
          </a:p>
        </p:txBody>
      </p:sp>
      <p:sp>
        <p:nvSpPr>
          <p:cNvPr id="11" name="Chart Placeholder 8">
            <a:extLst>
              <a:ext uri="{FF2B5EF4-FFF2-40B4-BE49-F238E27FC236}">
                <a16:creationId xmlns:a16="http://schemas.microsoft.com/office/drawing/2014/main" id="{146E8A74-4824-AF4E-99B9-C95718C3464F}"/>
              </a:ext>
            </a:extLst>
          </p:cNvPr>
          <p:cNvSpPr>
            <a:spLocks noGrp="1"/>
          </p:cNvSpPr>
          <p:nvPr>
            <p:ph type="chart" sz="quarter" idx="12"/>
          </p:nvPr>
        </p:nvSpPr>
        <p:spPr>
          <a:xfrm>
            <a:off x="334963" y="4172619"/>
            <a:ext cx="5036190" cy="2320256"/>
          </a:xfrm>
          <a:prstGeom prst="rect">
            <a:avLst/>
          </a:prstGeom>
        </p:spPr>
        <p:txBody>
          <a:bodyPr anchor="ctr">
            <a:normAutofit/>
          </a:bodyPr>
          <a:lstStyle>
            <a:lvl1pPr algn="ctr">
              <a:defRPr sz="1400">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4" name="Text Placeholder 10">
            <a:extLst>
              <a:ext uri="{FF2B5EF4-FFF2-40B4-BE49-F238E27FC236}">
                <a16:creationId xmlns:a16="http://schemas.microsoft.com/office/drawing/2014/main" id="{D37A72A1-E326-2649-A754-F699449F5B6D}"/>
              </a:ext>
            </a:extLst>
          </p:cNvPr>
          <p:cNvSpPr>
            <a:spLocks noGrp="1"/>
          </p:cNvSpPr>
          <p:nvPr>
            <p:ph type="body" sz="quarter" idx="17"/>
          </p:nvPr>
        </p:nvSpPr>
        <p:spPr>
          <a:xfrm>
            <a:off x="334963" y="1309015"/>
            <a:ext cx="8413621" cy="2389276"/>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1">
            <a:extLst>
              <a:ext uri="{FF2B5EF4-FFF2-40B4-BE49-F238E27FC236}">
                <a16:creationId xmlns:a16="http://schemas.microsoft.com/office/drawing/2014/main" id="{A470C995-0459-F44E-81D8-FAB800187C80}"/>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rgbClr val="898989"/>
                </a:solidFill>
                <a:latin typeface="Arial" panose="020B0604020202020204" pitchFamily="34" charset="0"/>
                <a:cs typeface="Arial" panose="020B0604020202020204" pitchFamily="34" charset="0"/>
              </a:defRPr>
            </a:lvl1pPr>
          </a:lstStyle>
          <a:p>
            <a:r>
              <a:rPr lang="en-US" dirty="0"/>
              <a:t>CONFIDENTIAL</a:t>
            </a:r>
          </a:p>
        </p:txBody>
      </p:sp>
      <p:sp>
        <p:nvSpPr>
          <p:cNvPr id="18" name="Slide Number Placeholder 24">
            <a:extLst>
              <a:ext uri="{FF2B5EF4-FFF2-40B4-BE49-F238E27FC236}">
                <a16:creationId xmlns:a16="http://schemas.microsoft.com/office/drawing/2014/main" id="{70F02592-F654-7B49-B148-25A427194D95}"/>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9" name="Graphic 18">
            <a:extLst>
              <a:ext uri="{FF2B5EF4-FFF2-40B4-BE49-F238E27FC236}">
                <a16:creationId xmlns:a16="http://schemas.microsoft.com/office/drawing/2014/main" id="{434D09F1-AAB0-FD42-B127-25F28C08495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15" name="Title Placeholder 3">
            <a:extLst>
              <a:ext uri="{FF2B5EF4-FFF2-40B4-BE49-F238E27FC236}">
                <a16:creationId xmlns:a16="http://schemas.microsoft.com/office/drawing/2014/main" id="{1F8CB53C-F5FE-2049-98DB-F77ACDCA79B8}"/>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0" name="Text Placeholder 4">
            <a:extLst>
              <a:ext uri="{FF2B5EF4-FFF2-40B4-BE49-F238E27FC236}">
                <a16:creationId xmlns:a16="http://schemas.microsoft.com/office/drawing/2014/main" id="{67E98A92-6E24-244E-ADD9-FA5E95C25C4A}"/>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22823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B9752A-2017-7946-B688-131019AAC9C6}"/>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DA3828F9-B26C-D745-ABA1-D96603422824}"/>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8" name="Rectangle 27">
            <a:extLst>
              <a:ext uri="{FF2B5EF4-FFF2-40B4-BE49-F238E27FC236}">
                <a16:creationId xmlns:a16="http://schemas.microsoft.com/office/drawing/2014/main" id="{B8F50D22-80BE-D144-900F-70CF688B0EEB}"/>
              </a:ext>
            </a:extLst>
          </p:cNvPr>
          <p:cNvSpPr/>
          <p:nvPr/>
        </p:nvSpPr>
        <p:spPr>
          <a:xfrm>
            <a:off x="6154302" y="1881129"/>
            <a:ext cx="5574710"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16BD193-B14A-1548-8E4D-BCEC17C0D5B9}"/>
              </a:ext>
            </a:extLst>
          </p:cNvPr>
          <p:cNvSpPr/>
          <p:nvPr/>
        </p:nvSpPr>
        <p:spPr>
          <a:xfrm>
            <a:off x="336994" y="1881129"/>
            <a:ext cx="5574710"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0" name="Text Placeholder 18">
            <a:extLst>
              <a:ext uri="{FF2B5EF4-FFF2-40B4-BE49-F238E27FC236}">
                <a16:creationId xmlns:a16="http://schemas.microsoft.com/office/drawing/2014/main" id="{012F20F4-0F3C-8C4F-8317-423B3CEBBE34}"/>
              </a:ext>
            </a:extLst>
          </p:cNvPr>
          <p:cNvSpPr>
            <a:spLocks noGrp="1"/>
          </p:cNvSpPr>
          <p:nvPr userDrawn="1">
            <p:ph type="body" sz="quarter" idx="11"/>
          </p:nvPr>
        </p:nvSpPr>
        <p:spPr>
          <a:xfrm>
            <a:off x="6303319" y="2144901"/>
            <a:ext cx="5274962"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
            <a:extLst>
              <a:ext uri="{FF2B5EF4-FFF2-40B4-BE49-F238E27FC236}">
                <a16:creationId xmlns:a16="http://schemas.microsoft.com/office/drawing/2014/main" id="{8709A9EA-3B0C-B94A-B065-1BCCE7037DE4}"/>
              </a:ext>
            </a:extLst>
          </p:cNvPr>
          <p:cNvSpPr>
            <a:spLocks noGrp="1"/>
          </p:cNvSpPr>
          <p:nvPr userDrawn="1">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24" name="Text Placeholder 18">
            <a:extLst>
              <a:ext uri="{FF2B5EF4-FFF2-40B4-BE49-F238E27FC236}">
                <a16:creationId xmlns:a16="http://schemas.microsoft.com/office/drawing/2014/main" id="{3290B978-724E-9941-938F-2F6ABCE4CAC5}"/>
              </a:ext>
            </a:extLst>
          </p:cNvPr>
          <p:cNvSpPr>
            <a:spLocks noGrp="1"/>
          </p:cNvSpPr>
          <p:nvPr>
            <p:ph type="body" sz="quarter" idx="17"/>
          </p:nvPr>
        </p:nvSpPr>
        <p:spPr>
          <a:xfrm>
            <a:off x="485154" y="2144901"/>
            <a:ext cx="5274962"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itle Placeholder 3">
            <a:extLst>
              <a:ext uri="{FF2B5EF4-FFF2-40B4-BE49-F238E27FC236}">
                <a16:creationId xmlns:a16="http://schemas.microsoft.com/office/drawing/2014/main" id="{27584A5E-E0DC-0E48-A9E9-004A9C0132E3}"/>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6" name="Text Placeholder 4">
            <a:extLst>
              <a:ext uri="{FF2B5EF4-FFF2-40B4-BE49-F238E27FC236}">
                <a16:creationId xmlns:a16="http://schemas.microsoft.com/office/drawing/2014/main" id="{911E3739-ECC0-EC44-8250-703401965485}"/>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2" name="Slide Number Placeholder 24">
            <a:extLst>
              <a:ext uri="{FF2B5EF4-FFF2-40B4-BE49-F238E27FC236}">
                <a16:creationId xmlns:a16="http://schemas.microsoft.com/office/drawing/2014/main" id="{96E9BD92-EA4E-5848-9DEB-5C8D065356E9}"/>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3" name="Graphic 12">
            <a:extLst>
              <a:ext uri="{FF2B5EF4-FFF2-40B4-BE49-F238E27FC236}">
                <a16:creationId xmlns:a16="http://schemas.microsoft.com/office/drawing/2014/main" id="{4BF1F4F1-88CC-B449-842A-E13973DE26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275567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nten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DBEF63-9965-F846-AA07-C8D2904221F1}"/>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2" name="Rectangle 11">
            <a:extLst>
              <a:ext uri="{FF2B5EF4-FFF2-40B4-BE49-F238E27FC236}">
                <a16:creationId xmlns:a16="http://schemas.microsoft.com/office/drawing/2014/main" id="{739DCCE5-F432-C54F-88C5-DBC34D286F4C}"/>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6" name="Rectangle 25">
            <a:extLst>
              <a:ext uri="{FF2B5EF4-FFF2-40B4-BE49-F238E27FC236}">
                <a16:creationId xmlns:a16="http://schemas.microsoft.com/office/drawing/2014/main" id="{95C6C98D-B093-5042-9B97-961C926575F6}"/>
              </a:ext>
            </a:extLst>
          </p:cNvPr>
          <p:cNvSpPr/>
          <p:nvPr userDrawn="1"/>
        </p:nvSpPr>
        <p:spPr>
          <a:xfrm>
            <a:off x="456100" y="1881129"/>
            <a:ext cx="3575157"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9C8A2045-248C-5E42-9CD2-9D40BBF65036}"/>
              </a:ext>
            </a:extLst>
          </p:cNvPr>
          <p:cNvSpPr/>
          <p:nvPr userDrawn="1"/>
        </p:nvSpPr>
        <p:spPr>
          <a:xfrm>
            <a:off x="4308043" y="1881129"/>
            <a:ext cx="3575157"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DC12C105-AF4B-D84E-B9EA-76D099594639}"/>
              </a:ext>
            </a:extLst>
          </p:cNvPr>
          <p:cNvSpPr/>
          <p:nvPr userDrawn="1"/>
        </p:nvSpPr>
        <p:spPr>
          <a:xfrm>
            <a:off x="8160743" y="1881129"/>
            <a:ext cx="3575157"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9" name="Text Placeholder 18">
            <a:extLst>
              <a:ext uri="{FF2B5EF4-FFF2-40B4-BE49-F238E27FC236}">
                <a16:creationId xmlns:a16="http://schemas.microsoft.com/office/drawing/2014/main" id="{F4F2EE3E-A0E7-0848-80A9-90579D9F9B6C}"/>
              </a:ext>
            </a:extLst>
          </p:cNvPr>
          <p:cNvSpPr>
            <a:spLocks noGrp="1"/>
          </p:cNvSpPr>
          <p:nvPr>
            <p:ph type="body" sz="quarter" idx="10"/>
          </p:nvPr>
        </p:nvSpPr>
        <p:spPr>
          <a:xfrm>
            <a:off x="567151" y="2144901"/>
            <a:ext cx="3332480"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8">
            <a:extLst>
              <a:ext uri="{FF2B5EF4-FFF2-40B4-BE49-F238E27FC236}">
                <a16:creationId xmlns:a16="http://schemas.microsoft.com/office/drawing/2014/main" id="{012F20F4-0F3C-8C4F-8317-423B3CEBBE34}"/>
              </a:ext>
            </a:extLst>
          </p:cNvPr>
          <p:cNvSpPr>
            <a:spLocks noGrp="1"/>
          </p:cNvSpPr>
          <p:nvPr>
            <p:ph type="body" sz="quarter" idx="11"/>
          </p:nvPr>
        </p:nvSpPr>
        <p:spPr>
          <a:xfrm>
            <a:off x="4426666" y="2144901"/>
            <a:ext cx="3335554"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8">
            <a:extLst>
              <a:ext uri="{FF2B5EF4-FFF2-40B4-BE49-F238E27FC236}">
                <a16:creationId xmlns:a16="http://schemas.microsoft.com/office/drawing/2014/main" id="{5BFF9B43-9561-9B4C-BB68-6831376ACB38}"/>
              </a:ext>
            </a:extLst>
          </p:cNvPr>
          <p:cNvSpPr>
            <a:spLocks noGrp="1"/>
          </p:cNvSpPr>
          <p:nvPr>
            <p:ph type="body" sz="quarter" idx="12"/>
          </p:nvPr>
        </p:nvSpPr>
        <p:spPr>
          <a:xfrm>
            <a:off x="8291343" y="2144901"/>
            <a:ext cx="3333506"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
            <a:extLst>
              <a:ext uri="{FF2B5EF4-FFF2-40B4-BE49-F238E27FC236}">
                <a16:creationId xmlns:a16="http://schemas.microsoft.com/office/drawing/2014/main" id="{8709A9EA-3B0C-B94A-B065-1BCCE7037DE4}"/>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22" name="Title Placeholder 3">
            <a:extLst>
              <a:ext uri="{FF2B5EF4-FFF2-40B4-BE49-F238E27FC236}">
                <a16:creationId xmlns:a16="http://schemas.microsoft.com/office/drawing/2014/main" id="{3B31D6EE-2B69-CB4F-B896-C3E32C6886DD}"/>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3" name="Text Placeholder 4">
            <a:extLst>
              <a:ext uri="{FF2B5EF4-FFF2-40B4-BE49-F238E27FC236}">
                <a16:creationId xmlns:a16="http://schemas.microsoft.com/office/drawing/2014/main" id="{03F46CDE-03DE-704D-A3DB-FC3642A35400}"/>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3" name="Slide Number Placeholder 24">
            <a:extLst>
              <a:ext uri="{FF2B5EF4-FFF2-40B4-BE49-F238E27FC236}">
                <a16:creationId xmlns:a16="http://schemas.microsoft.com/office/drawing/2014/main" id="{E1EFBDE7-9D44-3D4A-9DB8-B22B2AD874CC}"/>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4" name="Graphic 13">
            <a:extLst>
              <a:ext uri="{FF2B5EF4-FFF2-40B4-BE49-F238E27FC236}">
                <a16:creationId xmlns:a16="http://schemas.microsoft.com/office/drawing/2014/main" id="{D07B0ABD-3706-6741-B72B-E5CCF2756A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72212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19284A-29AE-6C4E-9CE1-FE9F0FD23613}"/>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139D7EEA-282E-134F-B59D-4DB319E5209D}"/>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1" name="Rectangle 30">
            <a:extLst>
              <a:ext uri="{FF2B5EF4-FFF2-40B4-BE49-F238E27FC236}">
                <a16:creationId xmlns:a16="http://schemas.microsoft.com/office/drawing/2014/main" id="{6FBF3C8F-9048-7147-BBE7-B0EB51B2D7BA}"/>
              </a:ext>
            </a:extLst>
          </p:cNvPr>
          <p:cNvSpPr/>
          <p:nvPr userDrawn="1"/>
        </p:nvSpPr>
        <p:spPr>
          <a:xfrm>
            <a:off x="335280" y="1881129"/>
            <a:ext cx="2713475"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7215E175-3273-D649-A5AC-22E126F06F5D}"/>
              </a:ext>
            </a:extLst>
          </p:cNvPr>
          <p:cNvSpPr/>
          <p:nvPr userDrawn="1"/>
        </p:nvSpPr>
        <p:spPr>
          <a:xfrm>
            <a:off x="3256332" y="1881129"/>
            <a:ext cx="2713475"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05768801-B345-5F4E-B663-E99CD34D10A1}"/>
              </a:ext>
            </a:extLst>
          </p:cNvPr>
          <p:cNvSpPr/>
          <p:nvPr userDrawn="1"/>
        </p:nvSpPr>
        <p:spPr>
          <a:xfrm>
            <a:off x="6176550" y="1881129"/>
            <a:ext cx="2713475"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DDE6470E-64AF-804D-A9F0-A7EF353D97BF}"/>
              </a:ext>
            </a:extLst>
          </p:cNvPr>
          <p:cNvSpPr/>
          <p:nvPr userDrawn="1"/>
        </p:nvSpPr>
        <p:spPr>
          <a:xfrm>
            <a:off x="9101771" y="1881129"/>
            <a:ext cx="2713475" cy="3847512"/>
          </a:xfrm>
          <a:prstGeom prst="rect">
            <a:avLst/>
          </a:prstGeom>
          <a:solidFill>
            <a:schemeClr val="bg1"/>
          </a:solidFill>
          <a:ln>
            <a:noFill/>
          </a:ln>
          <a:effectLst>
            <a:outerShdw blurRad="419100" dist="2413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60000" rIns="274320" rtlCol="0" anchor="t"/>
          <a:lstStyle/>
          <a:p>
            <a:pPr>
              <a:spcBef>
                <a:spcPts val="1000"/>
              </a:spcBef>
            </a:pP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9" name="Text Placeholder 18">
            <a:extLst>
              <a:ext uri="{FF2B5EF4-FFF2-40B4-BE49-F238E27FC236}">
                <a16:creationId xmlns:a16="http://schemas.microsoft.com/office/drawing/2014/main" id="{F4F2EE3E-A0E7-0848-80A9-90579D9F9B6C}"/>
              </a:ext>
            </a:extLst>
          </p:cNvPr>
          <p:cNvSpPr>
            <a:spLocks noGrp="1"/>
          </p:cNvSpPr>
          <p:nvPr userDrawn="1">
            <p:ph type="body" sz="quarter" idx="10"/>
          </p:nvPr>
        </p:nvSpPr>
        <p:spPr>
          <a:xfrm>
            <a:off x="435383" y="2144901"/>
            <a:ext cx="2514104"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8">
            <a:extLst>
              <a:ext uri="{FF2B5EF4-FFF2-40B4-BE49-F238E27FC236}">
                <a16:creationId xmlns:a16="http://schemas.microsoft.com/office/drawing/2014/main" id="{012F20F4-0F3C-8C4F-8317-423B3CEBBE34}"/>
              </a:ext>
            </a:extLst>
          </p:cNvPr>
          <p:cNvSpPr>
            <a:spLocks noGrp="1"/>
          </p:cNvSpPr>
          <p:nvPr userDrawn="1">
            <p:ph type="body" sz="quarter" idx="11"/>
          </p:nvPr>
        </p:nvSpPr>
        <p:spPr>
          <a:xfrm>
            <a:off x="3356403" y="2144901"/>
            <a:ext cx="2513334"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8">
            <a:extLst>
              <a:ext uri="{FF2B5EF4-FFF2-40B4-BE49-F238E27FC236}">
                <a16:creationId xmlns:a16="http://schemas.microsoft.com/office/drawing/2014/main" id="{5BFF9B43-9561-9B4C-BB68-6831376ACB38}"/>
              </a:ext>
            </a:extLst>
          </p:cNvPr>
          <p:cNvSpPr>
            <a:spLocks noGrp="1"/>
          </p:cNvSpPr>
          <p:nvPr userDrawn="1">
            <p:ph type="body" sz="quarter" idx="12"/>
          </p:nvPr>
        </p:nvSpPr>
        <p:spPr>
          <a:xfrm>
            <a:off x="6276622" y="2144901"/>
            <a:ext cx="2513332"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
            <a:extLst>
              <a:ext uri="{FF2B5EF4-FFF2-40B4-BE49-F238E27FC236}">
                <a16:creationId xmlns:a16="http://schemas.microsoft.com/office/drawing/2014/main" id="{8709A9EA-3B0C-B94A-B065-1BCCE7037DE4}"/>
              </a:ext>
            </a:extLst>
          </p:cNvPr>
          <p:cNvSpPr>
            <a:spLocks noGrp="1"/>
          </p:cNvSpPr>
          <p:nvPr userDrawn="1">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28" name="Text Placeholder 18">
            <a:extLst>
              <a:ext uri="{FF2B5EF4-FFF2-40B4-BE49-F238E27FC236}">
                <a16:creationId xmlns:a16="http://schemas.microsoft.com/office/drawing/2014/main" id="{719939E2-A94C-464C-B918-4A1558765AC5}"/>
              </a:ext>
            </a:extLst>
          </p:cNvPr>
          <p:cNvSpPr>
            <a:spLocks noGrp="1"/>
          </p:cNvSpPr>
          <p:nvPr userDrawn="1">
            <p:ph type="body" sz="quarter" idx="17"/>
          </p:nvPr>
        </p:nvSpPr>
        <p:spPr>
          <a:xfrm>
            <a:off x="9200445" y="2144901"/>
            <a:ext cx="2513332" cy="3394111"/>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itle Placeholder 3">
            <a:extLst>
              <a:ext uri="{FF2B5EF4-FFF2-40B4-BE49-F238E27FC236}">
                <a16:creationId xmlns:a16="http://schemas.microsoft.com/office/drawing/2014/main" id="{735920EF-3726-6F4D-888F-1311AAC6951C}"/>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0" name="Text Placeholder 4">
            <a:extLst>
              <a:ext uri="{FF2B5EF4-FFF2-40B4-BE49-F238E27FC236}">
                <a16:creationId xmlns:a16="http://schemas.microsoft.com/office/drawing/2014/main" id="{E555CACE-6F79-FB4E-AEC7-8274114F65BE}"/>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5" name="Slide Number Placeholder 24">
            <a:extLst>
              <a:ext uri="{FF2B5EF4-FFF2-40B4-BE49-F238E27FC236}">
                <a16:creationId xmlns:a16="http://schemas.microsoft.com/office/drawing/2014/main" id="{E68D5E23-44D2-224D-97CD-9614B3FE2F9F}"/>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6" name="Graphic 15">
            <a:extLst>
              <a:ext uri="{FF2B5EF4-FFF2-40B4-BE49-F238E27FC236}">
                <a16:creationId xmlns:a16="http://schemas.microsoft.com/office/drawing/2014/main" id="{43661383-2699-614D-AA75-4BE7EFE3657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11264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3C3117-17EF-4F49-9719-7971F7EA78BF}"/>
              </a:ext>
            </a:extLst>
          </p:cNvPr>
          <p:cNvSpPr/>
          <p:nvPr userDrawn="1"/>
        </p:nvSpPr>
        <p:spPr>
          <a:xfrm>
            <a:off x="5301160" y="1178558"/>
            <a:ext cx="6890840" cy="5679441"/>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0" name="Picture Placeholder 8">
            <a:extLst>
              <a:ext uri="{FF2B5EF4-FFF2-40B4-BE49-F238E27FC236}">
                <a16:creationId xmlns:a16="http://schemas.microsoft.com/office/drawing/2014/main" id="{C34F1AB7-853F-704F-BB08-CA3B5FC2D620}"/>
              </a:ext>
            </a:extLst>
          </p:cNvPr>
          <p:cNvSpPr>
            <a:spLocks noGrp="1"/>
          </p:cNvSpPr>
          <p:nvPr>
            <p:ph type="pic" sz="quarter" idx="15"/>
          </p:nvPr>
        </p:nvSpPr>
        <p:spPr>
          <a:xfrm>
            <a:off x="0" y="1178559"/>
            <a:ext cx="5301160" cy="5679441"/>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endParaRPr lang="en-US" dirty="0"/>
          </a:p>
        </p:txBody>
      </p:sp>
      <p:pic>
        <p:nvPicPr>
          <p:cNvPr id="9" name="Graphic 8">
            <a:extLst>
              <a:ext uri="{FF2B5EF4-FFF2-40B4-BE49-F238E27FC236}">
                <a16:creationId xmlns:a16="http://schemas.microsoft.com/office/drawing/2014/main" id="{9FF5FEB0-9DAA-A443-BEE3-147EE278263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15" name="Graphic 12">
            <a:extLst>
              <a:ext uri="{FF2B5EF4-FFF2-40B4-BE49-F238E27FC236}">
                <a16:creationId xmlns:a16="http://schemas.microsoft.com/office/drawing/2014/main" id="{CCF305F5-9874-7344-BB95-13091E955609}"/>
              </a:ext>
            </a:extLst>
          </p:cNvPr>
          <p:cNvSpPr/>
          <p:nvPr userDrawn="1"/>
        </p:nvSpPr>
        <p:spPr>
          <a:xfrm>
            <a:off x="5434225" y="1369353"/>
            <a:ext cx="1129586" cy="877856"/>
          </a:xfrm>
          <a:custGeom>
            <a:avLst/>
            <a:gdLst>
              <a:gd name="connsiteX0" fmla="*/ 3398830 w 8469948"/>
              <a:gd name="connsiteY0" fmla="*/ 0 h 6582408"/>
              <a:gd name="connsiteX1" fmla="*/ 3398830 w 8469948"/>
              <a:gd name="connsiteY1" fmla="*/ 482685 h 6582408"/>
              <a:gd name="connsiteX2" fmla="*/ 1793166 w 8469948"/>
              <a:gd name="connsiteY2" fmla="*/ 1660359 h 6582408"/>
              <a:gd name="connsiteX3" fmla="*/ 1211624 w 8469948"/>
              <a:gd name="connsiteY3" fmla="*/ 3330238 h 6582408"/>
              <a:gd name="connsiteX4" fmla="*/ 1270635 w 8469948"/>
              <a:gd name="connsiteY4" fmla="*/ 3606330 h 6582408"/>
              <a:gd name="connsiteX5" fmla="*/ 1359151 w 8469948"/>
              <a:gd name="connsiteY5" fmla="*/ 3665356 h 6582408"/>
              <a:gd name="connsiteX6" fmla="*/ 1506678 w 8469948"/>
              <a:gd name="connsiteY6" fmla="*/ 3596809 h 6582408"/>
              <a:gd name="connsiteX7" fmla="*/ 2304275 w 8469948"/>
              <a:gd name="connsiteY7" fmla="*/ 3370224 h 6582408"/>
              <a:gd name="connsiteX8" fmla="*/ 3298892 w 8469948"/>
              <a:gd name="connsiteY8" fmla="*/ 3828155 h 6582408"/>
              <a:gd name="connsiteX9" fmla="*/ 3731955 w 8469948"/>
              <a:gd name="connsiteY9" fmla="*/ 4917290 h 6582408"/>
              <a:gd name="connsiteX10" fmla="*/ 3234171 w 8469948"/>
              <a:gd name="connsiteY10" fmla="*/ 6079731 h 6582408"/>
              <a:gd name="connsiteX11" fmla="*/ 2027305 w 8469948"/>
              <a:gd name="connsiteY11" fmla="*/ 6582409 h 6582408"/>
              <a:gd name="connsiteX12" fmla="*/ 598674 w 8469948"/>
              <a:gd name="connsiteY12" fmla="*/ 5902651 h 6582408"/>
              <a:gd name="connsiteX13" fmla="*/ 0 w 8469948"/>
              <a:gd name="connsiteY13" fmla="*/ 4079494 h 6582408"/>
              <a:gd name="connsiteX14" fmla="*/ 817585 w 8469948"/>
              <a:gd name="connsiteY14" fmla="*/ 1694632 h 6582408"/>
              <a:gd name="connsiteX15" fmla="*/ 3398830 w 8469948"/>
              <a:gd name="connsiteY15" fmla="*/ 0 h 6582408"/>
              <a:gd name="connsiteX16" fmla="*/ 8136823 w 8469948"/>
              <a:gd name="connsiteY16" fmla="*/ 0 h 6582408"/>
              <a:gd name="connsiteX17" fmla="*/ 8136823 w 8469948"/>
              <a:gd name="connsiteY17" fmla="*/ 482685 h 6582408"/>
              <a:gd name="connsiteX18" fmla="*/ 6531159 w 8469948"/>
              <a:gd name="connsiteY18" fmla="*/ 1660359 h 6582408"/>
              <a:gd name="connsiteX19" fmla="*/ 5949618 w 8469948"/>
              <a:gd name="connsiteY19" fmla="*/ 3330238 h 6582408"/>
              <a:gd name="connsiteX20" fmla="*/ 6008628 w 8469948"/>
              <a:gd name="connsiteY20" fmla="*/ 3606330 h 6582408"/>
              <a:gd name="connsiteX21" fmla="*/ 6097144 w 8469948"/>
              <a:gd name="connsiteY21" fmla="*/ 3665356 h 6582408"/>
              <a:gd name="connsiteX22" fmla="*/ 6244671 w 8469948"/>
              <a:gd name="connsiteY22" fmla="*/ 3596809 h 6582408"/>
              <a:gd name="connsiteX23" fmla="*/ 7042269 w 8469948"/>
              <a:gd name="connsiteY23" fmla="*/ 3370224 h 6582408"/>
              <a:gd name="connsiteX24" fmla="*/ 8036886 w 8469948"/>
              <a:gd name="connsiteY24" fmla="*/ 3828155 h 6582408"/>
              <a:gd name="connsiteX25" fmla="*/ 8469948 w 8469948"/>
              <a:gd name="connsiteY25" fmla="*/ 4917290 h 6582408"/>
              <a:gd name="connsiteX26" fmla="*/ 7972164 w 8469948"/>
              <a:gd name="connsiteY26" fmla="*/ 6079731 h 6582408"/>
              <a:gd name="connsiteX27" fmla="*/ 6765299 w 8469948"/>
              <a:gd name="connsiteY27" fmla="*/ 6582409 h 6582408"/>
              <a:gd name="connsiteX28" fmla="*/ 5336667 w 8469948"/>
              <a:gd name="connsiteY28" fmla="*/ 5902651 h 6582408"/>
              <a:gd name="connsiteX29" fmla="*/ 4736090 w 8469948"/>
              <a:gd name="connsiteY29" fmla="*/ 4079494 h 6582408"/>
              <a:gd name="connsiteX30" fmla="*/ 5553675 w 8469948"/>
              <a:gd name="connsiteY30" fmla="*/ 1694632 h 6582408"/>
              <a:gd name="connsiteX31" fmla="*/ 8136823 w 8469948"/>
              <a:gd name="connsiteY31" fmla="*/ 0 h 658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69948" h="6582408">
                <a:moveTo>
                  <a:pt x="3398830" y="0"/>
                </a:moveTo>
                <a:lnTo>
                  <a:pt x="3398830" y="482685"/>
                </a:lnTo>
                <a:cubicBezTo>
                  <a:pt x="2715447" y="732119"/>
                  <a:pt x="2180543" y="1125312"/>
                  <a:pt x="1793166" y="1660359"/>
                </a:cubicBezTo>
                <a:cubicBezTo>
                  <a:pt x="1405789" y="2195406"/>
                  <a:pt x="1211624" y="2752349"/>
                  <a:pt x="1211624" y="3330238"/>
                </a:cubicBezTo>
                <a:cubicBezTo>
                  <a:pt x="1211624" y="3454955"/>
                  <a:pt x="1231612" y="3547303"/>
                  <a:pt x="1270635" y="3606330"/>
                </a:cubicBezTo>
                <a:cubicBezTo>
                  <a:pt x="1296333" y="3645363"/>
                  <a:pt x="1326790" y="3665356"/>
                  <a:pt x="1359151" y="3665356"/>
                </a:cubicBezTo>
                <a:cubicBezTo>
                  <a:pt x="1391512" y="3665356"/>
                  <a:pt x="1441005" y="3642507"/>
                  <a:pt x="1506678" y="3596809"/>
                </a:cubicBezTo>
                <a:cubicBezTo>
                  <a:pt x="1717023" y="3445435"/>
                  <a:pt x="1982571" y="3370224"/>
                  <a:pt x="2304275" y="3370224"/>
                </a:cubicBezTo>
                <a:cubicBezTo>
                  <a:pt x="2678327" y="3370224"/>
                  <a:pt x="3010501" y="3522550"/>
                  <a:pt x="3298892" y="3828155"/>
                </a:cubicBezTo>
                <a:cubicBezTo>
                  <a:pt x="3588235" y="4133760"/>
                  <a:pt x="3731955" y="4496488"/>
                  <a:pt x="3731955" y="4917290"/>
                </a:cubicBezTo>
                <a:cubicBezTo>
                  <a:pt x="3731955" y="5357132"/>
                  <a:pt x="3566344" y="5744613"/>
                  <a:pt x="3234171" y="6079731"/>
                </a:cubicBezTo>
                <a:cubicBezTo>
                  <a:pt x="2902949" y="6414849"/>
                  <a:pt x="2500343" y="6582409"/>
                  <a:pt x="2027305" y="6582409"/>
                </a:cubicBezTo>
                <a:cubicBezTo>
                  <a:pt x="1475269" y="6582409"/>
                  <a:pt x="999376" y="6355823"/>
                  <a:pt x="598674" y="5902651"/>
                </a:cubicBezTo>
                <a:cubicBezTo>
                  <a:pt x="199875" y="5448528"/>
                  <a:pt x="0" y="4841126"/>
                  <a:pt x="0" y="4079494"/>
                </a:cubicBezTo>
                <a:cubicBezTo>
                  <a:pt x="0" y="3192192"/>
                  <a:pt x="272211" y="2398190"/>
                  <a:pt x="817585" y="1694632"/>
                </a:cubicBezTo>
                <a:cubicBezTo>
                  <a:pt x="1362958" y="992026"/>
                  <a:pt x="2223373" y="427466"/>
                  <a:pt x="3398830" y="0"/>
                </a:cubicBezTo>
                <a:close/>
                <a:moveTo>
                  <a:pt x="8136823" y="0"/>
                </a:moveTo>
                <a:lnTo>
                  <a:pt x="8136823" y="482685"/>
                </a:lnTo>
                <a:cubicBezTo>
                  <a:pt x="7453440" y="732119"/>
                  <a:pt x="6918537" y="1125312"/>
                  <a:pt x="6531159" y="1660359"/>
                </a:cubicBezTo>
                <a:cubicBezTo>
                  <a:pt x="6143782" y="2195406"/>
                  <a:pt x="5949618" y="2752349"/>
                  <a:pt x="5949618" y="3330238"/>
                </a:cubicBezTo>
                <a:cubicBezTo>
                  <a:pt x="5949618" y="3454955"/>
                  <a:pt x="5969605" y="3547303"/>
                  <a:pt x="6008628" y="3606330"/>
                </a:cubicBezTo>
                <a:cubicBezTo>
                  <a:pt x="6034327" y="3645363"/>
                  <a:pt x="6064784" y="3665356"/>
                  <a:pt x="6097144" y="3665356"/>
                </a:cubicBezTo>
                <a:cubicBezTo>
                  <a:pt x="6129505" y="3665356"/>
                  <a:pt x="6178998" y="3642507"/>
                  <a:pt x="6244671" y="3596809"/>
                </a:cubicBezTo>
                <a:cubicBezTo>
                  <a:pt x="6455017" y="3445435"/>
                  <a:pt x="6720565" y="3370224"/>
                  <a:pt x="7042269" y="3370224"/>
                </a:cubicBezTo>
                <a:cubicBezTo>
                  <a:pt x="7416321" y="3370224"/>
                  <a:pt x="7748494" y="3522550"/>
                  <a:pt x="8036886" y="3828155"/>
                </a:cubicBezTo>
                <a:cubicBezTo>
                  <a:pt x="8326229" y="4133760"/>
                  <a:pt x="8469948" y="4496488"/>
                  <a:pt x="8469948" y="4917290"/>
                </a:cubicBezTo>
                <a:cubicBezTo>
                  <a:pt x="8469948" y="5357132"/>
                  <a:pt x="8304338" y="5744613"/>
                  <a:pt x="7972164" y="6079731"/>
                </a:cubicBezTo>
                <a:cubicBezTo>
                  <a:pt x="7640942" y="6414849"/>
                  <a:pt x="7238337" y="6582409"/>
                  <a:pt x="6765299" y="6582409"/>
                </a:cubicBezTo>
                <a:cubicBezTo>
                  <a:pt x="6213263" y="6582409"/>
                  <a:pt x="5737369" y="6355823"/>
                  <a:pt x="5336667" y="5902651"/>
                </a:cubicBezTo>
                <a:cubicBezTo>
                  <a:pt x="4935965" y="5449480"/>
                  <a:pt x="4736090" y="4842078"/>
                  <a:pt x="4736090" y="4079494"/>
                </a:cubicBezTo>
                <a:cubicBezTo>
                  <a:pt x="4736090" y="3193144"/>
                  <a:pt x="5008301" y="2398190"/>
                  <a:pt x="5553675" y="1694632"/>
                </a:cubicBezTo>
                <a:cubicBezTo>
                  <a:pt x="6100952" y="992026"/>
                  <a:pt x="6961367" y="427466"/>
                  <a:pt x="8136823" y="0"/>
                </a:cubicBezTo>
                <a:close/>
              </a:path>
            </a:pathLst>
          </a:custGeom>
          <a:solidFill>
            <a:schemeClr val="tx2">
              <a:lumMod val="75000"/>
            </a:schemeClr>
          </a:solidFill>
          <a:ln w="9514"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5BB19120-384D-0B4D-BFFB-2338197C9CFF}"/>
              </a:ext>
            </a:extLst>
          </p:cNvPr>
          <p:cNvSpPr/>
          <p:nvPr userDrawn="1"/>
        </p:nvSpPr>
        <p:spPr>
          <a:xfrm rot="10800000">
            <a:off x="10872396" y="5538457"/>
            <a:ext cx="1129586" cy="877856"/>
          </a:xfrm>
          <a:custGeom>
            <a:avLst/>
            <a:gdLst>
              <a:gd name="connsiteX0" fmla="*/ 3398830 w 8469948"/>
              <a:gd name="connsiteY0" fmla="*/ 0 h 6582408"/>
              <a:gd name="connsiteX1" fmla="*/ 3398830 w 8469948"/>
              <a:gd name="connsiteY1" fmla="*/ 482685 h 6582408"/>
              <a:gd name="connsiteX2" fmla="*/ 1793166 w 8469948"/>
              <a:gd name="connsiteY2" fmla="*/ 1660359 h 6582408"/>
              <a:gd name="connsiteX3" fmla="*/ 1211624 w 8469948"/>
              <a:gd name="connsiteY3" fmla="*/ 3330238 h 6582408"/>
              <a:gd name="connsiteX4" fmla="*/ 1270635 w 8469948"/>
              <a:gd name="connsiteY4" fmla="*/ 3606330 h 6582408"/>
              <a:gd name="connsiteX5" fmla="*/ 1359151 w 8469948"/>
              <a:gd name="connsiteY5" fmla="*/ 3665356 h 6582408"/>
              <a:gd name="connsiteX6" fmla="*/ 1506678 w 8469948"/>
              <a:gd name="connsiteY6" fmla="*/ 3596809 h 6582408"/>
              <a:gd name="connsiteX7" fmla="*/ 2304275 w 8469948"/>
              <a:gd name="connsiteY7" fmla="*/ 3370224 h 6582408"/>
              <a:gd name="connsiteX8" fmla="*/ 3298892 w 8469948"/>
              <a:gd name="connsiteY8" fmla="*/ 3828155 h 6582408"/>
              <a:gd name="connsiteX9" fmla="*/ 3731955 w 8469948"/>
              <a:gd name="connsiteY9" fmla="*/ 4917290 h 6582408"/>
              <a:gd name="connsiteX10" fmla="*/ 3234171 w 8469948"/>
              <a:gd name="connsiteY10" fmla="*/ 6079731 h 6582408"/>
              <a:gd name="connsiteX11" fmla="*/ 2027305 w 8469948"/>
              <a:gd name="connsiteY11" fmla="*/ 6582409 h 6582408"/>
              <a:gd name="connsiteX12" fmla="*/ 598674 w 8469948"/>
              <a:gd name="connsiteY12" fmla="*/ 5902651 h 6582408"/>
              <a:gd name="connsiteX13" fmla="*/ 0 w 8469948"/>
              <a:gd name="connsiteY13" fmla="*/ 4079494 h 6582408"/>
              <a:gd name="connsiteX14" fmla="*/ 817585 w 8469948"/>
              <a:gd name="connsiteY14" fmla="*/ 1694632 h 6582408"/>
              <a:gd name="connsiteX15" fmla="*/ 3398830 w 8469948"/>
              <a:gd name="connsiteY15" fmla="*/ 0 h 6582408"/>
              <a:gd name="connsiteX16" fmla="*/ 8136823 w 8469948"/>
              <a:gd name="connsiteY16" fmla="*/ 0 h 6582408"/>
              <a:gd name="connsiteX17" fmla="*/ 8136823 w 8469948"/>
              <a:gd name="connsiteY17" fmla="*/ 482685 h 6582408"/>
              <a:gd name="connsiteX18" fmla="*/ 6531159 w 8469948"/>
              <a:gd name="connsiteY18" fmla="*/ 1660359 h 6582408"/>
              <a:gd name="connsiteX19" fmla="*/ 5949618 w 8469948"/>
              <a:gd name="connsiteY19" fmla="*/ 3330238 h 6582408"/>
              <a:gd name="connsiteX20" fmla="*/ 6008628 w 8469948"/>
              <a:gd name="connsiteY20" fmla="*/ 3606330 h 6582408"/>
              <a:gd name="connsiteX21" fmla="*/ 6097144 w 8469948"/>
              <a:gd name="connsiteY21" fmla="*/ 3665356 h 6582408"/>
              <a:gd name="connsiteX22" fmla="*/ 6244671 w 8469948"/>
              <a:gd name="connsiteY22" fmla="*/ 3596809 h 6582408"/>
              <a:gd name="connsiteX23" fmla="*/ 7042269 w 8469948"/>
              <a:gd name="connsiteY23" fmla="*/ 3370224 h 6582408"/>
              <a:gd name="connsiteX24" fmla="*/ 8036886 w 8469948"/>
              <a:gd name="connsiteY24" fmla="*/ 3828155 h 6582408"/>
              <a:gd name="connsiteX25" fmla="*/ 8469948 w 8469948"/>
              <a:gd name="connsiteY25" fmla="*/ 4917290 h 6582408"/>
              <a:gd name="connsiteX26" fmla="*/ 7972164 w 8469948"/>
              <a:gd name="connsiteY26" fmla="*/ 6079731 h 6582408"/>
              <a:gd name="connsiteX27" fmla="*/ 6765299 w 8469948"/>
              <a:gd name="connsiteY27" fmla="*/ 6582409 h 6582408"/>
              <a:gd name="connsiteX28" fmla="*/ 5336667 w 8469948"/>
              <a:gd name="connsiteY28" fmla="*/ 5902651 h 6582408"/>
              <a:gd name="connsiteX29" fmla="*/ 4736090 w 8469948"/>
              <a:gd name="connsiteY29" fmla="*/ 4079494 h 6582408"/>
              <a:gd name="connsiteX30" fmla="*/ 5553675 w 8469948"/>
              <a:gd name="connsiteY30" fmla="*/ 1694632 h 6582408"/>
              <a:gd name="connsiteX31" fmla="*/ 8136823 w 8469948"/>
              <a:gd name="connsiteY31" fmla="*/ 0 h 658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69948" h="6582408">
                <a:moveTo>
                  <a:pt x="3398830" y="0"/>
                </a:moveTo>
                <a:lnTo>
                  <a:pt x="3398830" y="482685"/>
                </a:lnTo>
                <a:cubicBezTo>
                  <a:pt x="2715447" y="732119"/>
                  <a:pt x="2180543" y="1125312"/>
                  <a:pt x="1793166" y="1660359"/>
                </a:cubicBezTo>
                <a:cubicBezTo>
                  <a:pt x="1405789" y="2195406"/>
                  <a:pt x="1211624" y="2752349"/>
                  <a:pt x="1211624" y="3330238"/>
                </a:cubicBezTo>
                <a:cubicBezTo>
                  <a:pt x="1211624" y="3454955"/>
                  <a:pt x="1231612" y="3547303"/>
                  <a:pt x="1270635" y="3606330"/>
                </a:cubicBezTo>
                <a:cubicBezTo>
                  <a:pt x="1296333" y="3645363"/>
                  <a:pt x="1326790" y="3665356"/>
                  <a:pt x="1359151" y="3665356"/>
                </a:cubicBezTo>
                <a:cubicBezTo>
                  <a:pt x="1391512" y="3665356"/>
                  <a:pt x="1441005" y="3642507"/>
                  <a:pt x="1506678" y="3596809"/>
                </a:cubicBezTo>
                <a:cubicBezTo>
                  <a:pt x="1717023" y="3445435"/>
                  <a:pt x="1982571" y="3370224"/>
                  <a:pt x="2304275" y="3370224"/>
                </a:cubicBezTo>
                <a:cubicBezTo>
                  <a:pt x="2678327" y="3370224"/>
                  <a:pt x="3010501" y="3522550"/>
                  <a:pt x="3298892" y="3828155"/>
                </a:cubicBezTo>
                <a:cubicBezTo>
                  <a:pt x="3588235" y="4133760"/>
                  <a:pt x="3731955" y="4496488"/>
                  <a:pt x="3731955" y="4917290"/>
                </a:cubicBezTo>
                <a:cubicBezTo>
                  <a:pt x="3731955" y="5357132"/>
                  <a:pt x="3566344" y="5744613"/>
                  <a:pt x="3234171" y="6079731"/>
                </a:cubicBezTo>
                <a:cubicBezTo>
                  <a:pt x="2902949" y="6414849"/>
                  <a:pt x="2500343" y="6582409"/>
                  <a:pt x="2027305" y="6582409"/>
                </a:cubicBezTo>
                <a:cubicBezTo>
                  <a:pt x="1475269" y="6582409"/>
                  <a:pt x="999376" y="6355823"/>
                  <a:pt x="598674" y="5902651"/>
                </a:cubicBezTo>
                <a:cubicBezTo>
                  <a:pt x="199875" y="5448528"/>
                  <a:pt x="0" y="4841126"/>
                  <a:pt x="0" y="4079494"/>
                </a:cubicBezTo>
                <a:cubicBezTo>
                  <a:pt x="0" y="3192192"/>
                  <a:pt x="272211" y="2398190"/>
                  <a:pt x="817585" y="1694632"/>
                </a:cubicBezTo>
                <a:cubicBezTo>
                  <a:pt x="1362958" y="992026"/>
                  <a:pt x="2223373" y="427466"/>
                  <a:pt x="3398830" y="0"/>
                </a:cubicBezTo>
                <a:close/>
                <a:moveTo>
                  <a:pt x="8136823" y="0"/>
                </a:moveTo>
                <a:lnTo>
                  <a:pt x="8136823" y="482685"/>
                </a:lnTo>
                <a:cubicBezTo>
                  <a:pt x="7453440" y="732119"/>
                  <a:pt x="6918537" y="1125312"/>
                  <a:pt x="6531159" y="1660359"/>
                </a:cubicBezTo>
                <a:cubicBezTo>
                  <a:pt x="6143782" y="2195406"/>
                  <a:pt x="5949618" y="2752349"/>
                  <a:pt x="5949618" y="3330238"/>
                </a:cubicBezTo>
                <a:cubicBezTo>
                  <a:pt x="5949618" y="3454955"/>
                  <a:pt x="5969605" y="3547303"/>
                  <a:pt x="6008628" y="3606330"/>
                </a:cubicBezTo>
                <a:cubicBezTo>
                  <a:pt x="6034327" y="3645363"/>
                  <a:pt x="6064784" y="3665356"/>
                  <a:pt x="6097144" y="3665356"/>
                </a:cubicBezTo>
                <a:cubicBezTo>
                  <a:pt x="6129505" y="3665356"/>
                  <a:pt x="6178998" y="3642507"/>
                  <a:pt x="6244671" y="3596809"/>
                </a:cubicBezTo>
                <a:cubicBezTo>
                  <a:pt x="6455017" y="3445435"/>
                  <a:pt x="6720565" y="3370224"/>
                  <a:pt x="7042269" y="3370224"/>
                </a:cubicBezTo>
                <a:cubicBezTo>
                  <a:pt x="7416321" y="3370224"/>
                  <a:pt x="7748494" y="3522550"/>
                  <a:pt x="8036886" y="3828155"/>
                </a:cubicBezTo>
                <a:cubicBezTo>
                  <a:pt x="8326229" y="4133760"/>
                  <a:pt x="8469948" y="4496488"/>
                  <a:pt x="8469948" y="4917290"/>
                </a:cubicBezTo>
                <a:cubicBezTo>
                  <a:pt x="8469948" y="5357132"/>
                  <a:pt x="8304338" y="5744613"/>
                  <a:pt x="7972164" y="6079731"/>
                </a:cubicBezTo>
                <a:cubicBezTo>
                  <a:pt x="7640942" y="6414849"/>
                  <a:pt x="7238337" y="6582409"/>
                  <a:pt x="6765299" y="6582409"/>
                </a:cubicBezTo>
                <a:cubicBezTo>
                  <a:pt x="6213263" y="6582409"/>
                  <a:pt x="5737369" y="6355823"/>
                  <a:pt x="5336667" y="5902651"/>
                </a:cubicBezTo>
                <a:cubicBezTo>
                  <a:pt x="4935965" y="5449480"/>
                  <a:pt x="4736090" y="4842078"/>
                  <a:pt x="4736090" y="4079494"/>
                </a:cubicBezTo>
                <a:cubicBezTo>
                  <a:pt x="4736090" y="3193144"/>
                  <a:pt x="5008301" y="2398190"/>
                  <a:pt x="5553675" y="1694632"/>
                </a:cubicBezTo>
                <a:cubicBezTo>
                  <a:pt x="6100952" y="992026"/>
                  <a:pt x="6961367" y="427466"/>
                  <a:pt x="8136823" y="0"/>
                </a:cubicBezTo>
                <a:close/>
              </a:path>
            </a:pathLst>
          </a:custGeom>
          <a:solidFill>
            <a:schemeClr val="tx2">
              <a:lumMod val="75000"/>
            </a:schemeClr>
          </a:solidFill>
          <a:ln w="9514" cap="flat">
            <a:noFill/>
            <a:prstDash val="solid"/>
            <a:miter/>
          </a:ln>
        </p:spPr>
        <p:txBody>
          <a:bodyPr rtlCol="0" anchor="ctr"/>
          <a:lstStyle/>
          <a:p>
            <a:endParaRPr lang="en-US"/>
          </a:p>
        </p:txBody>
      </p:sp>
      <p:sp>
        <p:nvSpPr>
          <p:cNvPr id="5" name="Text Placeholder 4">
            <a:extLst>
              <a:ext uri="{FF2B5EF4-FFF2-40B4-BE49-F238E27FC236}">
                <a16:creationId xmlns:a16="http://schemas.microsoft.com/office/drawing/2014/main" id="{2AACE28B-1EB8-5D4D-90E2-C0D0BD9BC128}"/>
              </a:ext>
            </a:extLst>
          </p:cNvPr>
          <p:cNvSpPr>
            <a:spLocks noGrp="1"/>
          </p:cNvSpPr>
          <p:nvPr>
            <p:ph type="body" sz="quarter" idx="10"/>
          </p:nvPr>
        </p:nvSpPr>
        <p:spPr>
          <a:xfrm>
            <a:off x="5678311" y="2357933"/>
            <a:ext cx="6137769" cy="2749507"/>
          </a:xfrm>
          <a:prstGeom prst="rect">
            <a:avLst/>
          </a:prstGeom>
        </p:spPr>
        <p:txBody>
          <a:bodyPr anchor="t"/>
          <a:lstStyle>
            <a:lvl1pPr>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1pPr>
            <a:lvl2pPr marL="0" indent="0">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2pPr>
            <a:lvl3pPr marL="0" indent="0">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3pPr>
            <a:lvl4pPr marL="0" indent="0">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4pPr>
            <a:lvl5pPr marL="0" indent="0">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F0E92FA0-5D22-284D-95B1-FF8A49888AA0}"/>
              </a:ext>
            </a:extLst>
          </p:cNvPr>
          <p:cNvSpPr>
            <a:spLocks noGrp="1"/>
          </p:cNvSpPr>
          <p:nvPr>
            <p:ph type="body" sz="quarter" idx="17" hasCustomPrompt="1"/>
          </p:nvPr>
        </p:nvSpPr>
        <p:spPr>
          <a:xfrm>
            <a:off x="5678311" y="5423338"/>
            <a:ext cx="6137769" cy="332598"/>
          </a:xfrm>
          <a:prstGeom prst="rect">
            <a:avLst/>
          </a:prstGeom>
        </p:spPr>
        <p:txBody>
          <a:bodyPr anchor="ctr"/>
          <a:lstStyle>
            <a:lvl1pPr>
              <a:lnSpc>
                <a:spcPct val="100000"/>
              </a:lnSpc>
              <a:buFontTx/>
              <a:buNone/>
              <a:defRPr sz="1400" b="0">
                <a:solidFill>
                  <a:schemeClr val="bg1"/>
                </a:solidFill>
                <a:latin typeface="Arial" panose="020B0604020202020204" pitchFamily="34" charset="0"/>
                <a:cs typeface="Arial" panose="020B0604020202020204" pitchFamily="34" charset="0"/>
              </a:defRPr>
            </a:lvl1pPr>
            <a:lvl2pPr marL="0" indent="0">
              <a:lnSpc>
                <a:spcPct val="100000"/>
              </a:lnSpc>
              <a:buFontTx/>
              <a:buNone/>
              <a:defRPr sz="2000" b="0">
                <a:solidFill>
                  <a:schemeClr val="bg1"/>
                </a:solidFill>
                <a:latin typeface="Times New Roman" panose="02020603050405020304" pitchFamily="18" charset="0"/>
                <a:cs typeface="Times New Roman" panose="02020603050405020304" pitchFamily="18" charset="0"/>
              </a:defRPr>
            </a:lvl2pPr>
            <a:lvl3pPr marL="0" indent="0">
              <a:lnSpc>
                <a:spcPct val="100000"/>
              </a:lnSpc>
              <a:buFontTx/>
              <a:buNone/>
              <a:defRPr sz="2000" b="0">
                <a:solidFill>
                  <a:schemeClr val="bg1"/>
                </a:solidFill>
                <a:latin typeface="Times New Roman" panose="02020603050405020304" pitchFamily="18" charset="0"/>
                <a:cs typeface="Times New Roman" panose="02020603050405020304" pitchFamily="18" charset="0"/>
              </a:defRPr>
            </a:lvl3pPr>
            <a:lvl4pPr marL="0" indent="0">
              <a:lnSpc>
                <a:spcPct val="100000"/>
              </a:lnSpc>
              <a:buFontTx/>
              <a:buNone/>
              <a:defRPr sz="2000" b="0">
                <a:solidFill>
                  <a:schemeClr val="bg1"/>
                </a:solidFill>
                <a:latin typeface="Times New Roman" panose="02020603050405020304" pitchFamily="18" charset="0"/>
                <a:cs typeface="Times New Roman" panose="02020603050405020304" pitchFamily="18" charset="0"/>
              </a:defRPr>
            </a:lvl4pPr>
            <a:lvl5pPr marL="0" indent="0">
              <a:lnSpc>
                <a:spcPct val="100000"/>
              </a:lnSpc>
              <a:buFontTx/>
              <a:buNone/>
              <a:defRPr sz="2000" b="0">
                <a:solidFill>
                  <a:schemeClr val="bg1"/>
                </a:solidFill>
                <a:latin typeface="Times New Roman" panose="02020603050405020304" pitchFamily="18" charset="0"/>
                <a:cs typeface="Times New Roman" panose="02020603050405020304" pitchFamily="18" charset="0"/>
              </a:defRPr>
            </a:lvl5pPr>
          </a:lstStyle>
          <a:p>
            <a:pPr lvl="0"/>
            <a:r>
              <a:rPr lang="en-US" dirty="0"/>
              <a:t>Name  |  Occupation</a:t>
            </a:r>
          </a:p>
        </p:txBody>
      </p:sp>
      <p:sp>
        <p:nvSpPr>
          <p:cNvPr id="17" name="Title Placeholder 3">
            <a:extLst>
              <a:ext uri="{FF2B5EF4-FFF2-40B4-BE49-F238E27FC236}">
                <a16:creationId xmlns:a16="http://schemas.microsoft.com/office/drawing/2014/main" id="{F70F4344-B759-134A-825D-7794C337AC97}"/>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Text Placeholder 4">
            <a:extLst>
              <a:ext uri="{FF2B5EF4-FFF2-40B4-BE49-F238E27FC236}">
                <a16:creationId xmlns:a16="http://schemas.microsoft.com/office/drawing/2014/main" id="{A0546E00-53BA-8845-B47B-C5E2F938D734}"/>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AD198A50-276A-2545-A17A-A3EB68A46614}"/>
              </a:ext>
            </a:extLst>
          </p:cNvPr>
          <p:cNvSpPr>
            <a:spLocks noGrp="1"/>
          </p:cNvSpPr>
          <p:nvPr>
            <p:ph type="ftr" sz="quarter" idx="27"/>
          </p:nvPr>
        </p:nvSpPr>
        <p:spPr>
          <a:xfrm>
            <a:off x="335279" y="6507948"/>
            <a:ext cx="4965881" cy="350052"/>
          </a:xfrm>
        </p:spPr>
        <p:txBody>
          <a:bodyPr/>
          <a:lstStyle>
            <a:lvl1pPr>
              <a:defRPr>
                <a:solidFill>
                  <a:schemeClr val="bg1"/>
                </a:solidFill>
              </a:defRPr>
            </a:lvl1pPr>
          </a:lstStyle>
          <a:p>
            <a:r>
              <a:rPr lang="en-US" dirty="0"/>
              <a:t>CONFIDENTIAL</a:t>
            </a:r>
          </a:p>
        </p:txBody>
      </p:sp>
      <p:sp>
        <p:nvSpPr>
          <p:cNvPr id="12" name="Slide Number Placeholder 24">
            <a:extLst>
              <a:ext uri="{FF2B5EF4-FFF2-40B4-BE49-F238E27FC236}">
                <a16:creationId xmlns:a16="http://schemas.microsoft.com/office/drawing/2014/main" id="{461BFE36-C0CE-7747-85B4-1CD5ADFD7929}"/>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36389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B">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886418C7-77AA-DF49-8C63-507F5CE4476D}"/>
              </a:ext>
            </a:extLst>
          </p:cNvPr>
          <p:cNvSpPr>
            <a:spLocks noGrp="1"/>
          </p:cNvSpPr>
          <p:nvPr>
            <p:ph type="pic" sz="quarter" idx="15"/>
          </p:nvPr>
        </p:nvSpPr>
        <p:spPr>
          <a:xfrm>
            <a:off x="-1" y="1"/>
            <a:ext cx="7439891" cy="6858000"/>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B03CAFD9-3C10-F046-BB01-6452E3650BA4}"/>
              </a:ext>
            </a:extLst>
          </p:cNvPr>
          <p:cNvSpPr/>
          <p:nvPr userDrawn="1"/>
        </p:nvSpPr>
        <p:spPr>
          <a:xfrm>
            <a:off x="7439891" y="0"/>
            <a:ext cx="4752109" cy="6858000"/>
          </a:xfrm>
          <a:prstGeom prst="rect">
            <a:avLst/>
          </a:prstGeom>
          <a:solidFill>
            <a:srgbClr val="FFFFFF"/>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tIns="0" rIns="640080" rtlCol="0" anchor="ctr"/>
          <a:lstStyle/>
          <a:p>
            <a:pPr>
              <a:lnSpc>
                <a:spcPct val="130000"/>
              </a:lnSpc>
              <a:spcBef>
                <a:spcPts val="1000"/>
              </a:spcBef>
            </a:pPr>
            <a:endParaRPr lang="en-US" dirty="0">
              <a:solidFill>
                <a:srgbClr val="000000">
                  <a:alpha val="70000"/>
                </a:srgbClr>
              </a:solidFill>
            </a:endParaRPr>
          </a:p>
        </p:txBody>
      </p:sp>
      <p:sp>
        <p:nvSpPr>
          <p:cNvPr id="8" name="Rectangle 7">
            <a:extLst>
              <a:ext uri="{FF2B5EF4-FFF2-40B4-BE49-F238E27FC236}">
                <a16:creationId xmlns:a16="http://schemas.microsoft.com/office/drawing/2014/main" id="{CE0A4275-B817-1A4C-B342-27DA5DBAC69B}"/>
              </a:ext>
            </a:extLst>
          </p:cNvPr>
          <p:cNvSpPr/>
          <p:nvPr userDrawn="1"/>
        </p:nvSpPr>
        <p:spPr>
          <a:xfrm>
            <a:off x="7439891" y="5470654"/>
            <a:ext cx="3049148" cy="686840"/>
          </a:xfrm>
          <a:prstGeom prst="rect">
            <a:avLst/>
          </a:prstGeom>
          <a:solidFill>
            <a:schemeClr val="accent1"/>
          </a:solidFill>
          <a:ln>
            <a:noFill/>
          </a:ln>
          <a:effectLst>
            <a:outerShdw blurRad="241300" dist="1143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130000"/>
              </a:lnSpc>
            </a:pPr>
            <a:endParaRPr lang="en-US" sz="1000" i="1" dirty="0">
              <a:solidFill>
                <a:schemeClr val="tx1"/>
              </a:solidFill>
              <a:latin typeface="Arial" panose="020B0604020202020204" pitchFamily="34" charset="0"/>
              <a:cs typeface="Arial" panose="020B0604020202020204" pitchFamily="34" charset="0"/>
            </a:endParaRPr>
          </a:p>
        </p:txBody>
      </p:sp>
      <p:sp>
        <p:nvSpPr>
          <p:cNvPr id="9" name="Graphic 12">
            <a:extLst>
              <a:ext uri="{FF2B5EF4-FFF2-40B4-BE49-F238E27FC236}">
                <a16:creationId xmlns:a16="http://schemas.microsoft.com/office/drawing/2014/main" id="{3B2F5730-299B-4B4B-AC10-750F6D4FF957}"/>
              </a:ext>
            </a:extLst>
          </p:cNvPr>
          <p:cNvSpPr/>
          <p:nvPr userDrawn="1"/>
        </p:nvSpPr>
        <p:spPr>
          <a:xfrm rot="10800000">
            <a:off x="11371238" y="4916454"/>
            <a:ext cx="663806" cy="515876"/>
          </a:xfrm>
          <a:custGeom>
            <a:avLst/>
            <a:gdLst>
              <a:gd name="connsiteX0" fmla="*/ 3398830 w 8469948"/>
              <a:gd name="connsiteY0" fmla="*/ 0 h 6582408"/>
              <a:gd name="connsiteX1" fmla="*/ 3398830 w 8469948"/>
              <a:gd name="connsiteY1" fmla="*/ 482685 h 6582408"/>
              <a:gd name="connsiteX2" fmla="*/ 1793166 w 8469948"/>
              <a:gd name="connsiteY2" fmla="*/ 1660359 h 6582408"/>
              <a:gd name="connsiteX3" fmla="*/ 1211624 w 8469948"/>
              <a:gd name="connsiteY3" fmla="*/ 3330238 h 6582408"/>
              <a:gd name="connsiteX4" fmla="*/ 1270635 w 8469948"/>
              <a:gd name="connsiteY4" fmla="*/ 3606330 h 6582408"/>
              <a:gd name="connsiteX5" fmla="*/ 1359151 w 8469948"/>
              <a:gd name="connsiteY5" fmla="*/ 3665356 h 6582408"/>
              <a:gd name="connsiteX6" fmla="*/ 1506678 w 8469948"/>
              <a:gd name="connsiteY6" fmla="*/ 3596809 h 6582408"/>
              <a:gd name="connsiteX7" fmla="*/ 2304275 w 8469948"/>
              <a:gd name="connsiteY7" fmla="*/ 3370224 h 6582408"/>
              <a:gd name="connsiteX8" fmla="*/ 3298892 w 8469948"/>
              <a:gd name="connsiteY8" fmla="*/ 3828155 h 6582408"/>
              <a:gd name="connsiteX9" fmla="*/ 3731955 w 8469948"/>
              <a:gd name="connsiteY9" fmla="*/ 4917290 h 6582408"/>
              <a:gd name="connsiteX10" fmla="*/ 3234171 w 8469948"/>
              <a:gd name="connsiteY10" fmla="*/ 6079731 h 6582408"/>
              <a:gd name="connsiteX11" fmla="*/ 2027305 w 8469948"/>
              <a:gd name="connsiteY11" fmla="*/ 6582409 h 6582408"/>
              <a:gd name="connsiteX12" fmla="*/ 598674 w 8469948"/>
              <a:gd name="connsiteY12" fmla="*/ 5902651 h 6582408"/>
              <a:gd name="connsiteX13" fmla="*/ 0 w 8469948"/>
              <a:gd name="connsiteY13" fmla="*/ 4079494 h 6582408"/>
              <a:gd name="connsiteX14" fmla="*/ 817585 w 8469948"/>
              <a:gd name="connsiteY14" fmla="*/ 1694632 h 6582408"/>
              <a:gd name="connsiteX15" fmla="*/ 3398830 w 8469948"/>
              <a:gd name="connsiteY15" fmla="*/ 0 h 6582408"/>
              <a:gd name="connsiteX16" fmla="*/ 8136823 w 8469948"/>
              <a:gd name="connsiteY16" fmla="*/ 0 h 6582408"/>
              <a:gd name="connsiteX17" fmla="*/ 8136823 w 8469948"/>
              <a:gd name="connsiteY17" fmla="*/ 482685 h 6582408"/>
              <a:gd name="connsiteX18" fmla="*/ 6531159 w 8469948"/>
              <a:gd name="connsiteY18" fmla="*/ 1660359 h 6582408"/>
              <a:gd name="connsiteX19" fmla="*/ 5949618 w 8469948"/>
              <a:gd name="connsiteY19" fmla="*/ 3330238 h 6582408"/>
              <a:gd name="connsiteX20" fmla="*/ 6008628 w 8469948"/>
              <a:gd name="connsiteY20" fmla="*/ 3606330 h 6582408"/>
              <a:gd name="connsiteX21" fmla="*/ 6097144 w 8469948"/>
              <a:gd name="connsiteY21" fmla="*/ 3665356 h 6582408"/>
              <a:gd name="connsiteX22" fmla="*/ 6244671 w 8469948"/>
              <a:gd name="connsiteY22" fmla="*/ 3596809 h 6582408"/>
              <a:gd name="connsiteX23" fmla="*/ 7042269 w 8469948"/>
              <a:gd name="connsiteY23" fmla="*/ 3370224 h 6582408"/>
              <a:gd name="connsiteX24" fmla="*/ 8036886 w 8469948"/>
              <a:gd name="connsiteY24" fmla="*/ 3828155 h 6582408"/>
              <a:gd name="connsiteX25" fmla="*/ 8469948 w 8469948"/>
              <a:gd name="connsiteY25" fmla="*/ 4917290 h 6582408"/>
              <a:gd name="connsiteX26" fmla="*/ 7972164 w 8469948"/>
              <a:gd name="connsiteY26" fmla="*/ 6079731 h 6582408"/>
              <a:gd name="connsiteX27" fmla="*/ 6765299 w 8469948"/>
              <a:gd name="connsiteY27" fmla="*/ 6582409 h 6582408"/>
              <a:gd name="connsiteX28" fmla="*/ 5336667 w 8469948"/>
              <a:gd name="connsiteY28" fmla="*/ 5902651 h 6582408"/>
              <a:gd name="connsiteX29" fmla="*/ 4736090 w 8469948"/>
              <a:gd name="connsiteY29" fmla="*/ 4079494 h 6582408"/>
              <a:gd name="connsiteX30" fmla="*/ 5553675 w 8469948"/>
              <a:gd name="connsiteY30" fmla="*/ 1694632 h 6582408"/>
              <a:gd name="connsiteX31" fmla="*/ 8136823 w 8469948"/>
              <a:gd name="connsiteY31" fmla="*/ 0 h 658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69948" h="6582408">
                <a:moveTo>
                  <a:pt x="3398830" y="0"/>
                </a:moveTo>
                <a:lnTo>
                  <a:pt x="3398830" y="482685"/>
                </a:lnTo>
                <a:cubicBezTo>
                  <a:pt x="2715447" y="732119"/>
                  <a:pt x="2180543" y="1125312"/>
                  <a:pt x="1793166" y="1660359"/>
                </a:cubicBezTo>
                <a:cubicBezTo>
                  <a:pt x="1405789" y="2195406"/>
                  <a:pt x="1211624" y="2752349"/>
                  <a:pt x="1211624" y="3330238"/>
                </a:cubicBezTo>
                <a:cubicBezTo>
                  <a:pt x="1211624" y="3454955"/>
                  <a:pt x="1231612" y="3547303"/>
                  <a:pt x="1270635" y="3606330"/>
                </a:cubicBezTo>
                <a:cubicBezTo>
                  <a:pt x="1296333" y="3645363"/>
                  <a:pt x="1326790" y="3665356"/>
                  <a:pt x="1359151" y="3665356"/>
                </a:cubicBezTo>
                <a:cubicBezTo>
                  <a:pt x="1391512" y="3665356"/>
                  <a:pt x="1441005" y="3642507"/>
                  <a:pt x="1506678" y="3596809"/>
                </a:cubicBezTo>
                <a:cubicBezTo>
                  <a:pt x="1717023" y="3445435"/>
                  <a:pt x="1982571" y="3370224"/>
                  <a:pt x="2304275" y="3370224"/>
                </a:cubicBezTo>
                <a:cubicBezTo>
                  <a:pt x="2678327" y="3370224"/>
                  <a:pt x="3010501" y="3522550"/>
                  <a:pt x="3298892" y="3828155"/>
                </a:cubicBezTo>
                <a:cubicBezTo>
                  <a:pt x="3588235" y="4133760"/>
                  <a:pt x="3731955" y="4496488"/>
                  <a:pt x="3731955" y="4917290"/>
                </a:cubicBezTo>
                <a:cubicBezTo>
                  <a:pt x="3731955" y="5357132"/>
                  <a:pt x="3566344" y="5744613"/>
                  <a:pt x="3234171" y="6079731"/>
                </a:cubicBezTo>
                <a:cubicBezTo>
                  <a:pt x="2902949" y="6414849"/>
                  <a:pt x="2500343" y="6582409"/>
                  <a:pt x="2027305" y="6582409"/>
                </a:cubicBezTo>
                <a:cubicBezTo>
                  <a:pt x="1475269" y="6582409"/>
                  <a:pt x="999376" y="6355823"/>
                  <a:pt x="598674" y="5902651"/>
                </a:cubicBezTo>
                <a:cubicBezTo>
                  <a:pt x="199875" y="5448528"/>
                  <a:pt x="0" y="4841126"/>
                  <a:pt x="0" y="4079494"/>
                </a:cubicBezTo>
                <a:cubicBezTo>
                  <a:pt x="0" y="3192192"/>
                  <a:pt x="272211" y="2398190"/>
                  <a:pt x="817585" y="1694632"/>
                </a:cubicBezTo>
                <a:cubicBezTo>
                  <a:pt x="1362958" y="992026"/>
                  <a:pt x="2223373" y="427466"/>
                  <a:pt x="3398830" y="0"/>
                </a:cubicBezTo>
                <a:close/>
                <a:moveTo>
                  <a:pt x="8136823" y="0"/>
                </a:moveTo>
                <a:lnTo>
                  <a:pt x="8136823" y="482685"/>
                </a:lnTo>
                <a:cubicBezTo>
                  <a:pt x="7453440" y="732119"/>
                  <a:pt x="6918537" y="1125312"/>
                  <a:pt x="6531159" y="1660359"/>
                </a:cubicBezTo>
                <a:cubicBezTo>
                  <a:pt x="6143782" y="2195406"/>
                  <a:pt x="5949618" y="2752349"/>
                  <a:pt x="5949618" y="3330238"/>
                </a:cubicBezTo>
                <a:cubicBezTo>
                  <a:pt x="5949618" y="3454955"/>
                  <a:pt x="5969605" y="3547303"/>
                  <a:pt x="6008628" y="3606330"/>
                </a:cubicBezTo>
                <a:cubicBezTo>
                  <a:pt x="6034327" y="3645363"/>
                  <a:pt x="6064784" y="3665356"/>
                  <a:pt x="6097144" y="3665356"/>
                </a:cubicBezTo>
                <a:cubicBezTo>
                  <a:pt x="6129505" y="3665356"/>
                  <a:pt x="6178998" y="3642507"/>
                  <a:pt x="6244671" y="3596809"/>
                </a:cubicBezTo>
                <a:cubicBezTo>
                  <a:pt x="6455017" y="3445435"/>
                  <a:pt x="6720565" y="3370224"/>
                  <a:pt x="7042269" y="3370224"/>
                </a:cubicBezTo>
                <a:cubicBezTo>
                  <a:pt x="7416321" y="3370224"/>
                  <a:pt x="7748494" y="3522550"/>
                  <a:pt x="8036886" y="3828155"/>
                </a:cubicBezTo>
                <a:cubicBezTo>
                  <a:pt x="8326229" y="4133760"/>
                  <a:pt x="8469948" y="4496488"/>
                  <a:pt x="8469948" y="4917290"/>
                </a:cubicBezTo>
                <a:cubicBezTo>
                  <a:pt x="8469948" y="5357132"/>
                  <a:pt x="8304338" y="5744613"/>
                  <a:pt x="7972164" y="6079731"/>
                </a:cubicBezTo>
                <a:cubicBezTo>
                  <a:pt x="7640942" y="6414849"/>
                  <a:pt x="7238337" y="6582409"/>
                  <a:pt x="6765299" y="6582409"/>
                </a:cubicBezTo>
                <a:cubicBezTo>
                  <a:pt x="6213263" y="6582409"/>
                  <a:pt x="5737369" y="6355823"/>
                  <a:pt x="5336667" y="5902651"/>
                </a:cubicBezTo>
                <a:cubicBezTo>
                  <a:pt x="4935965" y="5449480"/>
                  <a:pt x="4736090" y="4842078"/>
                  <a:pt x="4736090" y="4079494"/>
                </a:cubicBezTo>
                <a:cubicBezTo>
                  <a:pt x="4736090" y="3193144"/>
                  <a:pt x="5008301" y="2398190"/>
                  <a:pt x="5553675" y="1694632"/>
                </a:cubicBezTo>
                <a:cubicBezTo>
                  <a:pt x="6100952" y="992026"/>
                  <a:pt x="6961367" y="427466"/>
                  <a:pt x="8136823" y="0"/>
                </a:cubicBezTo>
                <a:close/>
              </a:path>
            </a:pathLst>
          </a:custGeom>
          <a:solidFill>
            <a:schemeClr val="bg1">
              <a:lumMod val="85000"/>
            </a:schemeClr>
          </a:solidFill>
          <a:ln w="9514" cap="flat">
            <a:noFill/>
            <a:prstDash val="solid"/>
            <a:miter/>
          </a:ln>
        </p:spPr>
        <p:txBody>
          <a:bodyPr rtlCol="0" anchor="ctr"/>
          <a:lstStyle/>
          <a:p>
            <a:endParaRPr lang="en-US"/>
          </a:p>
        </p:txBody>
      </p:sp>
      <p:sp>
        <p:nvSpPr>
          <p:cNvPr id="11" name="Graphic 12">
            <a:extLst>
              <a:ext uri="{FF2B5EF4-FFF2-40B4-BE49-F238E27FC236}">
                <a16:creationId xmlns:a16="http://schemas.microsoft.com/office/drawing/2014/main" id="{D0D7D08B-2F1B-214F-8107-147073EA16A5}"/>
              </a:ext>
            </a:extLst>
          </p:cNvPr>
          <p:cNvSpPr/>
          <p:nvPr userDrawn="1"/>
        </p:nvSpPr>
        <p:spPr>
          <a:xfrm>
            <a:off x="7607241" y="463539"/>
            <a:ext cx="663806" cy="515876"/>
          </a:xfrm>
          <a:custGeom>
            <a:avLst/>
            <a:gdLst>
              <a:gd name="connsiteX0" fmla="*/ 3398830 w 8469948"/>
              <a:gd name="connsiteY0" fmla="*/ 0 h 6582408"/>
              <a:gd name="connsiteX1" fmla="*/ 3398830 w 8469948"/>
              <a:gd name="connsiteY1" fmla="*/ 482685 h 6582408"/>
              <a:gd name="connsiteX2" fmla="*/ 1793166 w 8469948"/>
              <a:gd name="connsiteY2" fmla="*/ 1660359 h 6582408"/>
              <a:gd name="connsiteX3" fmla="*/ 1211624 w 8469948"/>
              <a:gd name="connsiteY3" fmla="*/ 3330238 h 6582408"/>
              <a:gd name="connsiteX4" fmla="*/ 1270635 w 8469948"/>
              <a:gd name="connsiteY4" fmla="*/ 3606330 h 6582408"/>
              <a:gd name="connsiteX5" fmla="*/ 1359151 w 8469948"/>
              <a:gd name="connsiteY5" fmla="*/ 3665356 h 6582408"/>
              <a:gd name="connsiteX6" fmla="*/ 1506678 w 8469948"/>
              <a:gd name="connsiteY6" fmla="*/ 3596809 h 6582408"/>
              <a:gd name="connsiteX7" fmla="*/ 2304275 w 8469948"/>
              <a:gd name="connsiteY7" fmla="*/ 3370224 h 6582408"/>
              <a:gd name="connsiteX8" fmla="*/ 3298892 w 8469948"/>
              <a:gd name="connsiteY8" fmla="*/ 3828155 h 6582408"/>
              <a:gd name="connsiteX9" fmla="*/ 3731955 w 8469948"/>
              <a:gd name="connsiteY9" fmla="*/ 4917290 h 6582408"/>
              <a:gd name="connsiteX10" fmla="*/ 3234171 w 8469948"/>
              <a:gd name="connsiteY10" fmla="*/ 6079731 h 6582408"/>
              <a:gd name="connsiteX11" fmla="*/ 2027305 w 8469948"/>
              <a:gd name="connsiteY11" fmla="*/ 6582409 h 6582408"/>
              <a:gd name="connsiteX12" fmla="*/ 598674 w 8469948"/>
              <a:gd name="connsiteY12" fmla="*/ 5902651 h 6582408"/>
              <a:gd name="connsiteX13" fmla="*/ 0 w 8469948"/>
              <a:gd name="connsiteY13" fmla="*/ 4079494 h 6582408"/>
              <a:gd name="connsiteX14" fmla="*/ 817585 w 8469948"/>
              <a:gd name="connsiteY14" fmla="*/ 1694632 h 6582408"/>
              <a:gd name="connsiteX15" fmla="*/ 3398830 w 8469948"/>
              <a:gd name="connsiteY15" fmla="*/ 0 h 6582408"/>
              <a:gd name="connsiteX16" fmla="*/ 8136823 w 8469948"/>
              <a:gd name="connsiteY16" fmla="*/ 0 h 6582408"/>
              <a:gd name="connsiteX17" fmla="*/ 8136823 w 8469948"/>
              <a:gd name="connsiteY17" fmla="*/ 482685 h 6582408"/>
              <a:gd name="connsiteX18" fmla="*/ 6531159 w 8469948"/>
              <a:gd name="connsiteY18" fmla="*/ 1660359 h 6582408"/>
              <a:gd name="connsiteX19" fmla="*/ 5949618 w 8469948"/>
              <a:gd name="connsiteY19" fmla="*/ 3330238 h 6582408"/>
              <a:gd name="connsiteX20" fmla="*/ 6008628 w 8469948"/>
              <a:gd name="connsiteY20" fmla="*/ 3606330 h 6582408"/>
              <a:gd name="connsiteX21" fmla="*/ 6097144 w 8469948"/>
              <a:gd name="connsiteY21" fmla="*/ 3665356 h 6582408"/>
              <a:gd name="connsiteX22" fmla="*/ 6244671 w 8469948"/>
              <a:gd name="connsiteY22" fmla="*/ 3596809 h 6582408"/>
              <a:gd name="connsiteX23" fmla="*/ 7042269 w 8469948"/>
              <a:gd name="connsiteY23" fmla="*/ 3370224 h 6582408"/>
              <a:gd name="connsiteX24" fmla="*/ 8036886 w 8469948"/>
              <a:gd name="connsiteY24" fmla="*/ 3828155 h 6582408"/>
              <a:gd name="connsiteX25" fmla="*/ 8469948 w 8469948"/>
              <a:gd name="connsiteY25" fmla="*/ 4917290 h 6582408"/>
              <a:gd name="connsiteX26" fmla="*/ 7972164 w 8469948"/>
              <a:gd name="connsiteY26" fmla="*/ 6079731 h 6582408"/>
              <a:gd name="connsiteX27" fmla="*/ 6765299 w 8469948"/>
              <a:gd name="connsiteY27" fmla="*/ 6582409 h 6582408"/>
              <a:gd name="connsiteX28" fmla="*/ 5336667 w 8469948"/>
              <a:gd name="connsiteY28" fmla="*/ 5902651 h 6582408"/>
              <a:gd name="connsiteX29" fmla="*/ 4736090 w 8469948"/>
              <a:gd name="connsiteY29" fmla="*/ 4079494 h 6582408"/>
              <a:gd name="connsiteX30" fmla="*/ 5553675 w 8469948"/>
              <a:gd name="connsiteY30" fmla="*/ 1694632 h 6582408"/>
              <a:gd name="connsiteX31" fmla="*/ 8136823 w 8469948"/>
              <a:gd name="connsiteY31" fmla="*/ 0 h 658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69948" h="6582408">
                <a:moveTo>
                  <a:pt x="3398830" y="0"/>
                </a:moveTo>
                <a:lnTo>
                  <a:pt x="3398830" y="482685"/>
                </a:lnTo>
                <a:cubicBezTo>
                  <a:pt x="2715447" y="732119"/>
                  <a:pt x="2180543" y="1125312"/>
                  <a:pt x="1793166" y="1660359"/>
                </a:cubicBezTo>
                <a:cubicBezTo>
                  <a:pt x="1405789" y="2195406"/>
                  <a:pt x="1211624" y="2752349"/>
                  <a:pt x="1211624" y="3330238"/>
                </a:cubicBezTo>
                <a:cubicBezTo>
                  <a:pt x="1211624" y="3454955"/>
                  <a:pt x="1231612" y="3547303"/>
                  <a:pt x="1270635" y="3606330"/>
                </a:cubicBezTo>
                <a:cubicBezTo>
                  <a:pt x="1296333" y="3645363"/>
                  <a:pt x="1326790" y="3665356"/>
                  <a:pt x="1359151" y="3665356"/>
                </a:cubicBezTo>
                <a:cubicBezTo>
                  <a:pt x="1391512" y="3665356"/>
                  <a:pt x="1441005" y="3642507"/>
                  <a:pt x="1506678" y="3596809"/>
                </a:cubicBezTo>
                <a:cubicBezTo>
                  <a:pt x="1717023" y="3445435"/>
                  <a:pt x="1982571" y="3370224"/>
                  <a:pt x="2304275" y="3370224"/>
                </a:cubicBezTo>
                <a:cubicBezTo>
                  <a:pt x="2678327" y="3370224"/>
                  <a:pt x="3010501" y="3522550"/>
                  <a:pt x="3298892" y="3828155"/>
                </a:cubicBezTo>
                <a:cubicBezTo>
                  <a:pt x="3588235" y="4133760"/>
                  <a:pt x="3731955" y="4496488"/>
                  <a:pt x="3731955" y="4917290"/>
                </a:cubicBezTo>
                <a:cubicBezTo>
                  <a:pt x="3731955" y="5357132"/>
                  <a:pt x="3566344" y="5744613"/>
                  <a:pt x="3234171" y="6079731"/>
                </a:cubicBezTo>
                <a:cubicBezTo>
                  <a:pt x="2902949" y="6414849"/>
                  <a:pt x="2500343" y="6582409"/>
                  <a:pt x="2027305" y="6582409"/>
                </a:cubicBezTo>
                <a:cubicBezTo>
                  <a:pt x="1475269" y="6582409"/>
                  <a:pt x="999376" y="6355823"/>
                  <a:pt x="598674" y="5902651"/>
                </a:cubicBezTo>
                <a:cubicBezTo>
                  <a:pt x="199875" y="5448528"/>
                  <a:pt x="0" y="4841126"/>
                  <a:pt x="0" y="4079494"/>
                </a:cubicBezTo>
                <a:cubicBezTo>
                  <a:pt x="0" y="3192192"/>
                  <a:pt x="272211" y="2398190"/>
                  <a:pt x="817585" y="1694632"/>
                </a:cubicBezTo>
                <a:cubicBezTo>
                  <a:pt x="1362958" y="992026"/>
                  <a:pt x="2223373" y="427466"/>
                  <a:pt x="3398830" y="0"/>
                </a:cubicBezTo>
                <a:close/>
                <a:moveTo>
                  <a:pt x="8136823" y="0"/>
                </a:moveTo>
                <a:lnTo>
                  <a:pt x="8136823" y="482685"/>
                </a:lnTo>
                <a:cubicBezTo>
                  <a:pt x="7453440" y="732119"/>
                  <a:pt x="6918537" y="1125312"/>
                  <a:pt x="6531159" y="1660359"/>
                </a:cubicBezTo>
                <a:cubicBezTo>
                  <a:pt x="6143782" y="2195406"/>
                  <a:pt x="5949618" y="2752349"/>
                  <a:pt x="5949618" y="3330238"/>
                </a:cubicBezTo>
                <a:cubicBezTo>
                  <a:pt x="5949618" y="3454955"/>
                  <a:pt x="5969605" y="3547303"/>
                  <a:pt x="6008628" y="3606330"/>
                </a:cubicBezTo>
                <a:cubicBezTo>
                  <a:pt x="6034327" y="3645363"/>
                  <a:pt x="6064784" y="3665356"/>
                  <a:pt x="6097144" y="3665356"/>
                </a:cubicBezTo>
                <a:cubicBezTo>
                  <a:pt x="6129505" y="3665356"/>
                  <a:pt x="6178998" y="3642507"/>
                  <a:pt x="6244671" y="3596809"/>
                </a:cubicBezTo>
                <a:cubicBezTo>
                  <a:pt x="6455017" y="3445435"/>
                  <a:pt x="6720565" y="3370224"/>
                  <a:pt x="7042269" y="3370224"/>
                </a:cubicBezTo>
                <a:cubicBezTo>
                  <a:pt x="7416321" y="3370224"/>
                  <a:pt x="7748494" y="3522550"/>
                  <a:pt x="8036886" y="3828155"/>
                </a:cubicBezTo>
                <a:cubicBezTo>
                  <a:pt x="8326229" y="4133760"/>
                  <a:pt x="8469948" y="4496488"/>
                  <a:pt x="8469948" y="4917290"/>
                </a:cubicBezTo>
                <a:cubicBezTo>
                  <a:pt x="8469948" y="5357132"/>
                  <a:pt x="8304338" y="5744613"/>
                  <a:pt x="7972164" y="6079731"/>
                </a:cubicBezTo>
                <a:cubicBezTo>
                  <a:pt x="7640942" y="6414849"/>
                  <a:pt x="7238337" y="6582409"/>
                  <a:pt x="6765299" y="6582409"/>
                </a:cubicBezTo>
                <a:cubicBezTo>
                  <a:pt x="6213263" y="6582409"/>
                  <a:pt x="5737369" y="6355823"/>
                  <a:pt x="5336667" y="5902651"/>
                </a:cubicBezTo>
                <a:cubicBezTo>
                  <a:pt x="4935965" y="5449480"/>
                  <a:pt x="4736090" y="4842078"/>
                  <a:pt x="4736090" y="4079494"/>
                </a:cubicBezTo>
                <a:cubicBezTo>
                  <a:pt x="4736090" y="3193144"/>
                  <a:pt x="5008301" y="2398190"/>
                  <a:pt x="5553675" y="1694632"/>
                </a:cubicBezTo>
                <a:cubicBezTo>
                  <a:pt x="6100952" y="992026"/>
                  <a:pt x="6961367" y="427466"/>
                  <a:pt x="8136823" y="0"/>
                </a:cubicBezTo>
                <a:close/>
              </a:path>
            </a:pathLst>
          </a:custGeom>
          <a:solidFill>
            <a:schemeClr val="bg1">
              <a:lumMod val="85000"/>
            </a:schemeClr>
          </a:solidFill>
          <a:ln w="9514" cap="flat">
            <a:noFill/>
            <a:prstDash val="solid"/>
            <a:miter/>
          </a:ln>
        </p:spPr>
        <p:txBody>
          <a:bodyPr rtlCol="0" anchor="ctr"/>
          <a:lstStyle/>
          <a:p>
            <a:endParaRPr lang="en-US"/>
          </a:p>
        </p:txBody>
      </p:sp>
      <p:sp>
        <p:nvSpPr>
          <p:cNvPr id="12" name="Text Placeholder 4">
            <a:extLst>
              <a:ext uri="{FF2B5EF4-FFF2-40B4-BE49-F238E27FC236}">
                <a16:creationId xmlns:a16="http://schemas.microsoft.com/office/drawing/2014/main" id="{A9B944C5-4070-BE4A-81E5-D52949A80CDB}"/>
              </a:ext>
            </a:extLst>
          </p:cNvPr>
          <p:cNvSpPr>
            <a:spLocks noGrp="1"/>
          </p:cNvSpPr>
          <p:nvPr>
            <p:ph type="body" sz="quarter" idx="10"/>
          </p:nvPr>
        </p:nvSpPr>
        <p:spPr>
          <a:xfrm>
            <a:off x="7735330" y="1125720"/>
            <a:ext cx="4149016" cy="3644429"/>
          </a:xfrm>
          <a:prstGeom prst="rect">
            <a:avLst/>
          </a:prstGeom>
        </p:spPr>
        <p:txBody>
          <a:bodyPr anchor="ctr"/>
          <a:lstStyle>
            <a:lvl1pPr>
              <a:lnSpc>
                <a:spcPct val="100000"/>
              </a:lnSpc>
              <a:defRPr sz="2000" b="0">
                <a:solidFill>
                  <a:schemeClr val="tx1"/>
                </a:solidFill>
                <a:latin typeface="Times New Roman" panose="02020603050405020304" pitchFamily="18" charset="0"/>
                <a:cs typeface="Times New Roman" panose="02020603050405020304" pitchFamily="18" charset="0"/>
              </a:defRPr>
            </a:lvl1pPr>
            <a:lvl2pPr>
              <a:lnSpc>
                <a:spcPct val="100000"/>
              </a:lnSpc>
              <a:defRPr sz="2000" b="0">
                <a:solidFill>
                  <a:schemeClr val="tx2">
                    <a:lumMod val="65000"/>
                    <a:lumOff val="35000"/>
                  </a:schemeClr>
                </a:solidFill>
                <a:latin typeface="Times New Roman" panose="02020603050405020304" pitchFamily="18" charset="0"/>
                <a:cs typeface="Times New Roman" panose="02020603050405020304" pitchFamily="18" charset="0"/>
              </a:defRPr>
            </a:lvl2pPr>
            <a:lvl3pPr>
              <a:lnSpc>
                <a:spcPct val="100000"/>
              </a:lnSpc>
              <a:defRPr sz="2000" b="0">
                <a:solidFill>
                  <a:schemeClr val="tx2">
                    <a:lumMod val="65000"/>
                    <a:lumOff val="35000"/>
                  </a:schemeClr>
                </a:solidFill>
                <a:latin typeface="Times New Roman" panose="02020603050405020304" pitchFamily="18" charset="0"/>
                <a:cs typeface="Times New Roman" panose="02020603050405020304" pitchFamily="18" charset="0"/>
              </a:defRPr>
            </a:lvl3pPr>
            <a:lvl4pPr>
              <a:lnSpc>
                <a:spcPct val="100000"/>
              </a:lnSpc>
              <a:defRPr sz="2000" b="0">
                <a:solidFill>
                  <a:schemeClr val="tx2">
                    <a:lumMod val="65000"/>
                    <a:lumOff val="35000"/>
                  </a:schemeClr>
                </a:solidFill>
                <a:latin typeface="Times New Roman" panose="02020603050405020304" pitchFamily="18" charset="0"/>
                <a:cs typeface="Times New Roman" panose="02020603050405020304" pitchFamily="18" charset="0"/>
              </a:defRPr>
            </a:lvl4pPr>
            <a:lvl5pPr>
              <a:lnSpc>
                <a:spcPct val="100000"/>
              </a:lnSpc>
              <a:defRPr sz="2000" b="0">
                <a:solidFill>
                  <a:schemeClr val="tx2">
                    <a:lumMod val="65000"/>
                    <a:lumOff val="35000"/>
                  </a:schemeClr>
                </a:solidFill>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15" name="Text Placeholder 10">
            <a:extLst>
              <a:ext uri="{FF2B5EF4-FFF2-40B4-BE49-F238E27FC236}">
                <a16:creationId xmlns:a16="http://schemas.microsoft.com/office/drawing/2014/main" id="{965CB9DE-65CF-9842-937A-F3F371F963B9}"/>
              </a:ext>
            </a:extLst>
          </p:cNvPr>
          <p:cNvSpPr>
            <a:spLocks noGrp="1"/>
          </p:cNvSpPr>
          <p:nvPr>
            <p:ph type="body" sz="quarter" idx="12" hasCustomPrompt="1"/>
          </p:nvPr>
        </p:nvSpPr>
        <p:spPr>
          <a:xfrm>
            <a:off x="7537477" y="5470653"/>
            <a:ext cx="2951562" cy="686840"/>
          </a:xfrm>
          <a:prstGeom prst="rect">
            <a:avLst/>
          </a:prstGeom>
        </p:spPr>
        <p:txBody>
          <a:bodyPr anchor="ctr"/>
          <a:lstStyle>
            <a:lvl1pPr>
              <a:spcBef>
                <a:spcPts val="0"/>
              </a:spcBef>
              <a:spcAft>
                <a:spcPts val="500"/>
              </a:spcAft>
              <a:defRPr sz="1400" b="1">
                <a:solidFill>
                  <a:schemeClr val="bg1"/>
                </a:solidFill>
              </a:defRPr>
            </a:lvl1pPr>
            <a:lvl2pPr marL="0" indent="0">
              <a:spcBef>
                <a:spcPts val="0"/>
              </a:spcBef>
              <a:spcAft>
                <a:spcPts val="500"/>
              </a:spcAft>
              <a:buNone/>
              <a:defRPr sz="1400">
                <a:solidFill>
                  <a:schemeClr val="bg1"/>
                </a:solidFill>
                <a:latin typeface="Arial" panose="020B0604020202020204" pitchFamily="34" charset="0"/>
                <a:cs typeface="Arial" panose="020B0604020202020204" pitchFamily="34" charset="0"/>
              </a:defRPr>
            </a:lvl2pPr>
            <a:lvl3pPr marL="0" indent="0">
              <a:buNone/>
              <a:defRPr/>
            </a:lvl3pPr>
          </a:lstStyle>
          <a:p>
            <a:pPr lvl="0"/>
            <a:r>
              <a:rPr lang="en-US" dirty="0"/>
              <a:t>First Last Name</a:t>
            </a:r>
          </a:p>
          <a:p>
            <a:pPr lvl="1"/>
            <a:r>
              <a:rPr lang="en-US" dirty="0"/>
              <a:t>Occupation / Title</a:t>
            </a:r>
          </a:p>
        </p:txBody>
      </p:sp>
      <p:pic>
        <p:nvPicPr>
          <p:cNvPr id="16" name="Graphic 15">
            <a:extLst>
              <a:ext uri="{FF2B5EF4-FFF2-40B4-BE49-F238E27FC236}">
                <a16:creationId xmlns:a16="http://schemas.microsoft.com/office/drawing/2014/main" id="{412D8DD7-FD0D-184E-9FEB-B3CBD0CB69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13" name="Footer Placeholder 1">
            <a:extLst>
              <a:ext uri="{FF2B5EF4-FFF2-40B4-BE49-F238E27FC236}">
                <a16:creationId xmlns:a16="http://schemas.microsoft.com/office/drawing/2014/main" id="{AD3B7FFB-4982-EF48-9DB8-578E56C24649}"/>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dirty="0"/>
              <a:t>CONFIDENTIAL</a:t>
            </a:r>
          </a:p>
        </p:txBody>
      </p:sp>
      <p:sp>
        <p:nvSpPr>
          <p:cNvPr id="14" name="Slide Number Placeholder 24">
            <a:extLst>
              <a:ext uri="{FF2B5EF4-FFF2-40B4-BE49-F238E27FC236}">
                <a16:creationId xmlns:a16="http://schemas.microsoft.com/office/drawing/2014/main" id="{A970C4E2-D020-9D4D-A34B-6A4E9A92B2C0}"/>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263175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9C1D59-BA6C-264B-9774-491332853F9D}"/>
              </a:ext>
            </a:extLst>
          </p:cNvPr>
          <p:cNvSpPr>
            <a:spLocks noGrp="1"/>
          </p:cNvSpPr>
          <p:nvPr>
            <p:ph type="body" sz="quarter" idx="16" hasCustomPrompt="1"/>
          </p:nvPr>
        </p:nvSpPr>
        <p:spPr>
          <a:xfrm>
            <a:off x="4743591" y="830499"/>
            <a:ext cx="6894227" cy="5197002"/>
          </a:xfrm>
          <a:prstGeom prst="rect">
            <a:avLst/>
          </a:prstGeom>
        </p:spPr>
        <p:txBody>
          <a:bodyPr anchor="ctr"/>
          <a:lstStyle>
            <a:lvl1pPr marL="577850" indent="-577850">
              <a:lnSpc>
                <a:spcPct val="100000"/>
              </a:lnSpc>
              <a:spcBef>
                <a:spcPts val="2000"/>
              </a:spcBef>
              <a:buClr>
                <a:schemeClr val="tx2"/>
              </a:buClr>
              <a:buSzPct val="200000"/>
              <a:buFont typeface="+mj-lt"/>
              <a:buAutoNum type="arabicPeriod"/>
              <a:tabLst>
                <a:tab pos="341313" algn="l"/>
              </a:tabLst>
              <a:defRPr sz="2000" b="0">
                <a:solidFill>
                  <a:schemeClr val="tx1"/>
                </a:solidFill>
                <a:latin typeface="Times New Roman" panose="02020603050405020304" pitchFamily="18" charset="0"/>
                <a:cs typeface="Times New Roman" panose="02020603050405020304" pitchFamily="18" charset="0"/>
              </a:defRPr>
            </a:lvl1pPr>
            <a:lvl2pPr marL="750888" indent="-152400">
              <a:tabLst/>
              <a:defRPr sz="1400" b="0">
                <a:latin typeface="Times New Roman" panose="02020603050405020304" pitchFamily="18" charset="0"/>
                <a:cs typeface="Times New Roman" panose="02020603050405020304" pitchFamily="18" charset="0"/>
              </a:defRPr>
            </a:lvl2pPr>
            <a:lvl3pPr>
              <a:defRPr b="0">
                <a:latin typeface="Times New Roman" panose="02020603050405020304" pitchFamily="18" charset="0"/>
                <a:cs typeface="Times New Roman" panose="02020603050405020304" pitchFamily="18" charset="0"/>
              </a:defRPr>
            </a:lvl3pPr>
            <a:lvl4pPr>
              <a:defRPr b="0">
                <a:latin typeface="Times New Roman" panose="02020603050405020304" pitchFamily="18" charset="0"/>
                <a:cs typeface="Times New Roman" panose="02020603050405020304" pitchFamily="18" charset="0"/>
              </a:defRPr>
            </a:lvl4pPr>
            <a:lvl5pPr>
              <a:defRPr b="0">
                <a:latin typeface="Times New Roman" panose="02020603050405020304" pitchFamily="18" charset="0"/>
                <a:cs typeface="Times New Roman" panose="02020603050405020304" pitchFamily="18" charset="0"/>
              </a:defRPr>
            </a:lvl5pPr>
          </a:lstStyle>
          <a:p>
            <a:pPr lvl="0"/>
            <a:r>
              <a:rPr lang="en-US" dirty="0"/>
              <a:t>First talking point</a:t>
            </a:r>
          </a:p>
          <a:p>
            <a:pPr lvl="1"/>
            <a:r>
              <a:rPr lang="en-US" dirty="0"/>
              <a:t>First talking point additional information</a:t>
            </a:r>
          </a:p>
        </p:txBody>
      </p:sp>
      <p:sp>
        <p:nvSpPr>
          <p:cNvPr id="14" name="Rectangle 13">
            <a:extLst>
              <a:ext uri="{FF2B5EF4-FFF2-40B4-BE49-F238E27FC236}">
                <a16:creationId xmlns:a16="http://schemas.microsoft.com/office/drawing/2014/main" id="{1A4A1DE1-B53B-814B-8C5C-77CDD113907F}"/>
              </a:ext>
            </a:extLst>
          </p:cNvPr>
          <p:cNvSpPr/>
          <p:nvPr userDrawn="1"/>
        </p:nvSpPr>
        <p:spPr>
          <a:xfrm>
            <a:off x="0" y="0"/>
            <a:ext cx="445008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2" name="Title 1">
            <a:extLst>
              <a:ext uri="{FF2B5EF4-FFF2-40B4-BE49-F238E27FC236}">
                <a16:creationId xmlns:a16="http://schemas.microsoft.com/office/drawing/2014/main" id="{AFAB5E36-4394-814F-8182-536CFB3A8237}"/>
              </a:ext>
            </a:extLst>
          </p:cNvPr>
          <p:cNvSpPr>
            <a:spLocks noGrp="1"/>
          </p:cNvSpPr>
          <p:nvPr>
            <p:ph type="title" hasCustomPrompt="1"/>
          </p:nvPr>
        </p:nvSpPr>
        <p:spPr>
          <a:xfrm>
            <a:off x="293511" y="2607483"/>
            <a:ext cx="3705466" cy="1423578"/>
          </a:xfrm>
          <a:prstGeom prst="rect">
            <a:avLst/>
          </a:prstGeom>
          <a:effectLst/>
        </p:spPr>
        <p:txBody>
          <a:bodyPr anchor="t">
            <a:noAutofit/>
          </a:bodyPr>
          <a:lstStyle>
            <a:lvl1pPr algn="l">
              <a:defRPr sz="80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Agenda</a:t>
            </a:r>
          </a:p>
        </p:txBody>
      </p:sp>
    </p:spTree>
    <p:extLst>
      <p:ext uri="{BB962C8B-B14F-4D97-AF65-F5344CB8AC3E}">
        <p14:creationId xmlns:p14="http://schemas.microsoft.com/office/powerpoint/2010/main" val="27944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C">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3158633-E577-E743-8F46-7BCB2F37C4CE}"/>
              </a:ext>
            </a:extLst>
          </p:cNvPr>
          <p:cNvSpPr/>
          <p:nvPr userDrawn="1"/>
        </p:nvSpPr>
        <p:spPr>
          <a:xfrm>
            <a:off x="1967345" y="1178558"/>
            <a:ext cx="10224655" cy="5679441"/>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Graphic 12">
            <a:extLst>
              <a:ext uri="{FF2B5EF4-FFF2-40B4-BE49-F238E27FC236}">
                <a16:creationId xmlns:a16="http://schemas.microsoft.com/office/drawing/2014/main" id="{CCF305F5-9874-7344-BB95-13091E955609}"/>
              </a:ext>
            </a:extLst>
          </p:cNvPr>
          <p:cNvSpPr/>
          <p:nvPr userDrawn="1"/>
        </p:nvSpPr>
        <p:spPr>
          <a:xfrm>
            <a:off x="2231231" y="1315304"/>
            <a:ext cx="1501524" cy="1166907"/>
          </a:xfrm>
          <a:custGeom>
            <a:avLst/>
            <a:gdLst>
              <a:gd name="connsiteX0" fmla="*/ 3398830 w 8469948"/>
              <a:gd name="connsiteY0" fmla="*/ 0 h 6582408"/>
              <a:gd name="connsiteX1" fmla="*/ 3398830 w 8469948"/>
              <a:gd name="connsiteY1" fmla="*/ 482685 h 6582408"/>
              <a:gd name="connsiteX2" fmla="*/ 1793166 w 8469948"/>
              <a:gd name="connsiteY2" fmla="*/ 1660359 h 6582408"/>
              <a:gd name="connsiteX3" fmla="*/ 1211624 w 8469948"/>
              <a:gd name="connsiteY3" fmla="*/ 3330238 h 6582408"/>
              <a:gd name="connsiteX4" fmla="*/ 1270635 w 8469948"/>
              <a:gd name="connsiteY4" fmla="*/ 3606330 h 6582408"/>
              <a:gd name="connsiteX5" fmla="*/ 1359151 w 8469948"/>
              <a:gd name="connsiteY5" fmla="*/ 3665356 h 6582408"/>
              <a:gd name="connsiteX6" fmla="*/ 1506678 w 8469948"/>
              <a:gd name="connsiteY6" fmla="*/ 3596809 h 6582408"/>
              <a:gd name="connsiteX7" fmla="*/ 2304275 w 8469948"/>
              <a:gd name="connsiteY7" fmla="*/ 3370224 h 6582408"/>
              <a:gd name="connsiteX8" fmla="*/ 3298892 w 8469948"/>
              <a:gd name="connsiteY8" fmla="*/ 3828155 h 6582408"/>
              <a:gd name="connsiteX9" fmla="*/ 3731955 w 8469948"/>
              <a:gd name="connsiteY9" fmla="*/ 4917290 h 6582408"/>
              <a:gd name="connsiteX10" fmla="*/ 3234171 w 8469948"/>
              <a:gd name="connsiteY10" fmla="*/ 6079731 h 6582408"/>
              <a:gd name="connsiteX11" fmla="*/ 2027305 w 8469948"/>
              <a:gd name="connsiteY11" fmla="*/ 6582409 h 6582408"/>
              <a:gd name="connsiteX12" fmla="*/ 598674 w 8469948"/>
              <a:gd name="connsiteY12" fmla="*/ 5902651 h 6582408"/>
              <a:gd name="connsiteX13" fmla="*/ 0 w 8469948"/>
              <a:gd name="connsiteY13" fmla="*/ 4079494 h 6582408"/>
              <a:gd name="connsiteX14" fmla="*/ 817585 w 8469948"/>
              <a:gd name="connsiteY14" fmla="*/ 1694632 h 6582408"/>
              <a:gd name="connsiteX15" fmla="*/ 3398830 w 8469948"/>
              <a:gd name="connsiteY15" fmla="*/ 0 h 6582408"/>
              <a:gd name="connsiteX16" fmla="*/ 8136823 w 8469948"/>
              <a:gd name="connsiteY16" fmla="*/ 0 h 6582408"/>
              <a:gd name="connsiteX17" fmla="*/ 8136823 w 8469948"/>
              <a:gd name="connsiteY17" fmla="*/ 482685 h 6582408"/>
              <a:gd name="connsiteX18" fmla="*/ 6531159 w 8469948"/>
              <a:gd name="connsiteY18" fmla="*/ 1660359 h 6582408"/>
              <a:gd name="connsiteX19" fmla="*/ 5949618 w 8469948"/>
              <a:gd name="connsiteY19" fmla="*/ 3330238 h 6582408"/>
              <a:gd name="connsiteX20" fmla="*/ 6008628 w 8469948"/>
              <a:gd name="connsiteY20" fmla="*/ 3606330 h 6582408"/>
              <a:gd name="connsiteX21" fmla="*/ 6097144 w 8469948"/>
              <a:gd name="connsiteY21" fmla="*/ 3665356 h 6582408"/>
              <a:gd name="connsiteX22" fmla="*/ 6244671 w 8469948"/>
              <a:gd name="connsiteY22" fmla="*/ 3596809 h 6582408"/>
              <a:gd name="connsiteX23" fmla="*/ 7042269 w 8469948"/>
              <a:gd name="connsiteY23" fmla="*/ 3370224 h 6582408"/>
              <a:gd name="connsiteX24" fmla="*/ 8036886 w 8469948"/>
              <a:gd name="connsiteY24" fmla="*/ 3828155 h 6582408"/>
              <a:gd name="connsiteX25" fmla="*/ 8469948 w 8469948"/>
              <a:gd name="connsiteY25" fmla="*/ 4917290 h 6582408"/>
              <a:gd name="connsiteX26" fmla="*/ 7972164 w 8469948"/>
              <a:gd name="connsiteY26" fmla="*/ 6079731 h 6582408"/>
              <a:gd name="connsiteX27" fmla="*/ 6765299 w 8469948"/>
              <a:gd name="connsiteY27" fmla="*/ 6582409 h 6582408"/>
              <a:gd name="connsiteX28" fmla="*/ 5336667 w 8469948"/>
              <a:gd name="connsiteY28" fmla="*/ 5902651 h 6582408"/>
              <a:gd name="connsiteX29" fmla="*/ 4736090 w 8469948"/>
              <a:gd name="connsiteY29" fmla="*/ 4079494 h 6582408"/>
              <a:gd name="connsiteX30" fmla="*/ 5553675 w 8469948"/>
              <a:gd name="connsiteY30" fmla="*/ 1694632 h 6582408"/>
              <a:gd name="connsiteX31" fmla="*/ 8136823 w 8469948"/>
              <a:gd name="connsiteY31" fmla="*/ 0 h 658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69948" h="6582408">
                <a:moveTo>
                  <a:pt x="3398830" y="0"/>
                </a:moveTo>
                <a:lnTo>
                  <a:pt x="3398830" y="482685"/>
                </a:lnTo>
                <a:cubicBezTo>
                  <a:pt x="2715447" y="732119"/>
                  <a:pt x="2180543" y="1125312"/>
                  <a:pt x="1793166" y="1660359"/>
                </a:cubicBezTo>
                <a:cubicBezTo>
                  <a:pt x="1405789" y="2195406"/>
                  <a:pt x="1211624" y="2752349"/>
                  <a:pt x="1211624" y="3330238"/>
                </a:cubicBezTo>
                <a:cubicBezTo>
                  <a:pt x="1211624" y="3454955"/>
                  <a:pt x="1231612" y="3547303"/>
                  <a:pt x="1270635" y="3606330"/>
                </a:cubicBezTo>
                <a:cubicBezTo>
                  <a:pt x="1296333" y="3645363"/>
                  <a:pt x="1326790" y="3665356"/>
                  <a:pt x="1359151" y="3665356"/>
                </a:cubicBezTo>
                <a:cubicBezTo>
                  <a:pt x="1391512" y="3665356"/>
                  <a:pt x="1441005" y="3642507"/>
                  <a:pt x="1506678" y="3596809"/>
                </a:cubicBezTo>
                <a:cubicBezTo>
                  <a:pt x="1717023" y="3445435"/>
                  <a:pt x="1982571" y="3370224"/>
                  <a:pt x="2304275" y="3370224"/>
                </a:cubicBezTo>
                <a:cubicBezTo>
                  <a:pt x="2678327" y="3370224"/>
                  <a:pt x="3010501" y="3522550"/>
                  <a:pt x="3298892" y="3828155"/>
                </a:cubicBezTo>
                <a:cubicBezTo>
                  <a:pt x="3588235" y="4133760"/>
                  <a:pt x="3731955" y="4496488"/>
                  <a:pt x="3731955" y="4917290"/>
                </a:cubicBezTo>
                <a:cubicBezTo>
                  <a:pt x="3731955" y="5357132"/>
                  <a:pt x="3566344" y="5744613"/>
                  <a:pt x="3234171" y="6079731"/>
                </a:cubicBezTo>
                <a:cubicBezTo>
                  <a:pt x="2902949" y="6414849"/>
                  <a:pt x="2500343" y="6582409"/>
                  <a:pt x="2027305" y="6582409"/>
                </a:cubicBezTo>
                <a:cubicBezTo>
                  <a:pt x="1475269" y="6582409"/>
                  <a:pt x="999376" y="6355823"/>
                  <a:pt x="598674" y="5902651"/>
                </a:cubicBezTo>
                <a:cubicBezTo>
                  <a:pt x="199875" y="5448528"/>
                  <a:pt x="0" y="4841126"/>
                  <a:pt x="0" y="4079494"/>
                </a:cubicBezTo>
                <a:cubicBezTo>
                  <a:pt x="0" y="3192192"/>
                  <a:pt x="272211" y="2398190"/>
                  <a:pt x="817585" y="1694632"/>
                </a:cubicBezTo>
                <a:cubicBezTo>
                  <a:pt x="1362958" y="992026"/>
                  <a:pt x="2223373" y="427466"/>
                  <a:pt x="3398830" y="0"/>
                </a:cubicBezTo>
                <a:close/>
                <a:moveTo>
                  <a:pt x="8136823" y="0"/>
                </a:moveTo>
                <a:lnTo>
                  <a:pt x="8136823" y="482685"/>
                </a:lnTo>
                <a:cubicBezTo>
                  <a:pt x="7453440" y="732119"/>
                  <a:pt x="6918537" y="1125312"/>
                  <a:pt x="6531159" y="1660359"/>
                </a:cubicBezTo>
                <a:cubicBezTo>
                  <a:pt x="6143782" y="2195406"/>
                  <a:pt x="5949618" y="2752349"/>
                  <a:pt x="5949618" y="3330238"/>
                </a:cubicBezTo>
                <a:cubicBezTo>
                  <a:pt x="5949618" y="3454955"/>
                  <a:pt x="5969605" y="3547303"/>
                  <a:pt x="6008628" y="3606330"/>
                </a:cubicBezTo>
                <a:cubicBezTo>
                  <a:pt x="6034327" y="3645363"/>
                  <a:pt x="6064784" y="3665356"/>
                  <a:pt x="6097144" y="3665356"/>
                </a:cubicBezTo>
                <a:cubicBezTo>
                  <a:pt x="6129505" y="3665356"/>
                  <a:pt x="6178998" y="3642507"/>
                  <a:pt x="6244671" y="3596809"/>
                </a:cubicBezTo>
                <a:cubicBezTo>
                  <a:pt x="6455017" y="3445435"/>
                  <a:pt x="6720565" y="3370224"/>
                  <a:pt x="7042269" y="3370224"/>
                </a:cubicBezTo>
                <a:cubicBezTo>
                  <a:pt x="7416321" y="3370224"/>
                  <a:pt x="7748494" y="3522550"/>
                  <a:pt x="8036886" y="3828155"/>
                </a:cubicBezTo>
                <a:cubicBezTo>
                  <a:pt x="8326229" y="4133760"/>
                  <a:pt x="8469948" y="4496488"/>
                  <a:pt x="8469948" y="4917290"/>
                </a:cubicBezTo>
                <a:cubicBezTo>
                  <a:pt x="8469948" y="5357132"/>
                  <a:pt x="8304338" y="5744613"/>
                  <a:pt x="7972164" y="6079731"/>
                </a:cubicBezTo>
                <a:cubicBezTo>
                  <a:pt x="7640942" y="6414849"/>
                  <a:pt x="7238337" y="6582409"/>
                  <a:pt x="6765299" y="6582409"/>
                </a:cubicBezTo>
                <a:cubicBezTo>
                  <a:pt x="6213263" y="6582409"/>
                  <a:pt x="5737369" y="6355823"/>
                  <a:pt x="5336667" y="5902651"/>
                </a:cubicBezTo>
                <a:cubicBezTo>
                  <a:pt x="4935965" y="5449480"/>
                  <a:pt x="4736090" y="4842078"/>
                  <a:pt x="4736090" y="4079494"/>
                </a:cubicBezTo>
                <a:cubicBezTo>
                  <a:pt x="4736090" y="3193144"/>
                  <a:pt x="5008301" y="2398190"/>
                  <a:pt x="5553675" y="1694632"/>
                </a:cubicBezTo>
                <a:cubicBezTo>
                  <a:pt x="6100952" y="992026"/>
                  <a:pt x="6961367" y="427466"/>
                  <a:pt x="8136823" y="0"/>
                </a:cubicBezTo>
                <a:close/>
              </a:path>
            </a:pathLst>
          </a:custGeom>
          <a:solidFill>
            <a:schemeClr val="tx2">
              <a:lumMod val="75000"/>
            </a:schemeClr>
          </a:solidFill>
          <a:ln w="9514" cap="flat">
            <a:noFill/>
            <a:prstDash val="solid"/>
            <a:miter/>
          </a:ln>
        </p:spPr>
        <p:txBody>
          <a:bodyPr rtlCol="0" anchor="ctr"/>
          <a:lstStyle/>
          <a:p>
            <a:endParaRPr lang="en-US"/>
          </a:p>
        </p:txBody>
      </p:sp>
      <p:sp>
        <p:nvSpPr>
          <p:cNvPr id="24" name="Oval 23">
            <a:extLst>
              <a:ext uri="{FF2B5EF4-FFF2-40B4-BE49-F238E27FC236}">
                <a16:creationId xmlns:a16="http://schemas.microsoft.com/office/drawing/2014/main" id="{7678AEEC-E1A5-1E43-B803-D3F37C7268DF}"/>
              </a:ext>
            </a:extLst>
          </p:cNvPr>
          <p:cNvSpPr/>
          <p:nvPr userDrawn="1"/>
        </p:nvSpPr>
        <p:spPr>
          <a:xfrm>
            <a:off x="331309" y="2519728"/>
            <a:ext cx="3093162" cy="3093162"/>
          </a:xfrm>
          <a:prstGeom prst="ellipse">
            <a:avLst/>
          </a:prstGeom>
          <a:solidFill>
            <a:schemeClr val="bg1"/>
          </a:solidFill>
          <a:ln>
            <a:noFill/>
          </a:ln>
          <a:effectLst>
            <a:outerShdw blurRad="508000" dist="254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25" name="Picture Placeholder 3">
            <a:extLst>
              <a:ext uri="{FF2B5EF4-FFF2-40B4-BE49-F238E27FC236}">
                <a16:creationId xmlns:a16="http://schemas.microsoft.com/office/drawing/2014/main" id="{83FFFAE5-24E6-AC42-A7A1-4879A8BA0762}"/>
              </a:ext>
            </a:extLst>
          </p:cNvPr>
          <p:cNvSpPr>
            <a:spLocks noGrp="1"/>
          </p:cNvSpPr>
          <p:nvPr>
            <p:ph type="pic" sz="quarter" idx="11" hasCustomPrompt="1"/>
          </p:nvPr>
        </p:nvSpPr>
        <p:spPr>
          <a:xfrm>
            <a:off x="492433" y="2680852"/>
            <a:ext cx="2770912" cy="2770912"/>
          </a:xfrm>
          <a:prstGeom prst="ellipse">
            <a:avLst/>
          </a:prstGeom>
          <a:solidFill>
            <a:schemeClr val="bg1"/>
          </a:solidFill>
        </p:spPr>
        <p:txBody>
          <a:bodyPr anchor="ctr">
            <a:normAutofit/>
          </a:bodyPr>
          <a:lstStyle>
            <a:lvl1pPr marL="0" indent="0" algn="ctr">
              <a:buNone/>
              <a:defRPr sz="1400"/>
            </a:lvl1pPr>
          </a:lstStyle>
          <a:p>
            <a:r>
              <a:rPr lang="en-US" dirty="0"/>
              <a:t>Insert logo here</a:t>
            </a:r>
          </a:p>
        </p:txBody>
      </p:sp>
      <p:pic>
        <p:nvPicPr>
          <p:cNvPr id="9" name="Graphic 8">
            <a:extLst>
              <a:ext uri="{FF2B5EF4-FFF2-40B4-BE49-F238E27FC236}">
                <a16:creationId xmlns:a16="http://schemas.microsoft.com/office/drawing/2014/main" id="{9FF5FEB0-9DAA-A443-BEE3-147EE278263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5" name="Text Placeholder 4">
            <a:extLst>
              <a:ext uri="{FF2B5EF4-FFF2-40B4-BE49-F238E27FC236}">
                <a16:creationId xmlns:a16="http://schemas.microsoft.com/office/drawing/2014/main" id="{2AACE28B-1EB8-5D4D-90E2-C0D0BD9BC128}"/>
              </a:ext>
            </a:extLst>
          </p:cNvPr>
          <p:cNvSpPr>
            <a:spLocks noGrp="1"/>
          </p:cNvSpPr>
          <p:nvPr>
            <p:ph type="body" sz="quarter" idx="10"/>
          </p:nvPr>
        </p:nvSpPr>
        <p:spPr>
          <a:xfrm>
            <a:off x="3585595" y="2691554"/>
            <a:ext cx="8230485" cy="2749507"/>
          </a:xfrm>
          <a:prstGeom prst="rect">
            <a:avLst/>
          </a:prstGeom>
        </p:spPr>
        <p:txBody>
          <a:bodyPr anchor="ctr"/>
          <a:lstStyle>
            <a:lvl1pPr>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1pPr>
            <a:lvl2pPr marL="0" indent="0">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2pPr>
            <a:lvl3pPr marL="0" indent="0">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3pPr>
            <a:lvl4pPr marL="0" indent="0">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4pPr>
            <a:lvl5pPr marL="0" indent="0">
              <a:lnSpc>
                <a:spcPct val="100000"/>
              </a:lnSpc>
              <a:buFontTx/>
              <a:buNone/>
              <a:defRPr sz="2400" b="0">
                <a:solidFill>
                  <a:schemeClr val="bg1"/>
                </a:solidFill>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1">
            <a:extLst>
              <a:ext uri="{FF2B5EF4-FFF2-40B4-BE49-F238E27FC236}">
                <a16:creationId xmlns:a16="http://schemas.microsoft.com/office/drawing/2014/main" id="{939B3BDB-3925-EE48-9999-6CC325FA1095}"/>
              </a:ext>
            </a:extLst>
          </p:cNvPr>
          <p:cNvSpPr>
            <a:spLocks noGrp="1"/>
          </p:cNvSpPr>
          <p:nvPr>
            <p:ph type="ftr" sz="quarter" idx="3"/>
          </p:nvPr>
        </p:nvSpPr>
        <p:spPr>
          <a:xfrm>
            <a:off x="5644323" y="6507948"/>
            <a:ext cx="5411790" cy="350053"/>
          </a:xfrm>
          <a:prstGeom prst="rect">
            <a:avLst/>
          </a:prstGeom>
        </p:spPr>
        <p:txBody>
          <a:bodyPr vert="horz" lIns="91440" tIns="45720" rIns="91440" bIns="45720" rtlCol="0" anchor="ctr"/>
          <a:lstStyle>
            <a:lvl1pPr algn="r">
              <a:defRPr sz="800">
                <a:solidFill>
                  <a:schemeClr val="bg1"/>
                </a:solidFill>
                <a:latin typeface="Arial" panose="020B0604020202020204" pitchFamily="34" charset="0"/>
                <a:cs typeface="Arial" panose="020B0604020202020204" pitchFamily="34" charset="0"/>
              </a:defRPr>
            </a:lvl1pPr>
          </a:lstStyle>
          <a:p>
            <a:r>
              <a:rPr lang="en-US" dirty="0"/>
              <a:t>CONFIDENTIAL</a:t>
            </a:r>
          </a:p>
        </p:txBody>
      </p:sp>
      <p:sp>
        <p:nvSpPr>
          <p:cNvPr id="26" name="Graphic 12">
            <a:extLst>
              <a:ext uri="{FF2B5EF4-FFF2-40B4-BE49-F238E27FC236}">
                <a16:creationId xmlns:a16="http://schemas.microsoft.com/office/drawing/2014/main" id="{1F13E60A-0C08-164E-854B-BC22E29A33EE}"/>
              </a:ext>
            </a:extLst>
          </p:cNvPr>
          <p:cNvSpPr/>
          <p:nvPr userDrawn="1"/>
        </p:nvSpPr>
        <p:spPr>
          <a:xfrm rot="10800000">
            <a:off x="10533520" y="5316226"/>
            <a:ext cx="1501524" cy="1166907"/>
          </a:xfrm>
          <a:custGeom>
            <a:avLst/>
            <a:gdLst>
              <a:gd name="connsiteX0" fmla="*/ 3398830 w 8469948"/>
              <a:gd name="connsiteY0" fmla="*/ 0 h 6582408"/>
              <a:gd name="connsiteX1" fmla="*/ 3398830 w 8469948"/>
              <a:gd name="connsiteY1" fmla="*/ 482685 h 6582408"/>
              <a:gd name="connsiteX2" fmla="*/ 1793166 w 8469948"/>
              <a:gd name="connsiteY2" fmla="*/ 1660359 h 6582408"/>
              <a:gd name="connsiteX3" fmla="*/ 1211624 w 8469948"/>
              <a:gd name="connsiteY3" fmla="*/ 3330238 h 6582408"/>
              <a:gd name="connsiteX4" fmla="*/ 1270635 w 8469948"/>
              <a:gd name="connsiteY4" fmla="*/ 3606330 h 6582408"/>
              <a:gd name="connsiteX5" fmla="*/ 1359151 w 8469948"/>
              <a:gd name="connsiteY5" fmla="*/ 3665356 h 6582408"/>
              <a:gd name="connsiteX6" fmla="*/ 1506678 w 8469948"/>
              <a:gd name="connsiteY6" fmla="*/ 3596809 h 6582408"/>
              <a:gd name="connsiteX7" fmla="*/ 2304275 w 8469948"/>
              <a:gd name="connsiteY7" fmla="*/ 3370224 h 6582408"/>
              <a:gd name="connsiteX8" fmla="*/ 3298892 w 8469948"/>
              <a:gd name="connsiteY8" fmla="*/ 3828155 h 6582408"/>
              <a:gd name="connsiteX9" fmla="*/ 3731955 w 8469948"/>
              <a:gd name="connsiteY9" fmla="*/ 4917290 h 6582408"/>
              <a:gd name="connsiteX10" fmla="*/ 3234171 w 8469948"/>
              <a:gd name="connsiteY10" fmla="*/ 6079731 h 6582408"/>
              <a:gd name="connsiteX11" fmla="*/ 2027305 w 8469948"/>
              <a:gd name="connsiteY11" fmla="*/ 6582409 h 6582408"/>
              <a:gd name="connsiteX12" fmla="*/ 598674 w 8469948"/>
              <a:gd name="connsiteY12" fmla="*/ 5902651 h 6582408"/>
              <a:gd name="connsiteX13" fmla="*/ 0 w 8469948"/>
              <a:gd name="connsiteY13" fmla="*/ 4079494 h 6582408"/>
              <a:gd name="connsiteX14" fmla="*/ 817585 w 8469948"/>
              <a:gd name="connsiteY14" fmla="*/ 1694632 h 6582408"/>
              <a:gd name="connsiteX15" fmla="*/ 3398830 w 8469948"/>
              <a:gd name="connsiteY15" fmla="*/ 0 h 6582408"/>
              <a:gd name="connsiteX16" fmla="*/ 8136823 w 8469948"/>
              <a:gd name="connsiteY16" fmla="*/ 0 h 6582408"/>
              <a:gd name="connsiteX17" fmla="*/ 8136823 w 8469948"/>
              <a:gd name="connsiteY17" fmla="*/ 482685 h 6582408"/>
              <a:gd name="connsiteX18" fmla="*/ 6531159 w 8469948"/>
              <a:gd name="connsiteY18" fmla="*/ 1660359 h 6582408"/>
              <a:gd name="connsiteX19" fmla="*/ 5949618 w 8469948"/>
              <a:gd name="connsiteY19" fmla="*/ 3330238 h 6582408"/>
              <a:gd name="connsiteX20" fmla="*/ 6008628 w 8469948"/>
              <a:gd name="connsiteY20" fmla="*/ 3606330 h 6582408"/>
              <a:gd name="connsiteX21" fmla="*/ 6097144 w 8469948"/>
              <a:gd name="connsiteY21" fmla="*/ 3665356 h 6582408"/>
              <a:gd name="connsiteX22" fmla="*/ 6244671 w 8469948"/>
              <a:gd name="connsiteY22" fmla="*/ 3596809 h 6582408"/>
              <a:gd name="connsiteX23" fmla="*/ 7042269 w 8469948"/>
              <a:gd name="connsiteY23" fmla="*/ 3370224 h 6582408"/>
              <a:gd name="connsiteX24" fmla="*/ 8036886 w 8469948"/>
              <a:gd name="connsiteY24" fmla="*/ 3828155 h 6582408"/>
              <a:gd name="connsiteX25" fmla="*/ 8469948 w 8469948"/>
              <a:gd name="connsiteY25" fmla="*/ 4917290 h 6582408"/>
              <a:gd name="connsiteX26" fmla="*/ 7972164 w 8469948"/>
              <a:gd name="connsiteY26" fmla="*/ 6079731 h 6582408"/>
              <a:gd name="connsiteX27" fmla="*/ 6765299 w 8469948"/>
              <a:gd name="connsiteY27" fmla="*/ 6582409 h 6582408"/>
              <a:gd name="connsiteX28" fmla="*/ 5336667 w 8469948"/>
              <a:gd name="connsiteY28" fmla="*/ 5902651 h 6582408"/>
              <a:gd name="connsiteX29" fmla="*/ 4736090 w 8469948"/>
              <a:gd name="connsiteY29" fmla="*/ 4079494 h 6582408"/>
              <a:gd name="connsiteX30" fmla="*/ 5553675 w 8469948"/>
              <a:gd name="connsiteY30" fmla="*/ 1694632 h 6582408"/>
              <a:gd name="connsiteX31" fmla="*/ 8136823 w 8469948"/>
              <a:gd name="connsiteY31" fmla="*/ 0 h 658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69948" h="6582408">
                <a:moveTo>
                  <a:pt x="3398830" y="0"/>
                </a:moveTo>
                <a:lnTo>
                  <a:pt x="3398830" y="482685"/>
                </a:lnTo>
                <a:cubicBezTo>
                  <a:pt x="2715447" y="732119"/>
                  <a:pt x="2180543" y="1125312"/>
                  <a:pt x="1793166" y="1660359"/>
                </a:cubicBezTo>
                <a:cubicBezTo>
                  <a:pt x="1405789" y="2195406"/>
                  <a:pt x="1211624" y="2752349"/>
                  <a:pt x="1211624" y="3330238"/>
                </a:cubicBezTo>
                <a:cubicBezTo>
                  <a:pt x="1211624" y="3454955"/>
                  <a:pt x="1231612" y="3547303"/>
                  <a:pt x="1270635" y="3606330"/>
                </a:cubicBezTo>
                <a:cubicBezTo>
                  <a:pt x="1296333" y="3645363"/>
                  <a:pt x="1326790" y="3665356"/>
                  <a:pt x="1359151" y="3665356"/>
                </a:cubicBezTo>
                <a:cubicBezTo>
                  <a:pt x="1391512" y="3665356"/>
                  <a:pt x="1441005" y="3642507"/>
                  <a:pt x="1506678" y="3596809"/>
                </a:cubicBezTo>
                <a:cubicBezTo>
                  <a:pt x="1717023" y="3445435"/>
                  <a:pt x="1982571" y="3370224"/>
                  <a:pt x="2304275" y="3370224"/>
                </a:cubicBezTo>
                <a:cubicBezTo>
                  <a:pt x="2678327" y="3370224"/>
                  <a:pt x="3010501" y="3522550"/>
                  <a:pt x="3298892" y="3828155"/>
                </a:cubicBezTo>
                <a:cubicBezTo>
                  <a:pt x="3588235" y="4133760"/>
                  <a:pt x="3731955" y="4496488"/>
                  <a:pt x="3731955" y="4917290"/>
                </a:cubicBezTo>
                <a:cubicBezTo>
                  <a:pt x="3731955" y="5357132"/>
                  <a:pt x="3566344" y="5744613"/>
                  <a:pt x="3234171" y="6079731"/>
                </a:cubicBezTo>
                <a:cubicBezTo>
                  <a:pt x="2902949" y="6414849"/>
                  <a:pt x="2500343" y="6582409"/>
                  <a:pt x="2027305" y="6582409"/>
                </a:cubicBezTo>
                <a:cubicBezTo>
                  <a:pt x="1475269" y="6582409"/>
                  <a:pt x="999376" y="6355823"/>
                  <a:pt x="598674" y="5902651"/>
                </a:cubicBezTo>
                <a:cubicBezTo>
                  <a:pt x="199875" y="5448528"/>
                  <a:pt x="0" y="4841126"/>
                  <a:pt x="0" y="4079494"/>
                </a:cubicBezTo>
                <a:cubicBezTo>
                  <a:pt x="0" y="3192192"/>
                  <a:pt x="272211" y="2398190"/>
                  <a:pt x="817585" y="1694632"/>
                </a:cubicBezTo>
                <a:cubicBezTo>
                  <a:pt x="1362958" y="992026"/>
                  <a:pt x="2223373" y="427466"/>
                  <a:pt x="3398830" y="0"/>
                </a:cubicBezTo>
                <a:close/>
                <a:moveTo>
                  <a:pt x="8136823" y="0"/>
                </a:moveTo>
                <a:lnTo>
                  <a:pt x="8136823" y="482685"/>
                </a:lnTo>
                <a:cubicBezTo>
                  <a:pt x="7453440" y="732119"/>
                  <a:pt x="6918537" y="1125312"/>
                  <a:pt x="6531159" y="1660359"/>
                </a:cubicBezTo>
                <a:cubicBezTo>
                  <a:pt x="6143782" y="2195406"/>
                  <a:pt x="5949618" y="2752349"/>
                  <a:pt x="5949618" y="3330238"/>
                </a:cubicBezTo>
                <a:cubicBezTo>
                  <a:pt x="5949618" y="3454955"/>
                  <a:pt x="5969605" y="3547303"/>
                  <a:pt x="6008628" y="3606330"/>
                </a:cubicBezTo>
                <a:cubicBezTo>
                  <a:pt x="6034327" y="3645363"/>
                  <a:pt x="6064784" y="3665356"/>
                  <a:pt x="6097144" y="3665356"/>
                </a:cubicBezTo>
                <a:cubicBezTo>
                  <a:pt x="6129505" y="3665356"/>
                  <a:pt x="6178998" y="3642507"/>
                  <a:pt x="6244671" y="3596809"/>
                </a:cubicBezTo>
                <a:cubicBezTo>
                  <a:pt x="6455017" y="3445435"/>
                  <a:pt x="6720565" y="3370224"/>
                  <a:pt x="7042269" y="3370224"/>
                </a:cubicBezTo>
                <a:cubicBezTo>
                  <a:pt x="7416321" y="3370224"/>
                  <a:pt x="7748494" y="3522550"/>
                  <a:pt x="8036886" y="3828155"/>
                </a:cubicBezTo>
                <a:cubicBezTo>
                  <a:pt x="8326229" y="4133760"/>
                  <a:pt x="8469948" y="4496488"/>
                  <a:pt x="8469948" y="4917290"/>
                </a:cubicBezTo>
                <a:cubicBezTo>
                  <a:pt x="8469948" y="5357132"/>
                  <a:pt x="8304338" y="5744613"/>
                  <a:pt x="7972164" y="6079731"/>
                </a:cubicBezTo>
                <a:cubicBezTo>
                  <a:pt x="7640942" y="6414849"/>
                  <a:pt x="7238337" y="6582409"/>
                  <a:pt x="6765299" y="6582409"/>
                </a:cubicBezTo>
                <a:cubicBezTo>
                  <a:pt x="6213263" y="6582409"/>
                  <a:pt x="5737369" y="6355823"/>
                  <a:pt x="5336667" y="5902651"/>
                </a:cubicBezTo>
                <a:cubicBezTo>
                  <a:pt x="4935965" y="5449480"/>
                  <a:pt x="4736090" y="4842078"/>
                  <a:pt x="4736090" y="4079494"/>
                </a:cubicBezTo>
                <a:cubicBezTo>
                  <a:pt x="4736090" y="3193144"/>
                  <a:pt x="5008301" y="2398190"/>
                  <a:pt x="5553675" y="1694632"/>
                </a:cubicBezTo>
                <a:cubicBezTo>
                  <a:pt x="6100952" y="992026"/>
                  <a:pt x="6961367" y="427466"/>
                  <a:pt x="8136823" y="0"/>
                </a:cubicBezTo>
                <a:close/>
              </a:path>
            </a:pathLst>
          </a:custGeom>
          <a:solidFill>
            <a:schemeClr val="tx2">
              <a:lumMod val="75000"/>
            </a:schemeClr>
          </a:solidFill>
          <a:ln w="9514" cap="flat">
            <a:noFill/>
            <a:prstDash val="solid"/>
            <a:miter/>
          </a:ln>
        </p:spPr>
        <p:txBody>
          <a:bodyPr rtlCol="0" anchor="ctr"/>
          <a:lstStyle/>
          <a:p>
            <a:endParaRPr lang="en-US"/>
          </a:p>
        </p:txBody>
      </p:sp>
      <p:sp>
        <p:nvSpPr>
          <p:cNvPr id="14" name="Title Placeholder 3">
            <a:extLst>
              <a:ext uri="{FF2B5EF4-FFF2-40B4-BE49-F238E27FC236}">
                <a16:creationId xmlns:a16="http://schemas.microsoft.com/office/drawing/2014/main" id="{ED4D0CEE-7330-064C-A980-5E7538F13D3D}"/>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6" name="Text Placeholder 4">
            <a:extLst>
              <a:ext uri="{FF2B5EF4-FFF2-40B4-BE49-F238E27FC236}">
                <a16:creationId xmlns:a16="http://schemas.microsoft.com/office/drawing/2014/main" id="{79BA1500-D355-CF47-B607-94C52BF829E6}"/>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10361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Layout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25DFD6-2D24-374C-8F2C-E51A56754517}"/>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2" name="Rectangle 11">
            <a:extLst>
              <a:ext uri="{FF2B5EF4-FFF2-40B4-BE49-F238E27FC236}">
                <a16:creationId xmlns:a16="http://schemas.microsoft.com/office/drawing/2014/main" id="{C410CE21-689B-FD43-A96E-214CA5820E64}"/>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9" name="Rectangle 28">
            <a:extLst>
              <a:ext uri="{FF2B5EF4-FFF2-40B4-BE49-F238E27FC236}">
                <a16:creationId xmlns:a16="http://schemas.microsoft.com/office/drawing/2014/main" id="{BD293B65-EA23-8A45-81B3-87BCE9DF043B}"/>
              </a:ext>
            </a:extLst>
          </p:cNvPr>
          <p:cNvSpPr/>
          <p:nvPr userDrawn="1"/>
        </p:nvSpPr>
        <p:spPr>
          <a:xfrm>
            <a:off x="10160000" y="0"/>
            <a:ext cx="2032000" cy="6858000"/>
          </a:xfrm>
          <a:prstGeom prst="rect">
            <a:avLst/>
          </a:prstGeom>
          <a:solidFill>
            <a:schemeClr val="tx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0B98EB9-29DC-5E4C-AADF-BEC2E1CAC296}"/>
              </a:ext>
            </a:extLst>
          </p:cNvPr>
          <p:cNvCxnSpPr>
            <a:cxnSpLocks/>
          </p:cNvCxnSpPr>
          <p:nvPr userDrawn="1"/>
        </p:nvCxnSpPr>
        <p:spPr>
          <a:xfrm>
            <a:off x="11600298" y="0"/>
            <a:ext cx="0" cy="65079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6">
            <a:extLst>
              <a:ext uri="{FF2B5EF4-FFF2-40B4-BE49-F238E27FC236}">
                <a16:creationId xmlns:a16="http://schemas.microsoft.com/office/drawing/2014/main" id="{C5A9070C-6562-1144-A240-8935FFF57192}"/>
              </a:ext>
            </a:extLst>
          </p:cNvPr>
          <p:cNvSpPr>
            <a:spLocks noGrp="1"/>
          </p:cNvSpPr>
          <p:nvPr>
            <p:ph type="body" sz="quarter" idx="14" hasCustomPrompt="1"/>
          </p:nvPr>
        </p:nvSpPr>
        <p:spPr>
          <a:xfrm>
            <a:off x="10182579" y="1662931"/>
            <a:ext cx="1287456" cy="3532137"/>
          </a:xfrm>
          <a:prstGeom prst="rect">
            <a:avLst/>
          </a:prstGeom>
        </p:spPr>
        <p:txBody>
          <a:bodyPr anchor="ctr">
            <a:noAutofit/>
          </a:bodyPr>
          <a:lstStyle>
            <a:lvl1pPr marL="0" indent="0" algn="r">
              <a:lnSpc>
                <a:spcPct val="200000"/>
              </a:lnSpc>
              <a:buClr>
                <a:schemeClr val="accent4"/>
              </a:buClr>
              <a:buFont typeface="Wingdings" pitchFamily="2" charset="2"/>
              <a:buNone/>
              <a:tabLst/>
              <a:defRPr sz="1400" b="0">
                <a:solidFill>
                  <a:schemeClr val="bg1"/>
                </a:solidFill>
                <a:latin typeface="Times New Roman" panose="02020603050405020304" pitchFamily="18" charset="0"/>
                <a:cs typeface="Times New Roman" panose="02020603050405020304" pitchFamily="18" charset="0"/>
              </a:defRPr>
            </a:lvl1pPr>
            <a:lvl2pPr marL="179388" indent="0" algn="r">
              <a:lnSpc>
                <a:spcPct val="200000"/>
              </a:lnSpc>
              <a:buClr>
                <a:schemeClr val="tx1">
                  <a:lumMod val="50000"/>
                  <a:lumOff val="50000"/>
                </a:schemeClr>
              </a:buClr>
              <a:buFont typeface="Wingdings" pitchFamily="2" charset="2"/>
              <a:buNone/>
              <a:tabLst/>
              <a:defRPr sz="1400" b="0">
                <a:solidFill>
                  <a:schemeClr val="bg1"/>
                </a:solidFill>
                <a:latin typeface="Times New Roman" panose="02020603050405020304" pitchFamily="18" charset="0"/>
                <a:cs typeface="Times New Roman" panose="02020603050405020304" pitchFamily="18" charset="0"/>
              </a:defRPr>
            </a:lvl2pPr>
            <a:lvl3pPr marL="179388" indent="0" algn="r">
              <a:lnSpc>
                <a:spcPct val="200000"/>
              </a:lnSpc>
              <a:buClr>
                <a:schemeClr val="tx1">
                  <a:lumMod val="50000"/>
                  <a:lumOff val="50000"/>
                </a:schemeClr>
              </a:buClr>
              <a:buFont typeface="Wingdings" pitchFamily="2" charset="2"/>
              <a:buNone/>
              <a:tabLst/>
              <a:defRPr sz="1400" b="0">
                <a:solidFill>
                  <a:schemeClr val="bg1"/>
                </a:solidFill>
                <a:latin typeface="Times New Roman" panose="02020603050405020304" pitchFamily="18" charset="0"/>
                <a:cs typeface="Times New Roman" panose="02020603050405020304" pitchFamily="18" charset="0"/>
              </a:defRPr>
            </a:lvl3pPr>
            <a:lvl4pPr marL="179388" indent="0" algn="r">
              <a:lnSpc>
                <a:spcPct val="200000"/>
              </a:lnSpc>
              <a:buClr>
                <a:schemeClr val="tx1">
                  <a:lumMod val="50000"/>
                  <a:lumOff val="50000"/>
                </a:schemeClr>
              </a:buClr>
              <a:buFont typeface="Wingdings" pitchFamily="2" charset="2"/>
              <a:buNone/>
              <a:tabLst/>
              <a:defRPr sz="1400" b="0">
                <a:solidFill>
                  <a:schemeClr val="bg1"/>
                </a:solidFill>
                <a:latin typeface="Times New Roman" panose="02020603050405020304" pitchFamily="18" charset="0"/>
                <a:cs typeface="Times New Roman" panose="02020603050405020304" pitchFamily="18" charset="0"/>
              </a:defRPr>
            </a:lvl4pPr>
            <a:lvl5pPr marL="179388" indent="0" algn="r">
              <a:lnSpc>
                <a:spcPct val="200000"/>
              </a:lnSpc>
              <a:buClr>
                <a:schemeClr val="tx1">
                  <a:lumMod val="50000"/>
                  <a:lumOff val="50000"/>
                </a:schemeClr>
              </a:buClr>
              <a:buFont typeface="Wingdings" pitchFamily="2" charset="2"/>
              <a:buNone/>
              <a:tabLst/>
              <a:defRPr sz="1400" b="0">
                <a:solidFill>
                  <a:schemeClr val="bg1"/>
                </a:solidFill>
                <a:latin typeface="Times New Roman" panose="02020603050405020304" pitchFamily="18" charset="0"/>
                <a:cs typeface="Times New Roman" panose="02020603050405020304" pitchFamily="18"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8709A9EA-3B0C-B94A-B065-1BCCE7037DE4}"/>
              </a:ext>
            </a:extLst>
          </p:cNvPr>
          <p:cNvSpPr>
            <a:spLocks noGrp="1"/>
          </p:cNvSpPr>
          <p:nvPr userDrawn="1">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pic>
        <p:nvPicPr>
          <p:cNvPr id="32" name="Graphic 31">
            <a:extLst>
              <a:ext uri="{FF2B5EF4-FFF2-40B4-BE49-F238E27FC236}">
                <a16:creationId xmlns:a16="http://schemas.microsoft.com/office/drawing/2014/main" id="{88887A5E-8E12-1B40-B5E7-FF34D97550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33" name="Text Placeholder 10">
            <a:extLst>
              <a:ext uri="{FF2B5EF4-FFF2-40B4-BE49-F238E27FC236}">
                <a16:creationId xmlns:a16="http://schemas.microsoft.com/office/drawing/2014/main" id="{1C227F77-72DF-D746-875F-51F80827A56B}"/>
              </a:ext>
            </a:extLst>
          </p:cNvPr>
          <p:cNvSpPr>
            <a:spLocks noGrp="1"/>
          </p:cNvSpPr>
          <p:nvPr>
            <p:ph type="body" sz="quarter" idx="12"/>
          </p:nvPr>
        </p:nvSpPr>
        <p:spPr>
          <a:xfrm>
            <a:off x="2664177" y="1309015"/>
            <a:ext cx="7044267" cy="5183860"/>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8">
            <a:extLst>
              <a:ext uri="{FF2B5EF4-FFF2-40B4-BE49-F238E27FC236}">
                <a16:creationId xmlns:a16="http://schemas.microsoft.com/office/drawing/2014/main" id="{3E556511-4C5F-6B48-93FE-9E5082D3EBD3}"/>
              </a:ext>
            </a:extLst>
          </p:cNvPr>
          <p:cNvSpPr>
            <a:spLocks noGrp="1"/>
          </p:cNvSpPr>
          <p:nvPr>
            <p:ph type="pic" sz="quarter" idx="30"/>
          </p:nvPr>
        </p:nvSpPr>
        <p:spPr>
          <a:xfrm>
            <a:off x="335279" y="1309015"/>
            <a:ext cx="2125701" cy="2077688"/>
          </a:xfrm>
          <a:prstGeom prst="rect">
            <a:avLst/>
          </a:prstGeom>
          <a:solidFill>
            <a:schemeClr val="bg1"/>
          </a:solidFill>
          <a:ln>
            <a:noFill/>
          </a:ln>
          <a:effectLst>
            <a:outerShdw blurRad="241300" dist="101600" dir="5400000" algn="t" rotWithShape="0">
              <a:prstClr val="black">
                <a:alpha val="21000"/>
              </a:prstClr>
            </a:outerShdw>
          </a:effectLst>
        </p:spPr>
        <p:txBody>
          <a:bodyPr wrap="square" anchor="ctr">
            <a:noAutofit/>
          </a:bodyPr>
          <a:lstStyle>
            <a:lvl1pPr algn="ctr">
              <a:defRPr sz="1200">
                <a:solidFill>
                  <a:schemeClr val="tx1"/>
                </a:solidFill>
              </a:defRPr>
            </a:lvl1pPr>
          </a:lstStyle>
          <a:p>
            <a:r>
              <a:rPr lang="en-US"/>
              <a:t>Click icon to add picture</a:t>
            </a:r>
          </a:p>
        </p:txBody>
      </p:sp>
      <p:sp>
        <p:nvSpPr>
          <p:cNvPr id="28" name="Title Placeholder 3">
            <a:extLst>
              <a:ext uri="{FF2B5EF4-FFF2-40B4-BE49-F238E27FC236}">
                <a16:creationId xmlns:a16="http://schemas.microsoft.com/office/drawing/2014/main" id="{71706CF7-7C2D-9A4B-AE43-E0DE4E6B27D9}"/>
              </a:ext>
            </a:extLst>
          </p:cNvPr>
          <p:cNvSpPr>
            <a:spLocks noGrp="1"/>
          </p:cNvSpPr>
          <p:nvPr>
            <p:ph type="title"/>
          </p:nvPr>
        </p:nvSpPr>
        <p:spPr>
          <a:xfrm>
            <a:off x="335280" y="226386"/>
            <a:ext cx="9587195"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4" name="Text Placeholder 4">
            <a:extLst>
              <a:ext uri="{FF2B5EF4-FFF2-40B4-BE49-F238E27FC236}">
                <a16:creationId xmlns:a16="http://schemas.microsoft.com/office/drawing/2014/main" id="{39CB0D8F-C820-D142-9CE3-CCAEFBBEA397}"/>
              </a:ext>
            </a:extLst>
          </p:cNvPr>
          <p:cNvSpPr>
            <a:spLocks noGrp="1"/>
          </p:cNvSpPr>
          <p:nvPr>
            <p:ph type="body" sz="quarter" idx="26"/>
          </p:nvPr>
        </p:nvSpPr>
        <p:spPr>
          <a:xfrm>
            <a:off x="335281" y="599920"/>
            <a:ext cx="9587195"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3" name="Slide Number Placeholder 24">
            <a:extLst>
              <a:ext uri="{FF2B5EF4-FFF2-40B4-BE49-F238E27FC236}">
                <a16:creationId xmlns:a16="http://schemas.microsoft.com/office/drawing/2014/main" id="{24B73137-417E-584A-81B2-349DA491A713}"/>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306592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Layout B">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79B4AC-C912-C146-B245-F14340D9BF5E}"/>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8" name="Rectangle 17">
            <a:extLst>
              <a:ext uri="{FF2B5EF4-FFF2-40B4-BE49-F238E27FC236}">
                <a16:creationId xmlns:a16="http://schemas.microsoft.com/office/drawing/2014/main" id="{84E48AE9-D2D0-CC4E-B02F-7513BBCBC796}"/>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Footer Placeholder 1">
            <a:extLst>
              <a:ext uri="{FF2B5EF4-FFF2-40B4-BE49-F238E27FC236}">
                <a16:creationId xmlns:a16="http://schemas.microsoft.com/office/drawing/2014/main" id="{8709A9EA-3B0C-B94A-B065-1BCCE7037DE4}"/>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cxnSp>
        <p:nvCxnSpPr>
          <p:cNvPr id="22" name="Straight Connector 21">
            <a:extLst>
              <a:ext uri="{FF2B5EF4-FFF2-40B4-BE49-F238E27FC236}">
                <a16:creationId xmlns:a16="http://schemas.microsoft.com/office/drawing/2014/main" id="{A6A044A2-C2B7-5943-A294-219F81BA49E1}"/>
              </a:ext>
            </a:extLst>
          </p:cNvPr>
          <p:cNvCxnSpPr>
            <a:cxnSpLocks/>
          </p:cNvCxnSpPr>
          <p:nvPr userDrawn="1"/>
        </p:nvCxnSpPr>
        <p:spPr>
          <a:xfrm>
            <a:off x="0" y="3798251"/>
            <a:ext cx="1228898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BC10492A-5952-BC4B-B039-B86C33CC24C8}"/>
              </a:ext>
            </a:extLst>
          </p:cNvPr>
          <p:cNvSpPr>
            <a:spLocks noGrp="1"/>
          </p:cNvSpPr>
          <p:nvPr>
            <p:ph type="body" sz="quarter" idx="10"/>
          </p:nvPr>
        </p:nvSpPr>
        <p:spPr>
          <a:xfrm>
            <a:off x="341209" y="1866150"/>
            <a:ext cx="2854045" cy="1491600"/>
          </a:xfrm>
          <a:prstGeom prst="rect">
            <a:avLst/>
          </a:prstGeom>
        </p:spPr>
        <p:txBody>
          <a:bodyPr anchor="b">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5" name="Text Placeholder 6">
            <a:extLst>
              <a:ext uri="{FF2B5EF4-FFF2-40B4-BE49-F238E27FC236}">
                <a16:creationId xmlns:a16="http://schemas.microsoft.com/office/drawing/2014/main" id="{5E85AFF9-7CD9-5540-BBFB-3D33138918FB}"/>
              </a:ext>
            </a:extLst>
          </p:cNvPr>
          <p:cNvSpPr>
            <a:spLocks noGrp="1"/>
          </p:cNvSpPr>
          <p:nvPr>
            <p:ph type="body" sz="quarter" idx="12"/>
          </p:nvPr>
        </p:nvSpPr>
        <p:spPr>
          <a:xfrm>
            <a:off x="3984950" y="1866150"/>
            <a:ext cx="2854045" cy="1491600"/>
          </a:xfrm>
          <a:prstGeom prst="rect">
            <a:avLst/>
          </a:prstGeom>
        </p:spPr>
        <p:txBody>
          <a:bodyPr anchor="b">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7" name="Text Placeholder 6">
            <a:extLst>
              <a:ext uri="{FF2B5EF4-FFF2-40B4-BE49-F238E27FC236}">
                <a16:creationId xmlns:a16="http://schemas.microsoft.com/office/drawing/2014/main" id="{5087C05D-31C1-0540-9563-393FB70B051F}"/>
              </a:ext>
            </a:extLst>
          </p:cNvPr>
          <p:cNvSpPr>
            <a:spLocks noGrp="1"/>
          </p:cNvSpPr>
          <p:nvPr>
            <p:ph type="body" sz="quarter" idx="14"/>
          </p:nvPr>
        </p:nvSpPr>
        <p:spPr>
          <a:xfrm>
            <a:off x="7628691" y="1866150"/>
            <a:ext cx="2854045" cy="1491600"/>
          </a:xfrm>
          <a:prstGeom prst="rect">
            <a:avLst/>
          </a:prstGeom>
        </p:spPr>
        <p:txBody>
          <a:bodyPr anchor="b">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3" name="Text Placeholder 6">
            <a:extLst>
              <a:ext uri="{FF2B5EF4-FFF2-40B4-BE49-F238E27FC236}">
                <a16:creationId xmlns:a16="http://schemas.microsoft.com/office/drawing/2014/main" id="{184E010F-3241-144C-AD76-2B8C0889BCC5}"/>
              </a:ext>
            </a:extLst>
          </p:cNvPr>
          <p:cNvSpPr>
            <a:spLocks noGrp="1"/>
          </p:cNvSpPr>
          <p:nvPr>
            <p:ph type="body" sz="quarter" idx="27"/>
          </p:nvPr>
        </p:nvSpPr>
        <p:spPr>
          <a:xfrm>
            <a:off x="1684317" y="4217465"/>
            <a:ext cx="2854045" cy="1491600"/>
          </a:xfrm>
          <a:prstGeom prst="rect">
            <a:avLst/>
          </a:prstGeom>
        </p:spPr>
        <p:txBody>
          <a:bodyPr anchor="t">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4" name="Text Placeholder 6">
            <a:extLst>
              <a:ext uri="{FF2B5EF4-FFF2-40B4-BE49-F238E27FC236}">
                <a16:creationId xmlns:a16="http://schemas.microsoft.com/office/drawing/2014/main" id="{A5E8ED2E-6C64-2E45-BF74-D8F5C9E537DC}"/>
              </a:ext>
            </a:extLst>
          </p:cNvPr>
          <p:cNvSpPr>
            <a:spLocks noGrp="1"/>
          </p:cNvSpPr>
          <p:nvPr>
            <p:ph type="body" sz="quarter" idx="28"/>
          </p:nvPr>
        </p:nvSpPr>
        <p:spPr>
          <a:xfrm>
            <a:off x="5328058" y="4217465"/>
            <a:ext cx="2854045" cy="1491600"/>
          </a:xfrm>
          <a:prstGeom prst="rect">
            <a:avLst/>
          </a:prstGeom>
        </p:spPr>
        <p:txBody>
          <a:bodyPr anchor="t">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5" name="Text Placeholder 6">
            <a:extLst>
              <a:ext uri="{FF2B5EF4-FFF2-40B4-BE49-F238E27FC236}">
                <a16:creationId xmlns:a16="http://schemas.microsoft.com/office/drawing/2014/main" id="{8B152784-F9E9-0241-9096-4EBE39A2AFEA}"/>
              </a:ext>
            </a:extLst>
          </p:cNvPr>
          <p:cNvSpPr>
            <a:spLocks noGrp="1"/>
          </p:cNvSpPr>
          <p:nvPr>
            <p:ph type="body" sz="quarter" idx="29"/>
          </p:nvPr>
        </p:nvSpPr>
        <p:spPr>
          <a:xfrm>
            <a:off x="8971799" y="4217465"/>
            <a:ext cx="2854045" cy="1491600"/>
          </a:xfrm>
          <a:prstGeom prst="rect">
            <a:avLst/>
          </a:prstGeom>
        </p:spPr>
        <p:txBody>
          <a:bodyPr anchor="t">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6" name="Title Placeholder 3">
            <a:extLst>
              <a:ext uri="{FF2B5EF4-FFF2-40B4-BE49-F238E27FC236}">
                <a16:creationId xmlns:a16="http://schemas.microsoft.com/office/drawing/2014/main" id="{F783F9A3-BFA9-2F4D-84C6-7728A57089B7}"/>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7" name="Text Placeholder 4">
            <a:extLst>
              <a:ext uri="{FF2B5EF4-FFF2-40B4-BE49-F238E27FC236}">
                <a16:creationId xmlns:a16="http://schemas.microsoft.com/office/drawing/2014/main" id="{024F4E5E-E888-1745-A91F-3C6474E6000F}"/>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9" name="Slide Number Placeholder 24">
            <a:extLst>
              <a:ext uri="{FF2B5EF4-FFF2-40B4-BE49-F238E27FC236}">
                <a16:creationId xmlns:a16="http://schemas.microsoft.com/office/drawing/2014/main" id="{05E93190-30C4-8A49-991F-F444FF1B0BFD}"/>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20" name="Graphic 19">
            <a:extLst>
              <a:ext uri="{FF2B5EF4-FFF2-40B4-BE49-F238E27FC236}">
                <a16:creationId xmlns:a16="http://schemas.microsoft.com/office/drawing/2014/main" id="{79078C7F-D84A-2845-A4E5-FAD25200034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230744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Layout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EDCA8E3-BD58-0541-B288-AF66135DFD89}"/>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31CA343D-3BEF-B64B-8E86-38B8362C6AD9}"/>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Footer Placeholder 1">
            <a:extLst>
              <a:ext uri="{FF2B5EF4-FFF2-40B4-BE49-F238E27FC236}">
                <a16:creationId xmlns:a16="http://schemas.microsoft.com/office/drawing/2014/main" id="{F0A77CE1-5042-2C49-B450-3ADFD1A2F53D}"/>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17" name="Text Placeholder 6">
            <a:extLst>
              <a:ext uri="{FF2B5EF4-FFF2-40B4-BE49-F238E27FC236}">
                <a16:creationId xmlns:a16="http://schemas.microsoft.com/office/drawing/2014/main" id="{E11C9B42-BDED-5340-99C5-0B191FB34453}"/>
              </a:ext>
            </a:extLst>
          </p:cNvPr>
          <p:cNvSpPr>
            <a:spLocks noGrp="1"/>
          </p:cNvSpPr>
          <p:nvPr>
            <p:ph type="body" sz="quarter" idx="10"/>
          </p:nvPr>
        </p:nvSpPr>
        <p:spPr>
          <a:xfrm>
            <a:off x="335280" y="2156781"/>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8" name="Text Placeholder 6">
            <a:extLst>
              <a:ext uri="{FF2B5EF4-FFF2-40B4-BE49-F238E27FC236}">
                <a16:creationId xmlns:a16="http://schemas.microsoft.com/office/drawing/2014/main" id="{05116009-5D4E-354E-8AD3-D870E0E46354}"/>
              </a:ext>
            </a:extLst>
          </p:cNvPr>
          <p:cNvSpPr>
            <a:spLocks noGrp="1"/>
          </p:cNvSpPr>
          <p:nvPr>
            <p:ph type="body" sz="quarter" idx="14"/>
          </p:nvPr>
        </p:nvSpPr>
        <p:spPr>
          <a:xfrm>
            <a:off x="3311063" y="2156781"/>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9" name="Text Placeholder 6">
            <a:extLst>
              <a:ext uri="{FF2B5EF4-FFF2-40B4-BE49-F238E27FC236}">
                <a16:creationId xmlns:a16="http://schemas.microsoft.com/office/drawing/2014/main" id="{82CDAB76-AF46-544A-AA20-7E7DB4562C7C}"/>
              </a:ext>
            </a:extLst>
          </p:cNvPr>
          <p:cNvSpPr>
            <a:spLocks noGrp="1"/>
          </p:cNvSpPr>
          <p:nvPr>
            <p:ph type="body" sz="quarter" idx="15"/>
          </p:nvPr>
        </p:nvSpPr>
        <p:spPr>
          <a:xfrm>
            <a:off x="335280" y="4606298"/>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0" name="Text Placeholder 6">
            <a:extLst>
              <a:ext uri="{FF2B5EF4-FFF2-40B4-BE49-F238E27FC236}">
                <a16:creationId xmlns:a16="http://schemas.microsoft.com/office/drawing/2014/main" id="{5E8403F2-9A44-C747-B9A4-CE4CBA12AA71}"/>
              </a:ext>
            </a:extLst>
          </p:cNvPr>
          <p:cNvSpPr>
            <a:spLocks noGrp="1"/>
          </p:cNvSpPr>
          <p:nvPr>
            <p:ph type="body" sz="quarter" idx="16"/>
          </p:nvPr>
        </p:nvSpPr>
        <p:spPr>
          <a:xfrm>
            <a:off x="3311063" y="4606298"/>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1" name="Text Placeholder 6">
            <a:extLst>
              <a:ext uri="{FF2B5EF4-FFF2-40B4-BE49-F238E27FC236}">
                <a16:creationId xmlns:a16="http://schemas.microsoft.com/office/drawing/2014/main" id="{1087EABC-29AB-CE43-805C-365141BF936E}"/>
              </a:ext>
            </a:extLst>
          </p:cNvPr>
          <p:cNvSpPr>
            <a:spLocks noGrp="1"/>
          </p:cNvSpPr>
          <p:nvPr>
            <p:ph type="body" sz="quarter" idx="18"/>
          </p:nvPr>
        </p:nvSpPr>
        <p:spPr>
          <a:xfrm>
            <a:off x="6309425" y="2156781"/>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2" name="Text Placeholder 6">
            <a:extLst>
              <a:ext uri="{FF2B5EF4-FFF2-40B4-BE49-F238E27FC236}">
                <a16:creationId xmlns:a16="http://schemas.microsoft.com/office/drawing/2014/main" id="{AE582A13-A33B-2348-A0DB-56D31C7714C8}"/>
              </a:ext>
            </a:extLst>
          </p:cNvPr>
          <p:cNvSpPr>
            <a:spLocks noGrp="1"/>
          </p:cNvSpPr>
          <p:nvPr>
            <p:ph type="body" sz="quarter" idx="19"/>
          </p:nvPr>
        </p:nvSpPr>
        <p:spPr>
          <a:xfrm>
            <a:off x="6309425" y="4606298"/>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3" name="Text Placeholder 6">
            <a:extLst>
              <a:ext uri="{FF2B5EF4-FFF2-40B4-BE49-F238E27FC236}">
                <a16:creationId xmlns:a16="http://schemas.microsoft.com/office/drawing/2014/main" id="{CBE790B4-41B9-3B45-8094-A41FCCE654DD}"/>
              </a:ext>
            </a:extLst>
          </p:cNvPr>
          <p:cNvSpPr>
            <a:spLocks noGrp="1"/>
          </p:cNvSpPr>
          <p:nvPr>
            <p:ph type="body" sz="quarter" idx="20"/>
          </p:nvPr>
        </p:nvSpPr>
        <p:spPr>
          <a:xfrm>
            <a:off x="9293796" y="2156781"/>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4" name="Text Placeholder 6">
            <a:extLst>
              <a:ext uri="{FF2B5EF4-FFF2-40B4-BE49-F238E27FC236}">
                <a16:creationId xmlns:a16="http://schemas.microsoft.com/office/drawing/2014/main" id="{178BC1C0-8486-B64C-AC0D-660F8ADB89AB}"/>
              </a:ext>
            </a:extLst>
          </p:cNvPr>
          <p:cNvSpPr>
            <a:spLocks noGrp="1"/>
          </p:cNvSpPr>
          <p:nvPr>
            <p:ph type="body" sz="quarter" idx="21"/>
          </p:nvPr>
        </p:nvSpPr>
        <p:spPr>
          <a:xfrm>
            <a:off x="9293796" y="4606298"/>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6" name="Title Placeholder 3">
            <a:extLst>
              <a:ext uri="{FF2B5EF4-FFF2-40B4-BE49-F238E27FC236}">
                <a16:creationId xmlns:a16="http://schemas.microsoft.com/office/drawing/2014/main" id="{8ECBD79F-A55C-974B-8C5D-62D037B4299F}"/>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7" name="Text Placeholder 4">
            <a:extLst>
              <a:ext uri="{FF2B5EF4-FFF2-40B4-BE49-F238E27FC236}">
                <a16:creationId xmlns:a16="http://schemas.microsoft.com/office/drawing/2014/main" id="{14E7C8EA-5261-1D43-BB21-7237347FDC97}"/>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6" name="Slide Number Placeholder 24">
            <a:extLst>
              <a:ext uri="{FF2B5EF4-FFF2-40B4-BE49-F238E27FC236}">
                <a16:creationId xmlns:a16="http://schemas.microsoft.com/office/drawing/2014/main" id="{0A798A0C-19EF-1645-98BE-331761B0E43B}"/>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25" name="Graphic 24">
            <a:extLst>
              <a:ext uri="{FF2B5EF4-FFF2-40B4-BE49-F238E27FC236}">
                <a16:creationId xmlns:a16="http://schemas.microsoft.com/office/drawing/2014/main" id="{86D80CCA-A900-CB4C-999B-66E4C88136F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242856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Layout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B015F5-8173-AA4B-ADD9-42BBD0BAB9C8}"/>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7" name="Rectangle 16">
            <a:extLst>
              <a:ext uri="{FF2B5EF4-FFF2-40B4-BE49-F238E27FC236}">
                <a16:creationId xmlns:a16="http://schemas.microsoft.com/office/drawing/2014/main" id="{247A5DCA-2571-7C4E-9B15-5235AE45F5FB}"/>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0" name="Text Placeholder 6">
            <a:extLst>
              <a:ext uri="{FF2B5EF4-FFF2-40B4-BE49-F238E27FC236}">
                <a16:creationId xmlns:a16="http://schemas.microsoft.com/office/drawing/2014/main" id="{81145244-72CC-B041-83AD-39DD569136C6}"/>
              </a:ext>
            </a:extLst>
          </p:cNvPr>
          <p:cNvSpPr>
            <a:spLocks noGrp="1"/>
          </p:cNvSpPr>
          <p:nvPr>
            <p:ph type="body" sz="quarter" idx="10"/>
          </p:nvPr>
        </p:nvSpPr>
        <p:spPr>
          <a:xfrm>
            <a:off x="335280" y="2156776"/>
            <a:ext cx="3343670"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1" name="Text Placeholder 6">
            <a:extLst>
              <a:ext uri="{FF2B5EF4-FFF2-40B4-BE49-F238E27FC236}">
                <a16:creationId xmlns:a16="http://schemas.microsoft.com/office/drawing/2014/main" id="{953C58EA-409E-C647-80EF-BF4589D0B55D}"/>
              </a:ext>
            </a:extLst>
          </p:cNvPr>
          <p:cNvSpPr>
            <a:spLocks noGrp="1"/>
          </p:cNvSpPr>
          <p:nvPr>
            <p:ph type="body" sz="quarter" idx="14"/>
          </p:nvPr>
        </p:nvSpPr>
        <p:spPr>
          <a:xfrm>
            <a:off x="4315968" y="2156776"/>
            <a:ext cx="3343670"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2" name="Text Placeholder 6">
            <a:extLst>
              <a:ext uri="{FF2B5EF4-FFF2-40B4-BE49-F238E27FC236}">
                <a16:creationId xmlns:a16="http://schemas.microsoft.com/office/drawing/2014/main" id="{27C51494-576B-9948-9814-6E10258D23DB}"/>
              </a:ext>
            </a:extLst>
          </p:cNvPr>
          <p:cNvSpPr>
            <a:spLocks noGrp="1"/>
          </p:cNvSpPr>
          <p:nvPr>
            <p:ph type="body" sz="quarter" idx="15"/>
          </p:nvPr>
        </p:nvSpPr>
        <p:spPr>
          <a:xfrm>
            <a:off x="335280" y="4606288"/>
            <a:ext cx="3343670"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3" name="Text Placeholder 6">
            <a:extLst>
              <a:ext uri="{FF2B5EF4-FFF2-40B4-BE49-F238E27FC236}">
                <a16:creationId xmlns:a16="http://schemas.microsoft.com/office/drawing/2014/main" id="{C07066E6-E1A5-A942-AE3D-A263F22EECBC}"/>
              </a:ext>
            </a:extLst>
          </p:cNvPr>
          <p:cNvSpPr>
            <a:spLocks noGrp="1"/>
          </p:cNvSpPr>
          <p:nvPr>
            <p:ph type="body" sz="quarter" idx="16"/>
          </p:nvPr>
        </p:nvSpPr>
        <p:spPr>
          <a:xfrm>
            <a:off x="4315968" y="4606288"/>
            <a:ext cx="3343670"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16" name="Picture Placeholder 8">
            <a:extLst>
              <a:ext uri="{FF2B5EF4-FFF2-40B4-BE49-F238E27FC236}">
                <a16:creationId xmlns:a16="http://schemas.microsoft.com/office/drawing/2014/main" id="{723CBB99-EABD-D84E-A832-CFBBD89F8FA0}"/>
              </a:ext>
            </a:extLst>
          </p:cNvPr>
          <p:cNvSpPr>
            <a:spLocks noGrp="1"/>
          </p:cNvSpPr>
          <p:nvPr>
            <p:ph type="pic" sz="quarter" idx="18"/>
          </p:nvPr>
        </p:nvSpPr>
        <p:spPr>
          <a:xfrm>
            <a:off x="8124822" y="1178557"/>
            <a:ext cx="4067178" cy="5679443"/>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endParaRPr lang="en-US" dirty="0"/>
          </a:p>
        </p:txBody>
      </p:sp>
      <p:sp>
        <p:nvSpPr>
          <p:cNvPr id="15" name="Footer Placeholder 1">
            <a:extLst>
              <a:ext uri="{FF2B5EF4-FFF2-40B4-BE49-F238E27FC236}">
                <a16:creationId xmlns:a16="http://schemas.microsoft.com/office/drawing/2014/main" id="{F0A77CE1-5042-2C49-B450-3ADFD1A2F53D}"/>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24" name="Title Placeholder 3">
            <a:extLst>
              <a:ext uri="{FF2B5EF4-FFF2-40B4-BE49-F238E27FC236}">
                <a16:creationId xmlns:a16="http://schemas.microsoft.com/office/drawing/2014/main" id="{13416EA7-DAFE-644D-A3E0-A40142CB50B1}"/>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25" name="Text Placeholder 4">
            <a:extLst>
              <a:ext uri="{FF2B5EF4-FFF2-40B4-BE49-F238E27FC236}">
                <a16:creationId xmlns:a16="http://schemas.microsoft.com/office/drawing/2014/main" id="{4AE17500-4B46-644B-84B2-2B9EF704FE56}"/>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8" name="Slide Number Placeholder 24">
            <a:extLst>
              <a:ext uri="{FF2B5EF4-FFF2-40B4-BE49-F238E27FC236}">
                <a16:creationId xmlns:a16="http://schemas.microsoft.com/office/drawing/2014/main" id="{F919299A-6B26-7A49-A24A-F23CEE26CFD4}"/>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spTree>
    <p:extLst>
      <p:ext uri="{BB962C8B-B14F-4D97-AF65-F5344CB8AC3E}">
        <p14:creationId xmlns:p14="http://schemas.microsoft.com/office/powerpoint/2010/main" val="197243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Layout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4F1531F-0BBE-E641-A069-A2ADA18031DA}"/>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Rectangle 14">
            <a:extLst>
              <a:ext uri="{FF2B5EF4-FFF2-40B4-BE49-F238E27FC236}">
                <a16:creationId xmlns:a16="http://schemas.microsoft.com/office/drawing/2014/main" id="{1AE2148C-A104-D14B-9AEA-A90288EDB283}"/>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9" name="Picture Placeholder 8">
            <a:extLst>
              <a:ext uri="{FF2B5EF4-FFF2-40B4-BE49-F238E27FC236}">
                <a16:creationId xmlns:a16="http://schemas.microsoft.com/office/drawing/2014/main" id="{9D08F776-FE4D-CD45-822C-CD4DD090AD67}"/>
              </a:ext>
            </a:extLst>
          </p:cNvPr>
          <p:cNvSpPr>
            <a:spLocks noGrp="1"/>
          </p:cNvSpPr>
          <p:nvPr>
            <p:ph type="pic" sz="quarter" idx="15"/>
          </p:nvPr>
        </p:nvSpPr>
        <p:spPr>
          <a:xfrm>
            <a:off x="1" y="3792617"/>
            <a:ext cx="5899986" cy="3065383"/>
          </a:xfrm>
          <a:prstGeom prst="rect">
            <a:avLst/>
          </a:prstGeom>
          <a:solidFill>
            <a:schemeClr val="bg1">
              <a:lumMod val="75000"/>
            </a:schemeClr>
          </a:solidFill>
          <a:ln>
            <a:noFill/>
          </a:ln>
        </p:spPr>
        <p:txBody>
          <a:bodyPr wrap="square" anchor="ctr">
            <a:noAutofit/>
          </a:bodyPr>
          <a:lstStyle>
            <a:lvl1pPr algn="ctr">
              <a:defRPr sz="1200">
                <a:solidFill>
                  <a:schemeClr val="tx1"/>
                </a:solidFill>
              </a:defRPr>
            </a:lvl1pPr>
          </a:lstStyle>
          <a:p>
            <a:r>
              <a:rPr lang="en-US"/>
              <a:t>Click icon to add picture</a:t>
            </a:r>
            <a:endParaRPr lang="en-US" dirty="0"/>
          </a:p>
        </p:txBody>
      </p:sp>
      <p:sp>
        <p:nvSpPr>
          <p:cNvPr id="17" name="Rectangle 16">
            <a:extLst>
              <a:ext uri="{FF2B5EF4-FFF2-40B4-BE49-F238E27FC236}">
                <a16:creationId xmlns:a16="http://schemas.microsoft.com/office/drawing/2014/main" id="{2D1DBFA6-13BB-054D-9426-C6C048E9C41B}"/>
              </a:ext>
            </a:extLst>
          </p:cNvPr>
          <p:cNvSpPr/>
          <p:nvPr userDrawn="1"/>
        </p:nvSpPr>
        <p:spPr>
          <a:xfrm>
            <a:off x="5899986" y="3788230"/>
            <a:ext cx="6292014" cy="30697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8" name="Text Placeholder 4">
            <a:extLst>
              <a:ext uri="{FF2B5EF4-FFF2-40B4-BE49-F238E27FC236}">
                <a16:creationId xmlns:a16="http://schemas.microsoft.com/office/drawing/2014/main" id="{FA80464F-4328-AA45-B387-DDCC4562E9CC}"/>
              </a:ext>
            </a:extLst>
          </p:cNvPr>
          <p:cNvSpPr>
            <a:spLocks noGrp="1"/>
          </p:cNvSpPr>
          <p:nvPr>
            <p:ph type="body" sz="quarter" idx="10"/>
          </p:nvPr>
        </p:nvSpPr>
        <p:spPr>
          <a:xfrm>
            <a:off x="6096000" y="4224055"/>
            <a:ext cx="5720081" cy="2198120"/>
          </a:xfrm>
          <a:prstGeom prst="rect">
            <a:avLst/>
          </a:prstGeom>
        </p:spPr>
        <p:txBody>
          <a:bodyPr anchor="ctr"/>
          <a:lstStyle>
            <a:lvl1pPr>
              <a:buClr>
                <a:schemeClr val="bg1"/>
              </a:buClr>
              <a:defRPr>
                <a:solidFill>
                  <a:schemeClr val="bg1"/>
                </a:solidFill>
              </a:defRPr>
            </a:lvl1pPr>
            <a:lvl2pPr>
              <a:buClr>
                <a:schemeClr val="bg1"/>
              </a:buClr>
              <a:defRPr sz="14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Graphic 20">
            <a:extLst>
              <a:ext uri="{FF2B5EF4-FFF2-40B4-BE49-F238E27FC236}">
                <a16:creationId xmlns:a16="http://schemas.microsoft.com/office/drawing/2014/main" id="{38621414-31B7-A740-B3E0-18C55A488D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16" name="Text Placeholder 6">
            <a:extLst>
              <a:ext uri="{FF2B5EF4-FFF2-40B4-BE49-F238E27FC236}">
                <a16:creationId xmlns:a16="http://schemas.microsoft.com/office/drawing/2014/main" id="{13F14920-7F4F-FB47-91A8-775400C9529B}"/>
              </a:ext>
            </a:extLst>
          </p:cNvPr>
          <p:cNvSpPr>
            <a:spLocks noGrp="1"/>
          </p:cNvSpPr>
          <p:nvPr>
            <p:ph type="body" sz="quarter" idx="27"/>
          </p:nvPr>
        </p:nvSpPr>
        <p:spPr>
          <a:xfrm>
            <a:off x="335280" y="2156781"/>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0" name="Text Placeholder 6">
            <a:extLst>
              <a:ext uri="{FF2B5EF4-FFF2-40B4-BE49-F238E27FC236}">
                <a16:creationId xmlns:a16="http://schemas.microsoft.com/office/drawing/2014/main" id="{829D56C1-0105-C04E-BB3A-E56D2A5FFEFA}"/>
              </a:ext>
            </a:extLst>
          </p:cNvPr>
          <p:cNvSpPr>
            <a:spLocks noGrp="1"/>
          </p:cNvSpPr>
          <p:nvPr>
            <p:ph type="body" sz="quarter" idx="14"/>
          </p:nvPr>
        </p:nvSpPr>
        <p:spPr>
          <a:xfrm>
            <a:off x="3311063" y="2156781"/>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6" name="Text Placeholder 6">
            <a:extLst>
              <a:ext uri="{FF2B5EF4-FFF2-40B4-BE49-F238E27FC236}">
                <a16:creationId xmlns:a16="http://schemas.microsoft.com/office/drawing/2014/main" id="{7976C7EB-D9F7-0142-904D-02330A59B202}"/>
              </a:ext>
            </a:extLst>
          </p:cNvPr>
          <p:cNvSpPr>
            <a:spLocks noGrp="1"/>
          </p:cNvSpPr>
          <p:nvPr>
            <p:ph type="body" sz="quarter" idx="18"/>
          </p:nvPr>
        </p:nvSpPr>
        <p:spPr>
          <a:xfrm>
            <a:off x="6309425" y="2156781"/>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7" name="Text Placeholder 6">
            <a:extLst>
              <a:ext uri="{FF2B5EF4-FFF2-40B4-BE49-F238E27FC236}">
                <a16:creationId xmlns:a16="http://schemas.microsoft.com/office/drawing/2014/main" id="{74819EBE-F3DF-1048-B19F-1FCC021AD83E}"/>
              </a:ext>
            </a:extLst>
          </p:cNvPr>
          <p:cNvSpPr>
            <a:spLocks noGrp="1"/>
          </p:cNvSpPr>
          <p:nvPr>
            <p:ph type="body" sz="quarter" idx="20"/>
          </p:nvPr>
        </p:nvSpPr>
        <p:spPr>
          <a:xfrm>
            <a:off x="9293796" y="2156781"/>
            <a:ext cx="2615982" cy="1249845"/>
          </a:xfrm>
          <a:prstGeom prst="rect">
            <a:avLst/>
          </a:prstGeom>
        </p:spPr>
        <p:txBody>
          <a:bodyPr>
            <a:noAutofit/>
          </a:bodyPr>
          <a:lstStyle>
            <a:lvl1pPr>
              <a:lnSpc>
                <a:spcPct val="100000"/>
              </a:lnSpc>
              <a:spcBef>
                <a:spcPts val="1000"/>
              </a:spcBef>
              <a:defRPr sz="1800" b="1">
                <a:latin typeface="Arial" panose="020B0604020202020204" pitchFamily="34" charset="0"/>
                <a:cs typeface="Arial" panose="020B0604020202020204" pitchFamily="34" charset="0"/>
              </a:defRPr>
            </a:lvl1pPr>
            <a:lvl2pPr>
              <a:lnSpc>
                <a:spcPct val="100000"/>
              </a:lnSpc>
              <a:spcBef>
                <a:spcPts val="1000"/>
              </a:spcBef>
              <a:defRPr sz="1400">
                <a:solidFill>
                  <a:schemeClr val="tx1">
                    <a:lumMod val="65000"/>
                    <a:lumOff val="35000"/>
                  </a:schemeClr>
                </a:solidFill>
              </a:defRPr>
            </a:lvl2pPr>
            <a:lvl3pPr>
              <a:lnSpc>
                <a:spcPct val="100000"/>
              </a:lnSpc>
              <a:spcBef>
                <a:spcPts val="1000"/>
              </a:spcBef>
              <a:defRPr sz="1200">
                <a:solidFill>
                  <a:schemeClr val="tx1">
                    <a:lumMod val="65000"/>
                    <a:lumOff val="35000"/>
                  </a:schemeClr>
                </a:solidFill>
              </a:defRPr>
            </a:lvl3pPr>
            <a:lvl4pPr>
              <a:lnSpc>
                <a:spcPct val="100000"/>
              </a:lnSpc>
              <a:spcBef>
                <a:spcPts val="1000"/>
              </a:spcBef>
              <a:defRPr sz="1200">
                <a:solidFill>
                  <a:schemeClr val="tx1">
                    <a:lumMod val="65000"/>
                    <a:lumOff val="35000"/>
                  </a:schemeClr>
                </a:solidFill>
              </a:defRPr>
            </a:lvl4pPr>
            <a:lvl5pPr>
              <a:lnSpc>
                <a:spcPct val="100000"/>
              </a:lnSpc>
              <a:spcBef>
                <a:spcPts val="1000"/>
              </a:spcBef>
              <a:defRPr sz="1200">
                <a:solidFill>
                  <a:schemeClr val="tx1">
                    <a:lumMod val="65000"/>
                    <a:lumOff val="35000"/>
                  </a:schemeClr>
                </a:solidFill>
              </a:defRPr>
            </a:lvl5pPr>
          </a:lstStyle>
          <a:p>
            <a:pPr lvl="0"/>
            <a:r>
              <a:rPr lang="en-US"/>
              <a:t>Click to edit Master text styles</a:t>
            </a:r>
          </a:p>
          <a:p>
            <a:pPr lvl="1"/>
            <a:r>
              <a:rPr lang="en-US"/>
              <a:t>Second level</a:t>
            </a:r>
          </a:p>
        </p:txBody>
      </p:sp>
      <p:sp>
        <p:nvSpPr>
          <p:cNvPr id="28" name="Footer Placeholder 1">
            <a:extLst>
              <a:ext uri="{FF2B5EF4-FFF2-40B4-BE49-F238E27FC236}">
                <a16:creationId xmlns:a16="http://schemas.microsoft.com/office/drawing/2014/main" id="{582AB623-A979-BB45-8D8E-45EB4693440E}"/>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dirty="0"/>
              <a:t>CONFIDENTIAL</a:t>
            </a:r>
          </a:p>
        </p:txBody>
      </p:sp>
      <p:sp>
        <p:nvSpPr>
          <p:cNvPr id="29" name="Slide Number Placeholder 24">
            <a:extLst>
              <a:ext uri="{FF2B5EF4-FFF2-40B4-BE49-F238E27FC236}">
                <a16:creationId xmlns:a16="http://schemas.microsoft.com/office/drawing/2014/main" id="{777EA7DE-E56F-B54E-ACD2-690F708F32B8}"/>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
        <p:nvSpPr>
          <p:cNvPr id="30" name="Title Placeholder 3">
            <a:extLst>
              <a:ext uri="{FF2B5EF4-FFF2-40B4-BE49-F238E27FC236}">
                <a16:creationId xmlns:a16="http://schemas.microsoft.com/office/drawing/2014/main" id="{784D08B3-64E3-3747-9566-55A8944A9AEB}"/>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1" name="Text Placeholder 4">
            <a:extLst>
              <a:ext uri="{FF2B5EF4-FFF2-40B4-BE49-F238E27FC236}">
                <a16:creationId xmlns:a16="http://schemas.microsoft.com/office/drawing/2014/main" id="{BF554AE1-A367-4F4B-9629-AD8480145262}"/>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82964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40F2BD-3322-794C-A6D0-0F2BD56C5FEE}"/>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Rectangle 7">
            <a:extLst>
              <a:ext uri="{FF2B5EF4-FFF2-40B4-BE49-F238E27FC236}">
                <a16:creationId xmlns:a16="http://schemas.microsoft.com/office/drawing/2014/main" id="{1CDEA5D8-F758-1D49-92EF-12A1429DB661}"/>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Content Placeholder 10">
            <a:extLst>
              <a:ext uri="{FF2B5EF4-FFF2-40B4-BE49-F238E27FC236}">
                <a16:creationId xmlns:a16="http://schemas.microsoft.com/office/drawing/2014/main" id="{447E16F0-D84C-1C4E-8C93-5BBC0435EF56}"/>
              </a:ext>
            </a:extLst>
          </p:cNvPr>
          <p:cNvSpPr>
            <a:spLocks noGrp="1"/>
          </p:cNvSpPr>
          <p:nvPr>
            <p:ph sz="quarter" idx="13"/>
          </p:nvPr>
        </p:nvSpPr>
        <p:spPr>
          <a:xfrm>
            <a:off x="335279" y="1591628"/>
            <a:ext cx="3369821" cy="4630827"/>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
            <a:extLst>
              <a:ext uri="{FF2B5EF4-FFF2-40B4-BE49-F238E27FC236}">
                <a16:creationId xmlns:a16="http://schemas.microsoft.com/office/drawing/2014/main" id="{2E667D6F-DBEC-2048-9AB1-95D5D6B2E973}"/>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11" name="Media Placeholder 2">
            <a:extLst>
              <a:ext uri="{FF2B5EF4-FFF2-40B4-BE49-F238E27FC236}">
                <a16:creationId xmlns:a16="http://schemas.microsoft.com/office/drawing/2014/main" id="{F9F0512D-CDD1-864F-B97B-7B79DF2A31EF}"/>
              </a:ext>
            </a:extLst>
          </p:cNvPr>
          <p:cNvSpPr>
            <a:spLocks noGrp="1"/>
          </p:cNvSpPr>
          <p:nvPr>
            <p:ph type="media" sz="quarter" idx="14"/>
          </p:nvPr>
        </p:nvSpPr>
        <p:spPr>
          <a:xfrm>
            <a:off x="3906982" y="1697421"/>
            <a:ext cx="7909098" cy="4448868"/>
          </a:xfrm>
          <a:prstGeom prst="rect">
            <a:avLst/>
          </a:prstGeom>
          <a:solidFill>
            <a:schemeClr val="tx1">
              <a:lumMod val="75000"/>
              <a:lumOff val="25000"/>
            </a:schemeClr>
          </a:solidFill>
        </p:spPr>
        <p:txBody>
          <a:bodyPr anchor="ctr"/>
          <a:lstStyle>
            <a:lvl1pPr algn="ctr">
              <a:defRPr>
                <a:solidFill>
                  <a:schemeClr val="bg1"/>
                </a:solidFill>
              </a:defRPr>
            </a:lvl1pPr>
          </a:lstStyle>
          <a:p>
            <a:r>
              <a:rPr lang="en-US"/>
              <a:t>Click icon to add media</a:t>
            </a:r>
          </a:p>
        </p:txBody>
      </p:sp>
      <p:sp>
        <p:nvSpPr>
          <p:cNvPr id="14" name="Title Placeholder 3">
            <a:extLst>
              <a:ext uri="{FF2B5EF4-FFF2-40B4-BE49-F238E27FC236}">
                <a16:creationId xmlns:a16="http://schemas.microsoft.com/office/drawing/2014/main" id="{EF3547FF-B8D8-AC47-837E-78F20ABA3F3F}"/>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5" name="Text Placeholder 4">
            <a:extLst>
              <a:ext uri="{FF2B5EF4-FFF2-40B4-BE49-F238E27FC236}">
                <a16:creationId xmlns:a16="http://schemas.microsoft.com/office/drawing/2014/main" id="{63081FE3-B832-D247-B5DF-185A37C2C128}"/>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2" name="Slide Number Placeholder 24">
            <a:extLst>
              <a:ext uri="{FF2B5EF4-FFF2-40B4-BE49-F238E27FC236}">
                <a16:creationId xmlns:a16="http://schemas.microsoft.com/office/drawing/2014/main" id="{D4AC2ED5-C697-3448-B984-1B9DDFFAC365}"/>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3" name="Graphic 12">
            <a:extLst>
              <a:ext uri="{FF2B5EF4-FFF2-40B4-BE49-F238E27FC236}">
                <a16:creationId xmlns:a16="http://schemas.microsoft.com/office/drawing/2014/main" id="{07881376-9A9A-3E46-B154-C590840649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158922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bile Mockup">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6A6B14E-B195-ED4E-AF31-A97EE2B012B6}"/>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Rectangle 14">
            <a:extLst>
              <a:ext uri="{FF2B5EF4-FFF2-40B4-BE49-F238E27FC236}">
                <a16:creationId xmlns:a16="http://schemas.microsoft.com/office/drawing/2014/main" id="{1F821636-BBDB-254D-AA2A-31A3AFA1293B}"/>
              </a:ext>
            </a:extLst>
          </p:cNvPr>
          <p:cNvSpPr/>
          <p:nvPr userDrawn="1"/>
        </p:nvSpPr>
        <p:spPr>
          <a:xfrm>
            <a:off x="0" y="-17253"/>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2" name="Content Placeholder 10">
            <a:extLst>
              <a:ext uri="{FF2B5EF4-FFF2-40B4-BE49-F238E27FC236}">
                <a16:creationId xmlns:a16="http://schemas.microsoft.com/office/drawing/2014/main" id="{4CC3F215-25F0-F842-B55D-6157C55C0DD8}"/>
              </a:ext>
            </a:extLst>
          </p:cNvPr>
          <p:cNvSpPr>
            <a:spLocks noGrp="1"/>
          </p:cNvSpPr>
          <p:nvPr>
            <p:ph sz="quarter" idx="18"/>
          </p:nvPr>
        </p:nvSpPr>
        <p:spPr>
          <a:xfrm>
            <a:off x="335279" y="1314931"/>
            <a:ext cx="8178097" cy="5193015"/>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
            <a:extLst>
              <a:ext uri="{FF2B5EF4-FFF2-40B4-BE49-F238E27FC236}">
                <a16:creationId xmlns:a16="http://schemas.microsoft.com/office/drawing/2014/main" id="{9EE824DA-ED9F-AB45-800D-857977B1170F}"/>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
        <p:nvSpPr>
          <p:cNvPr id="11" name="Title Placeholder 3">
            <a:extLst>
              <a:ext uri="{FF2B5EF4-FFF2-40B4-BE49-F238E27FC236}">
                <a16:creationId xmlns:a16="http://schemas.microsoft.com/office/drawing/2014/main" id="{374270C9-4D64-9648-ACB4-D53D12C3EDA3}"/>
              </a:ext>
            </a:extLst>
          </p:cNvPr>
          <p:cNvSpPr>
            <a:spLocks noGrp="1"/>
          </p:cNvSpPr>
          <p:nvPr>
            <p:ph type="title"/>
          </p:nvPr>
        </p:nvSpPr>
        <p:spPr>
          <a:xfrm>
            <a:off x="335280" y="226386"/>
            <a:ext cx="8178095"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Text Placeholder 4">
            <a:extLst>
              <a:ext uri="{FF2B5EF4-FFF2-40B4-BE49-F238E27FC236}">
                <a16:creationId xmlns:a16="http://schemas.microsoft.com/office/drawing/2014/main" id="{DC74A232-266F-FB4B-BCBA-1E7E50FE7A24}"/>
              </a:ext>
            </a:extLst>
          </p:cNvPr>
          <p:cNvSpPr>
            <a:spLocks noGrp="1"/>
          </p:cNvSpPr>
          <p:nvPr>
            <p:ph type="body" sz="quarter" idx="26"/>
          </p:nvPr>
        </p:nvSpPr>
        <p:spPr>
          <a:xfrm>
            <a:off x="335281" y="599920"/>
            <a:ext cx="8178095"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6" name="Slide Number Placeholder 24">
            <a:extLst>
              <a:ext uri="{FF2B5EF4-FFF2-40B4-BE49-F238E27FC236}">
                <a16:creationId xmlns:a16="http://schemas.microsoft.com/office/drawing/2014/main" id="{EF502D01-C9E4-DC43-9872-5FE74989A40A}"/>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7" name="Graphic 16">
            <a:extLst>
              <a:ext uri="{FF2B5EF4-FFF2-40B4-BE49-F238E27FC236}">
                <a16:creationId xmlns:a16="http://schemas.microsoft.com/office/drawing/2014/main" id="{808B25E3-52A6-6445-9D53-AC85E6B833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pic>
        <p:nvPicPr>
          <p:cNvPr id="20" name="Picture 19">
            <a:extLst>
              <a:ext uri="{FF2B5EF4-FFF2-40B4-BE49-F238E27FC236}">
                <a16:creationId xmlns:a16="http://schemas.microsoft.com/office/drawing/2014/main" id="{F8CA4137-5760-469D-9770-2194E077FAC1}"/>
              </a:ext>
            </a:extLst>
          </p:cNvPr>
          <p:cNvPicPr>
            <a:picLocks noChangeAspect="1"/>
          </p:cNvPicPr>
          <p:nvPr userDrawn="1"/>
        </p:nvPicPr>
        <p:blipFill>
          <a:blip r:embed="rId4"/>
          <a:stretch>
            <a:fillRect/>
          </a:stretch>
        </p:blipFill>
        <p:spPr>
          <a:xfrm>
            <a:off x="8945591" y="547991"/>
            <a:ext cx="2747167" cy="5762018"/>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D91F037D-7B91-4CEE-859C-4B0385FE26E4}"/>
              </a:ext>
            </a:extLst>
          </p:cNvPr>
          <p:cNvPicPr>
            <a:picLocks noChangeAspect="1"/>
          </p:cNvPicPr>
          <p:nvPr userDrawn="1"/>
        </p:nvPicPr>
        <p:blipFill>
          <a:blip r:embed="rId5"/>
          <a:stretch>
            <a:fillRect/>
          </a:stretch>
        </p:blipFill>
        <p:spPr>
          <a:xfrm>
            <a:off x="9165415" y="1088531"/>
            <a:ext cx="2307519" cy="4994055"/>
          </a:xfrm>
          <a:prstGeom prst="rect">
            <a:avLst/>
          </a:prstGeom>
          <a:ln>
            <a:noFill/>
          </a:ln>
        </p:spPr>
      </p:pic>
      <p:sp>
        <p:nvSpPr>
          <p:cNvPr id="22" name="Graphic 9">
            <a:extLst>
              <a:ext uri="{FF2B5EF4-FFF2-40B4-BE49-F238E27FC236}">
                <a16:creationId xmlns:a16="http://schemas.microsoft.com/office/drawing/2014/main" id="{36E900EB-5DB6-4D8E-BA28-FB2CC388E12C}"/>
              </a:ext>
            </a:extLst>
          </p:cNvPr>
          <p:cNvSpPr/>
          <p:nvPr userDrawn="1"/>
        </p:nvSpPr>
        <p:spPr>
          <a:xfrm>
            <a:off x="9165374" y="751203"/>
            <a:ext cx="2307600" cy="461146"/>
          </a:xfrm>
          <a:custGeom>
            <a:avLst/>
            <a:gdLst>
              <a:gd name="connsiteX0" fmla="*/ 2499670 w 2499670"/>
              <a:gd name="connsiteY0" fmla="*/ 259202 h 461146"/>
              <a:gd name="connsiteX1" fmla="*/ 2240627 w 2499670"/>
              <a:gd name="connsiteY1" fmla="*/ 0 h 461146"/>
              <a:gd name="connsiteX2" fmla="*/ 2004505 w 2499670"/>
              <a:gd name="connsiteY2" fmla="*/ 0 h 461146"/>
              <a:gd name="connsiteX3" fmla="*/ 1936206 w 2499670"/>
              <a:gd name="connsiteY3" fmla="*/ 60799 h 461146"/>
              <a:gd name="connsiteX4" fmla="*/ 1793609 w 2499670"/>
              <a:gd name="connsiteY4" fmla="*/ 207947 h 461146"/>
              <a:gd name="connsiteX5" fmla="*/ 706061 w 2499670"/>
              <a:gd name="connsiteY5" fmla="*/ 207947 h 461146"/>
              <a:gd name="connsiteX6" fmla="*/ 563464 w 2499670"/>
              <a:gd name="connsiteY6" fmla="*/ 60645 h 461146"/>
              <a:gd name="connsiteX7" fmla="*/ 495165 w 2499670"/>
              <a:gd name="connsiteY7" fmla="*/ 0 h 461146"/>
              <a:gd name="connsiteX8" fmla="*/ 259043 w 2499670"/>
              <a:gd name="connsiteY8" fmla="*/ 0 h 461146"/>
              <a:gd name="connsiteX9" fmla="*/ 0 w 2499670"/>
              <a:gd name="connsiteY9" fmla="*/ 259202 h 461146"/>
              <a:gd name="connsiteX10" fmla="*/ 0 w 2499670"/>
              <a:gd name="connsiteY10" fmla="*/ 461146 h 461146"/>
              <a:gd name="connsiteX11" fmla="*/ 2499670 w 2499670"/>
              <a:gd name="connsiteY11" fmla="*/ 461146 h 461146"/>
              <a:gd name="connsiteX12" fmla="*/ 2499670 w 2499670"/>
              <a:gd name="connsiteY12" fmla="*/ 259202 h 46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9670" h="461146">
                <a:moveTo>
                  <a:pt x="2499670" y="259202"/>
                </a:moveTo>
                <a:cubicBezTo>
                  <a:pt x="2499670" y="116210"/>
                  <a:pt x="2383532" y="0"/>
                  <a:pt x="2240627" y="0"/>
                </a:cubicBezTo>
                <a:lnTo>
                  <a:pt x="2004505" y="0"/>
                </a:lnTo>
                <a:cubicBezTo>
                  <a:pt x="1969586" y="0"/>
                  <a:pt x="1940206" y="26167"/>
                  <a:pt x="1936206" y="60799"/>
                </a:cubicBezTo>
                <a:cubicBezTo>
                  <a:pt x="1925131" y="159770"/>
                  <a:pt x="1878521" y="207947"/>
                  <a:pt x="1793609" y="207947"/>
                </a:cubicBezTo>
                <a:lnTo>
                  <a:pt x="706061" y="207947"/>
                </a:lnTo>
                <a:cubicBezTo>
                  <a:pt x="621149" y="207947"/>
                  <a:pt x="574386" y="159770"/>
                  <a:pt x="563464" y="60645"/>
                </a:cubicBezTo>
                <a:cubicBezTo>
                  <a:pt x="559465" y="26167"/>
                  <a:pt x="530084" y="0"/>
                  <a:pt x="495165" y="0"/>
                </a:cubicBezTo>
                <a:lnTo>
                  <a:pt x="259043" y="0"/>
                </a:lnTo>
                <a:cubicBezTo>
                  <a:pt x="116139" y="0"/>
                  <a:pt x="0" y="116210"/>
                  <a:pt x="0" y="259202"/>
                </a:cubicBezTo>
                <a:lnTo>
                  <a:pt x="0" y="461146"/>
                </a:lnTo>
                <a:lnTo>
                  <a:pt x="2499670" y="461146"/>
                </a:lnTo>
                <a:lnTo>
                  <a:pt x="2499670" y="259202"/>
                </a:lnTo>
                <a:close/>
              </a:path>
            </a:pathLst>
          </a:custGeom>
          <a:solidFill>
            <a:srgbClr val="005CBE"/>
          </a:solidFill>
          <a:ln w="31750" cap="flat">
            <a:solidFill>
              <a:schemeClr val="tx2"/>
            </a:solidFill>
            <a:prstDash val="solid"/>
            <a:miter/>
          </a:ln>
        </p:spPr>
        <p:txBody>
          <a:bodyPr rtlCol="0" anchor="ctr"/>
          <a:lstStyle/>
          <a:p>
            <a:endParaRPr lang="en-US"/>
          </a:p>
        </p:txBody>
      </p:sp>
      <p:sp>
        <p:nvSpPr>
          <p:cNvPr id="23" name="Picture Placeholder 2">
            <a:extLst>
              <a:ext uri="{FF2B5EF4-FFF2-40B4-BE49-F238E27FC236}">
                <a16:creationId xmlns:a16="http://schemas.microsoft.com/office/drawing/2014/main" id="{56304691-C154-498A-B081-26460A8C0C19}"/>
              </a:ext>
            </a:extLst>
          </p:cNvPr>
          <p:cNvSpPr>
            <a:spLocks noGrp="1"/>
          </p:cNvSpPr>
          <p:nvPr>
            <p:ph type="pic" sz="quarter" idx="27"/>
          </p:nvPr>
        </p:nvSpPr>
        <p:spPr>
          <a:xfrm>
            <a:off x="9149174" y="1212850"/>
            <a:ext cx="2340000" cy="4894263"/>
          </a:xfrm>
          <a:ln w="3175">
            <a:noFill/>
          </a:ln>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2333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B42323-ECB4-8449-937B-74BF0D5212DF}"/>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Rectangle 8">
            <a:extLst>
              <a:ext uri="{FF2B5EF4-FFF2-40B4-BE49-F238E27FC236}">
                <a16:creationId xmlns:a16="http://schemas.microsoft.com/office/drawing/2014/main" id="{C7BABC27-A8F3-BA4B-9E24-B2CAAD9A53A8}"/>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2" name="Content Placeholder 10">
            <a:extLst>
              <a:ext uri="{FF2B5EF4-FFF2-40B4-BE49-F238E27FC236}">
                <a16:creationId xmlns:a16="http://schemas.microsoft.com/office/drawing/2014/main" id="{4CC3F215-25F0-F842-B55D-6157C55C0DD8}"/>
              </a:ext>
            </a:extLst>
          </p:cNvPr>
          <p:cNvSpPr>
            <a:spLocks noGrp="1"/>
          </p:cNvSpPr>
          <p:nvPr>
            <p:ph sz="quarter" idx="18"/>
          </p:nvPr>
        </p:nvSpPr>
        <p:spPr>
          <a:xfrm>
            <a:off x="7382933" y="1314931"/>
            <a:ext cx="4433147" cy="5193015"/>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
            <a:extLst>
              <a:ext uri="{FF2B5EF4-FFF2-40B4-BE49-F238E27FC236}">
                <a16:creationId xmlns:a16="http://schemas.microsoft.com/office/drawing/2014/main" id="{9EE824DA-ED9F-AB45-800D-857977B1170F}"/>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pic>
        <p:nvPicPr>
          <p:cNvPr id="16" name="Picture 15">
            <a:extLst>
              <a:ext uri="{FF2B5EF4-FFF2-40B4-BE49-F238E27FC236}">
                <a16:creationId xmlns:a16="http://schemas.microsoft.com/office/drawing/2014/main" id="{DCE5B19A-F9D0-6B4C-9B50-6257B9FF40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72"/>
          <a:stretch/>
        </p:blipFill>
        <p:spPr>
          <a:xfrm>
            <a:off x="0" y="1984703"/>
            <a:ext cx="7186246" cy="4348411"/>
          </a:xfrm>
          <a:prstGeom prst="rect">
            <a:avLst/>
          </a:prstGeom>
        </p:spPr>
      </p:pic>
      <p:sp>
        <p:nvSpPr>
          <p:cNvPr id="17" name="Picture Placeholder 8">
            <a:extLst>
              <a:ext uri="{FF2B5EF4-FFF2-40B4-BE49-F238E27FC236}">
                <a16:creationId xmlns:a16="http://schemas.microsoft.com/office/drawing/2014/main" id="{90F6AF20-5B9F-4347-B510-95BDDDB23DDD}"/>
              </a:ext>
            </a:extLst>
          </p:cNvPr>
          <p:cNvSpPr>
            <a:spLocks noGrp="1"/>
          </p:cNvSpPr>
          <p:nvPr>
            <p:ph type="pic" sz="quarter" idx="15"/>
          </p:nvPr>
        </p:nvSpPr>
        <p:spPr>
          <a:xfrm>
            <a:off x="586855" y="2260281"/>
            <a:ext cx="5711588" cy="3568889"/>
          </a:xfrm>
          <a:prstGeom prst="rect">
            <a:avLst/>
          </a:prstGeom>
          <a:solidFill>
            <a:schemeClr val="bg1"/>
          </a:solidFill>
          <a:ln w="22225">
            <a:solidFill>
              <a:schemeClr val="tx2"/>
            </a:solidFill>
          </a:ln>
        </p:spPr>
        <p:txBody>
          <a:bodyPr wrap="square" anchor="ctr">
            <a:noAutofit/>
          </a:bodyPr>
          <a:lstStyle>
            <a:lvl1pPr algn="ctr">
              <a:defRPr sz="1200">
                <a:solidFill>
                  <a:schemeClr val="tx1"/>
                </a:solidFill>
              </a:defRPr>
            </a:lvl1pPr>
          </a:lstStyle>
          <a:p>
            <a:r>
              <a:rPr lang="en-US"/>
              <a:t>Click icon to add picture</a:t>
            </a:r>
          </a:p>
        </p:txBody>
      </p:sp>
      <p:sp>
        <p:nvSpPr>
          <p:cNvPr id="15" name="Title Placeholder 3">
            <a:extLst>
              <a:ext uri="{FF2B5EF4-FFF2-40B4-BE49-F238E27FC236}">
                <a16:creationId xmlns:a16="http://schemas.microsoft.com/office/drawing/2014/main" id="{2EB67777-3CAD-004E-AD93-8D2626603314}"/>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Text Placeholder 4">
            <a:extLst>
              <a:ext uri="{FF2B5EF4-FFF2-40B4-BE49-F238E27FC236}">
                <a16:creationId xmlns:a16="http://schemas.microsoft.com/office/drawing/2014/main" id="{ECBDAC97-1BDF-B14B-AB61-DA9733409218}"/>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1" name="Slide Number Placeholder 24">
            <a:extLst>
              <a:ext uri="{FF2B5EF4-FFF2-40B4-BE49-F238E27FC236}">
                <a16:creationId xmlns:a16="http://schemas.microsoft.com/office/drawing/2014/main" id="{D42FE353-B49F-1848-93D7-FB91BF956977}"/>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3" name="Graphic 12">
            <a:extLst>
              <a:ext uri="{FF2B5EF4-FFF2-40B4-BE49-F238E27FC236}">
                <a16:creationId xmlns:a16="http://schemas.microsoft.com/office/drawing/2014/main" id="{784C5AF2-A861-B74D-8CBF-54A8FD7E922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42304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shTracker E2 Mock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2EBB23-EC2C-0048-A473-0267D98E624A}"/>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2" name="Rectangle 11">
            <a:extLst>
              <a:ext uri="{FF2B5EF4-FFF2-40B4-BE49-F238E27FC236}">
                <a16:creationId xmlns:a16="http://schemas.microsoft.com/office/drawing/2014/main" id="{8C9B48DC-96AA-D549-A44B-8826DD6E4D03}"/>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2" name="Rounded Rectangle 1">
            <a:extLst>
              <a:ext uri="{FF2B5EF4-FFF2-40B4-BE49-F238E27FC236}">
                <a16:creationId xmlns:a16="http://schemas.microsoft.com/office/drawing/2014/main" id="{47268949-07B4-E041-AF8C-A67B7FF13396}"/>
              </a:ext>
            </a:extLst>
          </p:cNvPr>
          <p:cNvSpPr/>
          <p:nvPr userDrawn="1"/>
        </p:nvSpPr>
        <p:spPr>
          <a:xfrm>
            <a:off x="8896452" y="556411"/>
            <a:ext cx="1907016" cy="2235200"/>
          </a:xfrm>
          <a:prstGeom prst="roundRect">
            <a:avLst>
              <a:gd name="adj" fmla="val 20219"/>
            </a:avLst>
          </a:prstGeom>
          <a:solidFill>
            <a:srgbClr val="F0F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0" name="Footer Placeholder 1">
            <a:extLst>
              <a:ext uri="{FF2B5EF4-FFF2-40B4-BE49-F238E27FC236}">
                <a16:creationId xmlns:a16="http://schemas.microsoft.com/office/drawing/2014/main" id="{9EE824DA-ED9F-AB45-800D-857977B1170F}"/>
              </a:ext>
            </a:extLst>
          </p:cNvPr>
          <p:cNvSpPr>
            <a:spLocks noGrp="1"/>
          </p:cNvSpPr>
          <p:nvPr>
            <p:ph type="ftr" sz="quarter" idx="3"/>
          </p:nvPr>
        </p:nvSpPr>
        <p:spPr>
          <a:xfrm>
            <a:off x="335281" y="6507948"/>
            <a:ext cx="5411790" cy="350053"/>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pic>
        <p:nvPicPr>
          <p:cNvPr id="11" name="Picture 10">
            <a:extLst>
              <a:ext uri="{FF2B5EF4-FFF2-40B4-BE49-F238E27FC236}">
                <a16:creationId xmlns:a16="http://schemas.microsoft.com/office/drawing/2014/main" id="{726AB11A-8033-F243-B1F4-89C946A76C43}"/>
              </a:ext>
            </a:extLst>
          </p:cNvPr>
          <p:cNvPicPr>
            <a:picLocks noChangeAspect="1"/>
          </p:cNvPicPr>
          <p:nvPr userDrawn="1"/>
        </p:nvPicPr>
        <p:blipFill>
          <a:blip r:embed="rId2"/>
          <a:stretch>
            <a:fillRect/>
          </a:stretch>
        </p:blipFill>
        <p:spPr>
          <a:xfrm>
            <a:off x="8090760" y="547991"/>
            <a:ext cx="3518400" cy="5762018"/>
          </a:xfrm>
          <a:prstGeom prst="rect">
            <a:avLst/>
          </a:prstGeom>
        </p:spPr>
      </p:pic>
      <p:sp>
        <p:nvSpPr>
          <p:cNvPr id="14" name="Content Placeholder 10">
            <a:extLst>
              <a:ext uri="{FF2B5EF4-FFF2-40B4-BE49-F238E27FC236}">
                <a16:creationId xmlns:a16="http://schemas.microsoft.com/office/drawing/2014/main" id="{32BC9DFF-463C-7A46-93BC-B9BEAFE7FA2C}"/>
              </a:ext>
            </a:extLst>
          </p:cNvPr>
          <p:cNvSpPr>
            <a:spLocks noGrp="1"/>
          </p:cNvSpPr>
          <p:nvPr>
            <p:ph sz="quarter" idx="18"/>
          </p:nvPr>
        </p:nvSpPr>
        <p:spPr>
          <a:xfrm>
            <a:off x="335279" y="1314931"/>
            <a:ext cx="7656815" cy="5193015"/>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3">
            <a:extLst>
              <a:ext uri="{FF2B5EF4-FFF2-40B4-BE49-F238E27FC236}">
                <a16:creationId xmlns:a16="http://schemas.microsoft.com/office/drawing/2014/main" id="{F12DB1F4-CE02-BF43-9A1C-66217977BC82}"/>
              </a:ext>
            </a:extLst>
          </p:cNvPr>
          <p:cNvSpPr>
            <a:spLocks noGrp="1"/>
          </p:cNvSpPr>
          <p:nvPr>
            <p:ph type="title"/>
          </p:nvPr>
        </p:nvSpPr>
        <p:spPr>
          <a:xfrm>
            <a:off x="335280" y="226386"/>
            <a:ext cx="8178095"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6" name="Text Placeholder 4">
            <a:extLst>
              <a:ext uri="{FF2B5EF4-FFF2-40B4-BE49-F238E27FC236}">
                <a16:creationId xmlns:a16="http://schemas.microsoft.com/office/drawing/2014/main" id="{25524AAC-8DDC-AB4F-A2FC-2E173E656010}"/>
              </a:ext>
            </a:extLst>
          </p:cNvPr>
          <p:cNvSpPr>
            <a:spLocks noGrp="1"/>
          </p:cNvSpPr>
          <p:nvPr>
            <p:ph type="body" sz="quarter" idx="26"/>
          </p:nvPr>
        </p:nvSpPr>
        <p:spPr>
          <a:xfrm>
            <a:off x="335281" y="599920"/>
            <a:ext cx="8178095"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7" name="Slide Number Placeholder 24">
            <a:extLst>
              <a:ext uri="{FF2B5EF4-FFF2-40B4-BE49-F238E27FC236}">
                <a16:creationId xmlns:a16="http://schemas.microsoft.com/office/drawing/2014/main" id="{D7C9AF8F-4768-1D41-BED1-F23843DE8563}"/>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9" name="Picture Placeholder 7" descr="A picture containing text, iPod, electronics&#10;&#10;Description automatically generated">
            <a:extLst>
              <a:ext uri="{FF2B5EF4-FFF2-40B4-BE49-F238E27FC236}">
                <a16:creationId xmlns:a16="http://schemas.microsoft.com/office/drawing/2014/main" id="{1E8C16A1-6886-4CBF-87F1-5633505E1D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329232" y="1912440"/>
            <a:ext cx="3041456" cy="3041454"/>
          </a:xfrm>
          <a:prstGeom prst="rect">
            <a:avLst/>
          </a:prstGeom>
        </p:spPr>
      </p:pic>
      <p:pic>
        <p:nvPicPr>
          <p:cNvPr id="18" name="Graphic 17">
            <a:extLst>
              <a:ext uri="{FF2B5EF4-FFF2-40B4-BE49-F238E27FC236}">
                <a16:creationId xmlns:a16="http://schemas.microsoft.com/office/drawing/2014/main" id="{589E10CA-DF13-274C-8324-71A154803BE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33370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lank_Spl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DD2230-7D9E-0646-A133-2F0AF8847D89}"/>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8886F8E9-FA2E-8B49-9327-074F437EF707}"/>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9" name="Footer Placeholder 8">
            <a:extLst>
              <a:ext uri="{FF2B5EF4-FFF2-40B4-BE49-F238E27FC236}">
                <a16:creationId xmlns:a16="http://schemas.microsoft.com/office/drawing/2014/main" id="{8CF24A6C-8570-5149-AB40-B21A2DA62B92}"/>
              </a:ext>
            </a:extLst>
          </p:cNvPr>
          <p:cNvSpPr>
            <a:spLocks noGrp="1"/>
          </p:cNvSpPr>
          <p:nvPr>
            <p:ph type="ftr" sz="quarter" idx="11"/>
          </p:nvPr>
        </p:nvSpPr>
        <p:spPr/>
        <p:txBody>
          <a:bodyPr/>
          <a:lstStyle/>
          <a:p>
            <a:r>
              <a:rPr lang="en-US" dirty="0"/>
              <a:t>CONFIDENTIAL</a:t>
            </a:r>
          </a:p>
        </p:txBody>
      </p:sp>
      <p:sp>
        <p:nvSpPr>
          <p:cNvPr id="12" name="Title Placeholder 3">
            <a:extLst>
              <a:ext uri="{FF2B5EF4-FFF2-40B4-BE49-F238E27FC236}">
                <a16:creationId xmlns:a16="http://schemas.microsoft.com/office/drawing/2014/main" id="{A5EB260C-6C21-3247-A7B1-FCA937C9048A}"/>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Text Placeholder 4">
            <a:extLst>
              <a:ext uri="{FF2B5EF4-FFF2-40B4-BE49-F238E27FC236}">
                <a16:creationId xmlns:a16="http://schemas.microsoft.com/office/drawing/2014/main" id="{8C7C6308-7C3E-C44A-B1E7-8509C9CA2312}"/>
              </a:ext>
            </a:extLst>
          </p:cNvPr>
          <p:cNvSpPr>
            <a:spLocks noGrp="1"/>
          </p:cNvSpPr>
          <p:nvPr>
            <p:ph type="body" sz="quarter" idx="10"/>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7" name="Slide Number Placeholder 24">
            <a:extLst>
              <a:ext uri="{FF2B5EF4-FFF2-40B4-BE49-F238E27FC236}">
                <a16:creationId xmlns:a16="http://schemas.microsoft.com/office/drawing/2014/main" id="{52632E78-2E50-4248-A339-6FC2F2291CE6}"/>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8" name="Graphic 7">
            <a:extLst>
              <a:ext uri="{FF2B5EF4-FFF2-40B4-BE49-F238E27FC236}">
                <a16:creationId xmlns:a16="http://schemas.microsoft.com/office/drawing/2014/main" id="{72B79333-E670-1D4F-8B38-BA974C37E7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41488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A71BA9-F02F-8848-A4E6-036B7F8514E9}"/>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7" name="Text Placeholder 6">
            <a:extLst>
              <a:ext uri="{FF2B5EF4-FFF2-40B4-BE49-F238E27FC236}">
                <a16:creationId xmlns:a16="http://schemas.microsoft.com/office/drawing/2014/main" id="{C79C1D59-BA6C-264B-9774-491332853F9D}"/>
              </a:ext>
            </a:extLst>
          </p:cNvPr>
          <p:cNvSpPr>
            <a:spLocks noGrp="1"/>
          </p:cNvSpPr>
          <p:nvPr>
            <p:ph type="body" sz="quarter" idx="16" hasCustomPrompt="1"/>
          </p:nvPr>
        </p:nvSpPr>
        <p:spPr>
          <a:xfrm>
            <a:off x="1306881" y="3971730"/>
            <a:ext cx="9578238" cy="506159"/>
          </a:xfrm>
          <a:prstGeom prst="rect">
            <a:avLst/>
          </a:prstGeom>
        </p:spPr>
        <p:txBody>
          <a:bodyPr/>
          <a:lstStyle>
            <a:lvl1pPr marL="0" indent="0" algn="ctr">
              <a:tabLst>
                <a:tab pos="504825" algn="l"/>
              </a:tabLst>
              <a:defRPr sz="1400" b="0">
                <a:solidFill>
                  <a:schemeClr val="bg1"/>
                </a:solidFill>
                <a:latin typeface="Arial" panose="020B0604020202020204" pitchFamily="34" charset="0"/>
                <a:cs typeface="Arial" panose="020B0604020202020204" pitchFamily="34" charset="0"/>
              </a:defRPr>
            </a:lvl1pPr>
            <a:lvl2pPr>
              <a:defRPr b="0">
                <a:latin typeface="Times New Roman" panose="02020603050405020304" pitchFamily="18" charset="0"/>
                <a:cs typeface="Times New Roman" panose="02020603050405020304" pitchFamily="18" charset="0"/>
              </a:defRPr>
            </a:lvl2pPr>
            <a:lvl3pPr>
              <a:defRPr b="0">
                <a:latin typeface="Times New Roman" panose="02020603050405020304" pitchFamily="18" charset="0"/>
                <a:cs typeface="Times New Roman" panose="02020603050405020304" pitchFamily="18" charset="0"/>
              </a:defRPr>
            </a:lvl3pPr>
            <a:lvl4pPr>
              <a:defRPr b="0">
                <a:latin typeface="Times New Roman" panose="02020603050405020304" pitchFamily="18" charset="0"/>
                <a:cs typeface="Times New Roman" panose="02020603050405020304" pitchFamily="18" charset="0"/>
              </a:defRPr>
            </a:lvl4pPr>
            <a:lvl5pPr>
              <a:defRPr b="0">
                <a:latin typeface="Times New Roman" panose="02020603050405020304" pitchFamily="18" charset="0"/>
                <a:cs typeface="Times New Roman" panose="02020603050405020304" pitchFamily="18" charset="0"/>
              </a:defRPr>
            </a:lvl5pPr>
          </a:lstStyle>
          <a:p>
            <a:pPr lvl="0"/>
            <a:r>
              <a:rPr lang="en-US" dirty="0"/>
              <a:t>Subtitle Placeholder</a:t>
            </a:r>
          </a:p>
        </p:txBody>
      </p:sp>
      <p:pic>
        <p:nvPicPr>
          <p:cNvPr id="19" name="Graphic 18">
            <a:extLst>
              <a:ext uri="{FF2B5EF4-FFF2-40B4-BE49-F238E27FC236}">
                <a16:creationId xmlns:a16="http://schemas.microsoft.com/office/drawing/2014/main" id="{07BB9145-1EF0-B549-B3BA-C45CDA54DA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49333" y="5821315"/>
            <a:ext cx="1693331" cy="506159"/>
          </a:xfrm>
          <a:prstGeom prst="rect">
            <a:avLst/>
          </a:prstGeom>
        </p:spPr>
      </p:pic>
      <p:sp>
        <p:nvSpPr>
          <p:cNvPr id="11" name="Title 1">
            <a:extLst>
              <a:ext uri="{FF2B5EF4-FFF2-40B4-BE49-F238E27FC236}">
                <a16:creationId xmlns:a16="http://schemas.microsoft.com/office/drawing/2014/main" id="{01B9B2E1-B537-E34F-86DA-1381DBEB6535}"/>
              </a:ext>
            </a:extLst>
          </p:cNvPr>
          <p:cNvSpPr>
            <a:spLocks noGrp="1"/>
          </p:cNvSpPr>
          <p:nvPr>
            <p:ph type="title" hasCustomPrompt="1"/>
          </p:nvPr>
        </p:nvSpPr>
        <p:spPr>
          <a:xfrm>
            <a:off x="1306881" y="2272036"/>
            <a:ext cx="9582792" cy="1647411"/>
          </a:xfrm>
          <a:prstGeom prst="rect">
            <a:avLst/>
          </a:prstGeom>
          <a:effectLst>
            <a:outerShdw blurRad="762000" dist="381000" dir="5400000" algn="t" rotWithShape="0">
              <a:prstClr val="black">
                <a:alpha val="30000"/>
              </a:prstClr>
            </a:outerShdw>
          </a:effectLst>
        </p:spPr>
        <p:txBody>
          <a:bodyPr anchor="ctr"/>
          <a:lstStyle>
            <a:lvl1pPr algn="ctr">
              <a:defRPr sz="96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Thank You!</a:t>
            </a:r>
          </a:p>
        </p:txBody>
      </p:sp>
    </p:spTree>
    <p:extLst>
      <p:ext uri="{BB962C8B-B14F-4D97-AF65-F5344CB8AC3E}">
        <p14:creationId xmlns:p14="http://schemas.microsoft.com/office/powerpoint/2010/main" val="663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lank_White">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8CF24A6C-8570-5149-AB40-B21A2DA62B92}"/>
              </a:ext>
            </a:extLst>
          </p:cNvPr>
          <p:cNvSpPr>
            <a:spLocks noGrp="1"/>
          </p:cNvSpPr>
          <p:nvPr>
            <p:ph type="ftr" sz="quarter" idx="11"/>
          </p:nvPr>
        </p:nvSpPr>
        <p:spPr/>
        <p:txBody>
          <a:bodyPr/>
          <a:lstStyle/>
          <a:p>
            <a:r>
              <a:rPr lang="en-US" dirty="0"/>
              <a:t>CONFIDENTIAL</a:t>
            </a:r>
          </a:p>
        </p:txBody>
      </p:sp>
      <p:sp>
        <p:nvSpPr>
          <p:cNvPr id="12" name="Title Placeholder 3">
            <a:extLst>
              <a:ext uri="{FF2B5EF4-FFF2-40B4-BE49-F238E27FC236}">
                <a16:creationId xmlns:a16="http://schemas.microsoft.com/office/drawing/2014/main" id="{A5EB260C-6C21-3247-A7B1-FCA937C9048A}"/>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Text Placeholder 4">
            <a:extLst>
              <a:ext uri="{FF2B5EF4-FFF2-40B4-BE49-F238E27FC236}">
                <a16:creationId xmlns:a16="http://schemas.microsoft.com/office/drawing/2014/main" id="{8C7C6308-7C3E-C44A-B1E7-8509C9CA2312}"/>
              </a:ext>
            </a:extLst>
          </p:cNvPr>
          <p:cNvSpPr>
            <a:spLocks noGrp="1"/>
          </p:cNvSpPr>
          <p:nvPr>
            <p:ph type="body" sz="quarter" idx="10"/>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751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D4B895-2CF5-DF4C-A995-1E26C090EE89}"/>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Rectangle 7">
            <a:extLst>
              <a:ext uri="{FF2B5EF4-FFF2-40B4-BE49-F238E27FC236}">
                <a16:creationId xmlns:a16="http://schemas.microsoft.com/office/drawing/2014/main" id="{1A2D0FE9-80BE-AF49-8BC2-835801CB8725}"/>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Text Placeholder 10">
            <a:extLst>
              <a:ext uri="{FF2B5EF4-FFF2-40B4-BE49-F238E27FC236}">
                <a16:creationId xmlns:a16="http://schemas.microsoft.com/office/drawing/2014/main" id="{8DE51C22-6D99-7242-984B-39CEFC366280}"/>
              </a:ext>
            </a:extLst>
          </p:cNvPr>
          <p:cNvSpPr>
            <a:spLocks noGrp="1"/>
          </p:cNvSpPr>
          <p:nvPr>
            <p:ph type="body" sz="quarter" idx="12"/>
          </p:nvPr>
        </p:nvSpPr>
        <p:spPr>
          <a:xfrm>
            <a:off x="334963" y="1330007"/>
            <a:ext cx="11481117" cy="5162868"/>
          </a:xfrm>
          <a:prstGeom prst="rect">
            <a:avLst/>
          </a:prstGeom>
        </p:spPr>
        <p:txBody>
          <a:bodyPr/>
          <a:lstStyle>
            <a:lvl2pPr>
              <a:defRPr sz="1400"/>
            </a:lvl2pPr>
            <a:lvl3pPr marL="354013" indent="-171450">
              <a:buClr>
                <a:schemeClr val="tx1">
                  <a:lumMod val="75000"/>
                  <a:lumOff val="25000"/>
                </a:schemeClr>
              </a:buClr>
              <a:buFont typeface="System Font Regular"/>
              <a:buChar char="–"/>
              <a:tabLst/>
              <a:defRPr sz="1400"/>
            </a:lvl3pPr>
            <a:lvl4pPr marL="463550" indent="-109538">
              <a:buClr>
                <a:schemeClr val="bg1">
                  <a:lumMod val="75000"/>
                </a:schemeClr>
              </a:buClr>
              <a:buSzPct val="75000"/>
              <a:buFont typeface="Arial" panose="020B0604020202020204" pitchFamily="34" charset="0"/>
              <a:buChar char="•"/>
              <a:tabLst/>
              <a:defRPr sz="1400"/>
            </a:lvl4pPr>
            <a:lvl5pPr marL="573088" indent="-109538">
              <a:buClr>
                <a:schemeClr val="bg1">
                  <a:lumMod val="75000"/>
                </a:schemeClr>
              </a:buClr>
              <a:buSzPct val="7500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DCCE8952-0848-D140-992A-F72DF78681F4}"/>
              </a:ext>
            </a:extLst>
          </p:cNvPr>
          <p:cNvSpPr>
            <a:spLocks noGrp="1"/>
          </p:cNvSpPr>
          <p:nvPr>
            <p:ph type="ftr" sz="quarter" idx="13"/>
          </p:nvPr>
        </p:nvSpPr>
        <p:spPr/>
        <p:txBody>
          <a:bodyPr/>
          <a:lstStyle/>
          <a:p>
            <a:r>
              <a:rPr lang="en-US" dirty="0"/>
              <a:t>CONFIDENTIAL</a:t>
            </a:r>
          </a:p>
        </p:txBody>
      </p:sp>
      <p:sp>
        <p:nvSpPr>
          <p:cNvPr id="10" name="Title Placeholder 3">
            <a:extLst>
              <a:ext uri="{FF2B5EF4-FFF2-40B4-BE49-F238E27FC236}">
                <a16:creationId xmlns:a16="http://schemas.microsoft.com/office/drawing/2014/main" id="{89C32429-C34F-5146-BD99-DA1407BCF0AF}"/>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91225FFC-6012-E445-BB22-64B2869C0ACB}"/>
              </a:ext>
            </a:extLst>
          </p:cNvPr>
          <p:cNvSpPr>
            <a:spLocks noGrp="1"/>
          </p:cNvSpPr>
          <p:nvPr>
            <p:ph type="body" sz="quarter" idx="10"/>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sp>
        <p:nvSpPr>
          <p:cNvPr id="13" name="Slide Number Placeholder 24">
            <a:extLst>
              <a:ext uri="{FF2B5EF4-FFF2-40B4-BE49-F238E27FC236}">
                <a16:creationId xmlns:a16="http://schemas.microsoft.com/office/drawing/2014/main" id="{6A0D0995-7B0B-C64C-A401-093E66B5B46B}"/>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pic>
        <p:nvPicPr>
          <p:cNvPr id="14" name="Graphic 13">
            <a:extLst>
              <a:ext uri="{FF2B5EF4-FFF2-40B4-BE49-F238E27FC236}">
                <a16:creationId xmlns:a16="http://schemas.microsoft.com/office/drawing/2014/main" id="{C28896EA-490D-7E4D-9160-DDBE26994D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394560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84A6A2-D487-D547-B093-BFCBF92B5524}"/>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539736CD-B4AE-DE45-A362-B853BACC9F29}"/>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Text Placeholder 10">
            <a:extLst>
              <a:ext uri="{FF2B5EF4-FFF2-40B4-BE49-F238E27FC236}">
                <a16:creationId xmlns:a16="http://schemas.microsoft.com/office/drawing/2014/main" id="{8DE51C22-6D99-7242-984B-39CEFC366280}"/>
              </a:ext>
            </a:extLst>
          </p:cNvPr>
          <p:cNvSpPr>
            <a:spLocks noGrp="1"/>
          </p:cNvSpPr>
          <p:nvPr>
            <p:ph type="body" sz="quarter" idx="12"/>
          </p:nvPr>
        </p:nvSpPr>
        <p:spPr>
          <a:xfrm>
            <a:off x="334964" y="1330007"/>
            <a:ext cx="5508000" cy="5177940"/>
          </a:xfrm>
          <a:prstGeom prst="rect">
            <a:avLst/>
          </a:prstGeom>
        </p:spPr>
        <p:txBody>
          <a:bodyPr/>
          <a:lstStyle>
            <a:lvl1pPr>
              <a:buClr>
                <a:schemeClr val="bg1"/>
              </a:buClr>
              <a:defRPr>
                <a:solidFill>
                  <a:schemeClr val="tx1"/>
                </a:solidFill>
              </a:defRPr>
            </a:lvl1pPr>
            <a:lvl2pPr>
              <a:buClr>
                <a:schemeClr val="bg1"/>
              </a:buClr>
              <a:defRPr sz="1400">
                <a:solidFill>
                  <a:schemeClr val="tx1"/>
                </a:solidFill>
              </a:defRPr>
            </a:lvl2pPr>
            <a:lvl3pPr>
              <a:buClr>
                <a:schemeClr val="bg1"/>
              </a:buClr>
              <a:defRPr sz="1400">
                <a:solidFill>
                  <a:schemeClr val="tx1"/>
                </a:solidFill>
              </a:defRPr>
            </a:lvl3pPr>
            <a:lvl4pPr>
              <a:buClr>
                <a:schemeClr val="bg1"/>
              </a:buClr>
              <a:defRPr sz="1400">
                <a:solidFill>
                  <a:schemeClr val="tx1"/>
                </a:solidFill>
              </a:defRPr>
            </a:lvl4pPr>
            <a:lvl5pPr>
              <a:buClr>
                <a:schemeClr val="bg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DCCE8952-0848-D140-992A-F72DF78681F4}"/>
              </a:ext>
            </a:extLst>
          </p:cNvPr>
          <p:cNvSpPr>
            <a:spLocks noGrp="1"/>
          </p:cNvSpPr>
          <p:nvPr>
            <p:ph type="ftr" sz="quarter" idx="13"/>
          </p:nvPr>
        </p:nvSpPr>
        <p:spPr/>
        <p:txBody>
          <a:bodyPr/>
          <a:lstStyle>
            <a:lvl1pPr>
              <a:defRPr>
                <a:solidFill>
                  <a:schemeClr val="bg1"/>
                </a:solidFill>
              </a:defRPr>
            </a:lvl1pPr>
          </a:lstStyle>
          <a:p>
            <a:r>
              <a:rPr lang="en-US" dirty="0"/>
              <a:t>CONFIDENTIAL</a:t>
            </a:r>
          </a:p>
        </p:txBody>
      </p:sp>
      <p:sp>
        <p:nvSpPr>
          <p:cNvPr id="15" name="Text Placeholder 10">
            <a:extLst>
              <a:ext uri="{FF2B5EF4-FFF2-40B4-BE49-F238E27FC236}">
                <a16:creationId xmlns:a16="http://schemas.microsoft.com/office/drawing/2014/main" id="{6AFF1215-9E31-9B41-9BC0-590B2302598C}"/>
              </a:ext>
            </a:extLst>
          </p:cNvPr>
          <p:cNvSpPr>
            <a:spLocks noGrp="1"/>
          </p:cNvSpPr>
          <p:nvPr>
            <p:ph type="body" sz="quarter" idx="14"/>
          </p:nvPr>
        </p:nvSpPr>
        <p:spPr>
          <a:xfrm>
            <a:off x="6349038" y="1330007"/>
            <a:ext cx="5507998" cy="5177940"/>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24">
            <a:extLst>
              <a:ext uri="{FF2B5EF4-FFF2-40B4-BE49-F238E27FC236}">
                <a16:creationId xmlns:a16="http://schemas.microsoft.com/office/drawing/2014/main" id="{8740A9F3-15C3-0941-9211-3E92C0A19F28}"/>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
        <p:nvSpPr>
          <p:cNvPr id="10" name="Title Placeholder 3">
            <a:extLst>
              <a:ext uri="{FF2B5EF4-FFF2-40B4-BE49-F238E27FC236}">
                <a16:creationId xmlns:a16="http://schemas.microsoft.com/office/drawing/2014/main" id="{C582F116-B04D-D54E-9845-F7B2102DB27D}"/>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2602056A-2925-3F4F-B9BB-771D318E9E87}"/>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pic>
        <p:nvPicPr>
          <p:cNvPr id="16" name="Graphic 15">
            <a:extLst>
              <a:ext uri="{FF2B5EF4-FFF2-40B4-BE49-F238E27FC236}">
                <a16:creationId xmlns:a16="http://schemas.microsoft.com/office/drawing/2014/main" id="{9C3AA7EC-3E6D-9247-AA73-3E669BCC69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190441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C">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84A6A2-D487-D547-B093-BFCBF92B5524}"/>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539736CD-B4AE-DE45-A362-B853BACC9F29}"/>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4" name="Rectangle 3">
            <a:extLst>
              <a:ext uri="{FF2B5EF4-FFF2-40B4-BE49-F238E27FC236}">
                <a16:creationId xmlns:a16="http://schemas.microsoft.com/office/drawing/2014/main" id="{CFF8E938-6AFD-4D4D-8E43-C16536A13B97}"/>
              </a:ext>
            </a:extLst>
          </p:cNvPr>
          <p:cNvSpPr/>
          <p:nvPr userDrawn="1"/>
        </p:nvSpPr>
        <p:spPr>
          <a:xfrm>
            <a:off x="0" y="1178560"/>
            <a:ext cx="6096000" cy="567943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Text Placeholder 10">
            <a:extLst>
              <a:ext uri="{FF2B5EF4-FFF2-40B4-BE49-F238E27FC236}">
                <a16:creationId xmlns:a16="http://schemas.microsoft.com/office/drawing/2014/main" id="{8DE51C22-6D99-7242-984B-39CEFC366280}"/>
              </a:ext>
            </a:extLst>
          </p:cNvPr>
          <p:cNvSpPr>
            <a:spLocks noGrp="1"/>
          </p:cNvSpPr>
          <p:nvPr>
            <p:ph type="body" sz="quarter" idx="12"/>
          </p:nvPr>
        </p:nvSpPr>
        <p:spPr>
          <a:xfrm>
            <a:off x="334964" y="1330007"/>
            <a:ext cx="5400000" cy="5177940"/>
          </a:xfrm>
          <a:prstGeom prst="rect">
            <a:avLst/>
          </a:prstGeom>
        </p:spPr>
        <p:txBody>
          <a:bodyPr/>
          <a:lstStyle>
            <a:lvl1pPr>
              <a:buClr>
                <a:schemeClr val="bg1"/>
              </a:buClr>
              <a:defRPr>
                <a:solidFill>
                  <a:schemeClr val="bg1"/>
                </a:solidFill>
              </a:defRPr>
            </a:lvl1pPr>
            <a:lvl2pPr>
              <a:buClr>
                <a:schemeClr val="bg1"/>
              </a:buClr>
              <a:defRPr sz="14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DCCE8952-0848-D140-992A-F72DF78681F4}"/>
              </a:ext>
            </a:extLst>
          </p:cNvPr>
          <p:cNvSpPr>
            <a:spLocks noGrp="1"/>
          </p:cNvSpPr>
          <p:nvPr>
            <p:ph type="ftr" sz="quarter" idx="13"/>
          </p:nvPr>
        </p:nvSpPr>
        <p:spPr/>
        <p:txBody>
          <a:bodyPr/>
          <a:lstStyle>
            <a:lvl1pPr>
              <a:defRPr>
                <a:solidFill>
                  <a:schemeClr val="bg1"/>
                </a:solidFill>
              </a:defRPr>
            </a:lvl1pPr>
          </a:lstStyle>
          <a:p>
            <a:r>
              <a:rPr lang="en-US" dirty="0"/>
              <a:t>CONFIDENTIAL</a:t>
            </a:r>
          </a:p>
        </p:txBody>
      </p:sp>
      <p:sp>
        <p:nvSpPr>
          <p:cNvPr id="15" name="Text Placeholder 10">
            <a:extLst>
              <a:ext uri="{FF2B5EF4-FFF2-40B4-BE49-F238E27FC236}">
                <a16:creationId xmlns:a16="http://schemas.microsoft.com/office/drawing/2014/main" id="{6AFF1215-9E31-9B41-9BC0-590B2302598C}"/>
              </a:ext>
            </a:extLst>
          </p:cNvPr>
          <p:cNvSpPr>
            <a:spLocks noGrp="1"/>
          </p:cNvSpPr>
          <p:nvPr>
            <p:ph type="body" sz="quarter" idx="14"/>
          </p:nvPr>
        </p:nvSpPr>
        <p:spPr>
          <a:xfrm>
            <a:off x="6369641" y="1330007"/>
            <a:ext cx="5400000" cy="5177940"/>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24">
            <a:extLst>
              <a:ext uri="{FF2B5EF4-FFF2-40B4-BE49-F238E27FC236}">
                <a16:creationId xmlns:a16="http://schemas.microsoft.com/office/drawing/2014/main" id="{8740A9F3-15C3-0941-9211-3E92C0A19F28}"/>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
        <p:nvSpPr>
          <p:cNvPr id="10" name="Title Placeholder 3">
            <a:extLst>
              <a:ext uri="{FF2B5EF4-FFF2-40B4-BE49-F238E27FC236}">
                <a16:creationId xmlns:a16="http://schemas.microsoft.com/office/drawing/2014/main" id="{C582F116-B04D-D54E-9845-F7B2102DB27D}"/>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2602056A-2925-3F4F-B9BB-771D318E9E87}"/>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pic>
        <p:nvPicPr>
          <p:cNvPr id="16" name="Graphic 15">
            <a:extLst>
              <a:ext uri="{FF2B5EF4-FFF2-40B4-BE49-F238E27FC236}">
                <a16:creationId xmlns:a16="http://schemas.microsoft.com/office/drawing/2014/main" id="{9C3AA7EC-3E6D-9247-AA73-3E669BCC69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Tree>
    <p:extLst>
      <p:ext uri="{BB962C8B-B14F-4D97-AF65-F5344CB8AC3E}">
        <p14:creationId xmlns:p14="http://schemas.microsoft.com/office/powerpoint/2010/main" val="34952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84A6A2-D487-D547-B093-BFCBF92B5524}"/>
              </a:ext>
            </a:extLst>
          </p:cNvPr>
          <p:cNvSpPr/>
          <p:nvPr userDrawn="1"/>
        </p:nvSpPr>
        <p:spPr>
          <a:xfrm>
            <a:off x="0" y="0"/>
            <a:ext cx="12192000" cy="6858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539736CD-B4AE-DE45-A362-B853BACC9F29}"/>
              </a:ext>
            </a:extLst>
          </p:cNvPr>
          <p:cNvSpPr/>
          <p:nvPr userDrawn="1"/>
        </p:nvSpPr>
        <p:spPr>
          <a:xfrm>
            <a:off x="0" y="0"/>
            <a:ext cx="12192000" cy="11785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Text Placeholder 10">
            <a:extLst>
              <a:ext uri="{FF2B5EF4-FFF2-40B4-BE49-F238E27FC236}">
                <a16:creationId xmlns:a16="http://schemas.microsoft.com/office/drawing/2014/main" id="{8DE51C22-6D99-7242-984B-39CEFC366280}"/>
              </a:ext>
            </a:extLst>
          </p:cNvPr>
          <p:cNvSpPr>
            <a:spLocks noGrp="1"/>
          </p:cNvSpPr>
          <p:nvPr>
            <p:ph type="body" sz="quarter" idx="12"/>
          </p:nvPr>
        </p:nvSpPr>
        <p:spPr>
          <a:xfrm>
            <a:off x="348000" y="1330008"/>
            <a:ext cx="3600000" cy="5177940"/>
          </a:xfrm>
          <a:prstGeom prst="rect">
            <a:avLst/>
          </a:prstGeom>
        </p:spPr>
        <p:txBody>
          <a:bodyPr/>
          <a:lstStyle>
            <a:lvl1pPr>
              <a:buClr>
                <a:schemeClr val="bg1"/>
              </a:buClr>
              <a:defRPr>
                <a:solidFill>
                  <a:schemeClr val="tx1"/>
                </a:solidFill>
              </a:defRPr>
            </a:lvl1pPr>
            <a:lvl2pPr>
              <a:buClr>
                <a:schemeClr val="bg1"/>
              </a:buClr>
              <a:defRPr sz="1400">
                <a:solidFill>
                  <a:schemeClr val="tx1"/>
                </a:solidFill>
              </a:defRPr>
            </a:lvl2pPr>
            <a:lvl3pPr>
              <a:buClr>
                <a:schemeClr val="bg1"/>
              </a:buClr>
              <a:defRPr sz="1400">
                <a:solidFill>
                  <a:schemeClr val="tx1"/>
                </a:solidFill>
              </a:defRPr>
            </a:lvl3pPr>
            <a:lvl4pPr>
              <a:buClr>
                <a:schemeClr val="bg1"/>
              </a:buClr>
              <a:defRPr sz="1400">
                <a:solidFill>
                  <a:schemeClr val="tx1"/>
                </a:solidFill>
              </a:defRPr>
            </a:lvl4pPr>
            <a:lvl5pPr>
              <a:buClr>
                <a:schemeClr val="bg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DCCE8952-0848-D140-992A-F72DF78681F4}"/>
              </a:ext>
            </a:extLst>
          </p:cNvPr>
          <p:cNvSpPr>
            <a:spLocks noGrp="1"/>
          </p:cNvSpPr>
          <p:nvPr>
            <p:ph type="ftr" sz="quarter" idx="13"/>
          </p:nvPr>
        </p:nvSpPr>
        <p:spPr/>
        <p:txBody>
          <a:bodyPr/>
          <a:lstStyle>
            <a:lvl1pPr>
              <a:defRPr>
                <a:solidFill>
                  <a:schemeClr val="bg1"/>
                </a:solidFill>
              </a:defRPr>
            </a:lvl1pPr>
          </a:lstStyle>
          <a:p>
            <a:r>
              <a:rPr lang="en-US" dirty="0"/>
              <a:t>CONFIDENTIAL</a:t>
            </a:r>
          </a:p>
        </p:txBody>
      </p:sp>
      <p:sp>
        <p:nvSpPr>
          <p:cNvPr id="15" name="Text Placeholder 10">
            <a:extLst>
              <a:ext uri="{FF2B5EF4-FFF2-40B4-BE49-F238E27FC236}">
                <a16:creationId xmlns:a16="http://schemas.microsoft.com/office/drawing/2014/main" id="{6AFF1215-9E31-9B41-9BC0-590B2302598C}"/>
              </a:ext>
            </a:extLst>
          </p:cNvPr>
          <p:cNvSpPr>
            <a:spLocks noGrp="1"/>
          </p:cNvSpPr>
          <p:nvPr>
            <p:ph type="body" sz="quarter" idx="14"/>
          </p:nvPr>
        </p:nvSpPr>
        <p:spPr>
          <a:xfrm>
            <a:off x="8244000" y="1330008"/>
            <a:ext cx="3600000" cy="5177940"/>
          </a:xfrm>
          <a:prstGeom prst="rect">
            <a:avLst/>
          </a:prstGeo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24">
            <a:extLst>
              <a:ext uri="{FF2B5EF4-FFF2-40B4-BE49-F238E27FC236}">
                <a16:creationId xmlns:a16="http://schemas.microsoft.com/office/drawing/2014/main" id="{8740A9F3-15C3-0941-9211-3E92C0A19F28}"/>
              </a:ext>
            </a:extLst>
          </p:cNvPr>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bg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bg1"/>
              </a:solidFill>
              <a:latin typeface="Arial" panose="020B0604020202020204" pitchFamily="34" charset="0"/>
              <a:ea typeface="Open Sans Semibold" charset="0"/>
              <a:cs typeface="Arial" panose="020B0604020202020204" pitchFamily="34" charset="0"/>
            </a:endParaRPr>
          </a:p>
        </p:txBody>
      </p:sp>
      <p:sp>
        <p:nvSpPr>
          <p:cNvPr id="10" name="Title Placeholder 3">
            <a:extLst>
              <a:ext uri="{FF2B5EF4-FFF2-40B4-BE49-F238E27FC236}">
                <a16:creationId xmlns:a16="http://schemas.microsoft.com/office/drawing/2014/main" id="{C582F116-B04D-D54E-9845-F7B2102DB27D}"/>
              </a:ext>
            </a:extLst>
          </p:cNvPr>
          <p:cNvSpPr>
            <a:spLocks noGrp="1"/>
          </p:cNvSpPr>
          <p:nvPr>
            <p:ph type="title"/>
          </p:nvPr>
        </p:nvSpPr>
        <p:spPr>
          <a:xfrm>
            <a:off x="335280" y="226386"/>
            <a:ext cx="11480800" cy="35718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2602056A-2925-3F4F-B9BB-771D318E9E87}"/>
              </a:ext>
            </a:extLst>
          </p:cNvPr>
          <p:cNvSpPr>
            <a:spLocks noGrp="1"/>
          </p:cNvSpPr>
          <p:nvPr>
            <p:ph type="body" sz="quarter" idx="26"/>
          </p:nvPr>
        </p:nvSpPr>
        <p:spPr>
          <a:xfrm>
            <a:off x="335281" y="599920"/>
            <a:ext cx="11480800" cy="357189"/>
          </a:xfrm>
          <a:prstGeom prst="rect">
            <a:avLst/>
          </a:prstGeom>
        </p:spPr>
        <p:txBody>
          <a:bodyPr>
            <a:noAutofit/>
          </a:bodyPr>
          <a:lstStyle>
            <a:lvl1pPr>
              <a:defRPr sz="1800">
                <a:solidFill>
                  <a:schemeClr val="tx2"/>
                </a:solidFill>
                <a:latin typeface="Times New Roman" panose="02020603050405020304" pitchFamily="18" charset="0"/>
                <a:cs typeface="Times New Roman" panose="02020603050405020304" pitchFamily="18" charset="0"/>
              </a:defRPr>
            </a:lvl1pPr>
            <a:lvl2pPr marL="0" indent="0">
              <a:buNone/>
              <a:defRPr/>
            </a:lvl2pPr>
          </a:lstStyle>
          <a:p>
            <a:pPr lvl="0"/>
            <a:r>
              <a:rPr lang="en-US"/>
              <a:t>Click to edit Master text styles</a:t>
            </a:r>
          </a:p>
        </p:txBody>
      </p:sp>
      <p:pic>
        <p:nvPicPr>
          <p:cNvPr id="16" name="Graphic 15">
            <a:extLst>
              <a:ext uri="{FF2B5EF4-FFF2-40B4-BE49-F238E27FC236}">
                <a16:creationId xmlns:a16="http://schemas.microsoft.com/office/drawing/2014/main" id="{9C3AA7EC-3E6D-9247-AA73-3E669BCC69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0491" y="6544342"/>
            <a:ext cx="844553" cy="252448"/>
          </a:xfrm>
          <a:prstGeom prst="rect">
            <a:avLst/>
          </a:prstGeom>
        </p:spPr>
      </p:pic>
      <p:sp>
        <p:nvSpPr>
          <p:cNvPr id="17" name="Text Placeholder 10">
            <a:extLst>
              <a:ext uri="{FF2B5EF4-FFF2-40B4-BE49-F238E27FC236}">
                <a16:creationId xmlns:a16="http://schemas.microsoft.com/office/drawing/2014/main" id="{5123B17E-F455-438F-9DD0-FBFE4A61886C}"/>
              </a:ext>
            </a:extLst>
          </p:cNvPr>
          <p:cNvSpPr>
            <a:spLocks noGrp="1"/>
          </p:cNvSpPr>
          <p:nvPr>
            <p:ph type="body" sz="quarter" idx="27"/>
          </p:nvPr>
        </p:nvSpPr>
        <p:spPr>
          <a:xfrm>
            <a:off x="4296000" y="1330008"/>
            <a:ext cx="3600000" cy="5177940"/>
          </a:xfrm>
          <a:prstGeom prst="rect">
            <a:avLst/>
          </a:prstGeom>
        </p:spPr>
        <p:txBody>
          <a:bodyPr/>
          <a:lstStyle>
            <a:lvl1pPr>
              <a:buClr>
                <a:schemeClr val="bg1"/>
              </a:buClr>
              <a:defRPr>
                <a:solidFill>
                  <a:schemeClr val="tx1"/>
                </a:solidFill>
              </a:defRPr>
            </a:lvl1pPr>
            <a:lvl2pPr>
              <a:buClr>
                <a:schemeClr val="bg1"/>
              </a:buClr>
              <a:defRPr sz="1400">
                <a:solidFill>
                  <a:schemeClr val="tx1"/>
                </a:solidFill>
              </a:defRPr>
            </a:lvl2pPr>
            <a:lvl3pPr>
              <a:buClr>
                <a:schemeClr val="bg1"/>
              </a:buClr>
              <a:defRPr sz="1400">
                <a:solidFill>
                  <a:schemeClr val="tx1"/>
                </a:solidFill>
              </a:defRPr>
            </a:lvl3pPr>
            <a:lvl4pPr>
              <a:buClr>
                <a:schemeClr val="bg1"/>
              </a:buClr>
              <a:defRPr sz="1400">
                <a:solidFill>
                  <a:schemeClr val="tx1"/>
                </a:solidFill>
              </a:defRPr>
            </a:lvl4pPr>
            <a:lvl5pPr>
              <a:buClr>
                <a:schemeClr val="bg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936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svg"/><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3C4F385-A094-4AF7-8C6E-11D2E30DE99D}"/>
              </a:ext>
            </a:extLst>
          </p:cNvPr>
          <p:cNvGraphicFramePr>
            <a:graphicFrameLocks noChangeAspect="1"/>
          </p:cNvGraphicFramePr>
          <p:nvPr userDrawn="1">
            <p:custDataLst>
              <p:tags r:id="rId42"/>
            </p:custDataLst>
            <p:extLst>
              <p:ext uri="{D42A27DB-BD31-4B8C-83A1-F6EECF244321}">
                <p14:modId xmlns:p14="http://schemas.microsoft.com/office/powerpoint/2010/main" val="4080945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98" imgH="499" progId="TCLayout.ActiveDocument.1">
                  <p:embed/>
                </p:oleObj>
              </mc:Choice>
              <mc:Fallback>
                <p:oleObj name="think-cell Slide" r:id="rId43" imgW="498" imgH="499" progId="TCLayout.ActiveDocument.1">
                  <p:embed/>
                  <p:pic>
                    <p:nvPicPr>
                      <p:cNvPr id="5" name="Object 4" hidden="1">
                        <a:extLst>
                          <a:ext uri="{FF2B5EF4-FFF2-40B4-BE49-F238E27FC236}">
                            <a16:creationId xmlns:a16="http://schemas.microsoft.com/office/drawing/2014/main" id="{53C4F385-A094-4AF7-8C6E-11D2E30DE99D}"/>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6" name="Slide Number Placeholder 24"/>
          <p:cNvSpPr txBox="1">
            <a:spLocks/>
          </p:cNvSpPr>
          <p:nvPr userDrawn="1"/>
        </p:nvSpPr>
        <p:spPr>
          <a:xfrm>
            <a:off x="61323" y="6492874"/>
            <a:ext cx="643012" cy="365126"/>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l"/>
            <a:fld id="{36C48702-E445-134E-B960-6F692773524F}" type="slidenum">
              <a:rPr lang="en-US" sz="800" b="1" i="0" smtClean="0">
                <a:solidFill>
                  <a:schemeClr val="tx1"/>
                </a:solidFill>
                <a:latin typeface="Arial" panose="020B0604020202020204" pitchFamily="34" charset="0"/>
                <a:ea typeface="Open Sans Semibold" charset="0"/>
                <a:cs typeface="Arial" panose="020B0604020202020204" pitchFamily="34" charset="0"/>
              </a:rPr>
              <a:pPr algn="l"/>
              <a:t>‹#›</a:t>
            </a:fld>
            <a:endParaRPr lang="en-US" sz="800" b="1" i="0" dirty="0">
              <a:solidFill>
                <a:schemeClr val="tx1"/>
              </a:solidFill>
              <a:latin typeface="Arial" panose="020B0604020202020204" pitchFamily="34" charset="0"/>
              <a:ea typeface="Open Sans Semibold" charset="0"/>
              <a:cs typeface="Arial" panose="020B0604020202020204" pitchFamily="34" charset="0"/>
            </a:endParaRPr>
          </a:p>
        </p:txBody>
      </p:sp>
      <p:sp>
        <p:nvSpPr>
          <p:cNvPr id="4" name="Title Placeholder 3">
            <a:extLst>
              <a:ext uri="{FF2B5EF4-FFF2-40B4-BE49-F238E27FC236}">
                <a16:creationId xmlns:a16="http://schemas.microsoft.com/office/drawing/2014/main" id="{60114DC3-4236-B444-8983-482E071667CA}"/>
              </a:ext>
            </a:extLst>
          </p:cNvPr>
          <p:cNvSpPr>
            <a:spLocks noGrp="1"/>
          </p:cNvSpPr>
          <p:nvPr>
            <p:ph type="title"/>
          </p:nvPr>
        </p:nvSpPr>
        <p:spPr>
          <a:xfrm>
            <a:off x="335280" y="151447"/>
            <a:ext cx="11480800" cy="50863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3DF44685-604A-6248-8D5E-4889909ADD4D}"/>
              </a:ext>
            </a:extLst>
          </p:cNvPr>
          <p:cNvSpPr>
            <a:spLocks noGrp="1"/>
          </p:cNvSpPr>
          <p:nvPr>
            <p:ph type="body" idx="1"/>
          </p:nvPr>
        </p:nvSpPr>
        <p:spPr>
          <a:xfrm>
            <a:off x="335280" y="1330007"/>
            <a:ext cx="11480800" cy="51628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Graphic 14">
            <a:extLst>
              <a:ext uri="{FF2B5EF4-FFF2-40B4-BE49-F238E27FC236}">
                <a16:creationId xmlns:a16="http://schemas.microsoft.com/office/drawing/2014/main" id="{712F00B8-CB4B-3E49-9E5F-B46AD1A1BDA5}"/>
              </a:ext>
            </a:extLst>
          </p:cNvPr>
          <p:cNvPicPr>
            <a:picLocks noChangeAspect="1"/>
          </p:cNvPicPr>
          <p:nvPr userDrawn="1"/>
        </p:nvPicPr>
        <p:blipFill>
          <a:blip r:embed="rId45" cstate="screen">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11190491" y="6544342"/>
            <a:ext cx="844553" cy="252448"/>
          </a:xfrm>
          <a:prstGeom prst="rect">
            <a:avLst/>
          </a:prstGeom>
        </p:spPr>
      </p:pic>
      <p:sp>
        <p:nvSpPr>
          <p:cNvPr id="3" name="Footer Placeholder 2">
            <a:extLst>
              <a:ext uri="{FF2B5EF4-FFF2-40B4-BE49-F238E27FC236}">
                <a16:creationId xmlns:a16="http://schemas.microsoft.com/office/drawing/2014/main" id="{E2826C6F-8608-0141-A9DA-D4AD5DD91C1A}"/>
              </a:ext>
            </a:extLst>
          </p:cNvPr>
          <p:cNvSpPr>
            <a:spLocks noGrp="1"/>
          </p:cNvSpPr>
          <p:nvPr>
            <p:ph type="ftr" sz="quarter" idx="3"/>
          </p:nvPr>
        </p:nvSpPr>
        <p:spPr>
          <a:xfrm>
            <a:off x="335279" y="6507948"/>
            <a:ext cx="5411791" cy="350052"/>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CONFIDENTIAL</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189" r:id="rId1"/>
    <p:sldLayoutId id="2147484219" r:id="rId2"/>
    <p:sldLayoutId id="2147484174" r:id="rId3"/>
    <p:sldLayoutId id="2147484162" r:id="rId4"/>
    <p:sldLayoutId id="2147484220" r:id="rId5"/>
    <p:sldLayoutId id="2147484148" r:id="rId6"/>
    <p:sldLayoutId id="2147484221" r:id="rId7"/>
    <p:sldLayoutId id="2147484194" r:id="rId8"/>
    <p:sldLayoutId id="2147484222" r:id="rId9"/>
    <p:sldLayoutId id="2147484193" r:id="rId10"/>
    <p:sldLayoutId id="2147484191" r:id="rId11"/>
    <p:sldLayoutId id="2147484150" r:id="rId12"/>
    <p:sldLayoutId id="2147484195" r:id="rId13"/>
    <p:sldLayoutId id="2147484196" r:id="rId14"/>
    <p:sldLayoutId id="2147484197" r:id="rId15"/>
    <p:sldLayoutId id="2147484053" r:id="rId16"/>
    <p:sldLayoutId id="2147484213" r:id="rId17"/>
    <p:sldLayoutId id="2147484187" r:id="rId18"/>
    <p:sldLayoutId id="2147484037" r:id="rId19"/>
    <p:sldLayoutId id="2147484192" r:id="rId20"/>
    <p:sldLayoutId id="2147484200" r:id="rId21"/>
    <p:sldLayoutId id="2147484201" r:id="rId22"/>
    <p:sldLayoutId id="2147484167" r:id="rId23"/>
    <p:sldLayoutId id="2147484202" r:id="rId24"/>
    <p:sldLayoutId id="2147484203" r:id="rId25"/>
    <p:sldLayoutId id="2147484145" r:id="rId26"/>
    <p:sldLayoutId id="2147484204" r:id="rId27"/>
    <p:sldLayoutId id="2147484164" r:id="rId28"/>
    <p:sldLayoutId id="2147484178" r:id="rId29"/>
    <p:sldLayoutId id="2147484198" r:id="rId30"/>
    <p:sldLayoutId id="2147484205" r:id="rId31"/>
    <p:sldLayoutId id="2147484206" r:id="rId32"/>
    <p:sldLayoutId id="2147484207" r:id="rId33"/>
    <p:sldLayoutId id="2147484143" r:id="rId34"/>
    <p:sldLayoutId id="2147484209" r:id="rId35"/>
    <p:sldLayoutId id="2147484211" r:id="rId36"/>
    <p:sldLayoutId id="2147484160" r:id="rId37"/>
    <p:sldLayoutId id="2147484214" r:id="rId38"/>
    <p:sldLayoutId id="2147484215" r:id="rId39"/>
    <p:sldLayoutId id="2147484180" r:id="rId40"/>
  </p:sldLayoutIdLst>
  <p:hf sldNum="0" hdr="0" dt="0"/>
  <p:txStyles>
    <p:titleStyle>
      <a:lvl1pPr algn="l" defTabSz="914318" rtl="0" eaLnBrk="1" latinLnBrk="0" hangingPunct="1">
        <a:lnSpc>
          <a:spcPct val="100000"/>
        </a:lnSpc>
        <a:spcBef>
          <a:spcPct val="0"/>
        </a:spcBef>
        <a:buNone/>
        <a:defRPr sz="2400" b="1"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318" rtl="0" eaLnBrk="1" latinLnBrk="0" hangingPunct="1">
        <a:lnSpc>
          <a:spcPct val="100000"/>
        </a:lnSpc>
        <a:spcBef>
          <a:spcPts val="10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171450" indent="-171450" algn="l" defTabSz="914318" rtl="0" eaLnBrk="1" latinLnBrk="0" hangingPunct="1">
        <a:lnSpc>
          <a:spcPct val="100000"/>
        </a:lnSpc>
        <a:spcBef>
          <a:spcPts val="1000"/>
        </a:spcBef>
        <a:buClr>
          <a:schemeClr val="tx1">
            <a:lumMod val="75000"/>
            <a:lumOff val="25000"/>
          </a:schemeClr>
        </a:buClr>
        <a:buFont typeface="Arial" panose="020B0604020202020204" pitchFamily="34" charset="0"/>
        <a:buChar char="•"/>
        <a:defRPr sz="1400"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2pPr>
      <a:lvl3pPr marL="354013" indent="-171450" algn="l" defTabSz="914318" rtl="0" eaLnBrk="1" latinLnBrk="0" hangingPunct="1">
        <a:lnSpc>
          <a:spcPct val="100000"/>
        </a:lnSpc>
        <a:spcBef>
          <a:spcPts val="1000"/>
        </a:spcBef>
        <a:buClr>
          <a:schemeClr val="tx1">
            <a:lumMod val="75000"/>
            <a:lumOff val="25000"/>
          </a:schemeClr>
        </a:buClr>
        <a:buFont typeface="System Font Regular"/>
        <a:buChar char="–"/>
        <a:tabLst/>
        <a:defRPr sz="1400"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3pPr>
      <a:lvl4pPr marL="463550" indent="-109538" algn="l" defTabSz="914318" rtl="0" eaLnBrk="1" latinLnBrk="0" hangingPunct="1">
        <a:lnSpc>
          <a:spcPct val="100000"/>
        </a:lnSpc>
        <a:spcBef>
          <a:spcPts val="1000"/>
        </a:spcBef>
        <a:buClr>
          <a:schemeClr val="bg1">
            <a:lumMod val="75000"/>
          </a:schemeClr>
        </a:buClr>
        <a:buSzPct val="75000"/>
        <a:buFont typeface="Arial" panose="020B0604020202020204" pitchFamily="34" charset="0"/>
        <a:buChar char="•"/>
        <a:tabLst>
          <a:tab pos="963613" algn="l"/>
        </a:tabLst>
        <a:defRPr sz="1400" kern="1200">
          <a:solidFill>
            <a:schemeClr val="tx1">
              <a:lumMod val="65000"/>
              <a:lumOff val="35000"/>
            </a:schemeClr>
          </a:solidFill>
          <a:latin typeface="Times New Roman" panose="02020603050405020304" pitchFamily="18" charset="0"/>
          <a:ea typeface="+mn-ea"/>
          <a:cs typeface="Times New Roman" panose="02020603050405020304" pitchFamily="18" charset="0"/>
        </a:defRPr>
      </a:lvl4pPr>
      <a:lvl5pPr marL="573088" indent="-109538" algn="l" defTabSz="914318" rtl="0" eaLnBrk="1" latinLnBrk="0" hangingPunct="1">
        <a:lnSpc>
          <a:spcPct val="100000"/>
        </a:lnSpc>
        <a:spcBef>
          <a:spcPts val="1000"/>
        </a:spcBef>
        <a:buClr>
          <a:schemeClr val="bg1">
            <a:lumMod val="75000"/>
          </a:schemeClr>
        </a:buClr>
        <a:buSzPct val="75000"/>
        <a:buFont typeface="Arial" panose="020B0604020202020204" pitchFamily="34" charset="0"/>
        <a:buChar char="•"/>
        <a:tabLst/>
        <a:defRPr sz="1400"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userDrawn="1">
          <p15:clr>
            <a:srgbClr val="F26B43"/>
          </p15:clr>
        </p15:guide>
        <p15:guide id="27" orient="horz" pos="3952" userDrawn="1">
          <p15:clr>
            <a:srgbClr val="F26B43"/>
          </p15:clr>
        </p15:guide>
        <p15:guide id="28" pos="642" userDrawn="1">
          <p15:clr>
            <a:srgbClr val="F26B43"/>
          </p15:clr>
        </p15:guide>
        <p15:guide id="29" pos="7038" userDrawn="1">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userDrawn="1">
          <p15:clr>
            <a:srgbClr val="F26B43"/>
          </p15:clr>
        </p15:guide>
        <p15:guide id="51" orient="horz" pos="709" userDrawn="1">
          <p15:clr>
            <a:srgbClr val="F26B43"/>
          </p15:clr>
        </p15:guide>
        <p15:guide id="52" pos="1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jpg"/><Relationship Id="rId12"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image" Target="../media/image1.emf"/><Relationship Id="rId10" Type="http://schemas.openxmlformats.org/officeDocument/2006/relationships/image" Target="../media/image19.jpg"/><Relationship Id="rId4" Type="http://schemas.openxmlformats.org/officeDocument/2006/relationships/oleObject" Target="../embeddings/oleObject5.bin"/><Relationship Id="rId9" Type="http://schemas.openxmlformats.org/officeDocument/2006/relationships/image" Target="../media/image18.jf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0.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23.emf"/><Relationship Id="rId5" Type="http://schemas.openxmlformats.org/officeDocument/2006/relationships/image" Target="../media/image1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emf"/><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3C174BE-4F4B-492C-92D3-47CBB2C4C9EC}"/>
              </a:ext>
            </a:extLst>
          </p:cNvPr>
          <p:cNvGraphicFramePr>
            <a:graphicFrameLocks noChangeAspect="1"/>
          </p:cNvGraphicFramePr>
          <p:nvPr>
            <p:custDataLst>
              <p:tags r:id="rId1"/>
            </p:custDataLst>
            <p:extLst>
              <p:ext uri="{D42A27DB-BD31-4B8C-83A1-F6EECF244321}">
                <p14:modId xmlns:p14="http://schemas.microsoft.com/office/powerpoint/2010/main" val="277885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6" name="Object 5" hidden="1">
                        <a:extLst>
                          <a:ext uri="{FF2B5EF4-FFF2-40B4-BE49-F238E27FC236}">
                            <a16:creationId xmlns:a16="http://schemas.microsoft.com/office/drawing/2014/main" id="{93C174BE-4F4B-492C-92D3-47CBB2C4C9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B835F5F-D48C-4606-845E-3D4B95716670}"/>
              </a:ext>
            </a:extLst>
          </p:cNvPr>
          <p:cNvSpPr>
            <a:spLocks noGrp="1"/>
          </p:cNvSpPr>
          <p:nvPr>
            <p:ph type="title"/>
          </p:nvPr>
        </p:nvSpPr>
        <p:spPr/>
        <p:txBody>
          <a:bodyPr vert="horz"/>
          <a:lstStyle/>
          <a:p>
            <a:r>
              <a:rPr lang="sv-SE" dirty="0"/>
              <a:t>Vasa Cup</a:t>
            </a:r>
          </a:p>
        </p:txBody>
      </p:sp>
      <p:sp>
        <p:nvSpPr>
          <p:cNvPr id="3" name="Text Placeholder 2">
            <a:extLst>
              <a:ext uri="{FF2B5EF4-FFF2-40B4-BE49-F238E27FC236}">
                <a16:creationId xmlns:a16="http://schemas.microsoft.com/office/drawing/2014/main" id="{34AD16CC-195F-4D33-BB0A-210C4DC38539}"/>
              </a:ext>
            </a:extLst>
          </p:cNvPr>
          <p:cNvSpPr>
            <a:spLocks noGrp="1"/>
          </p:cNvSpPr>
          <p:nvPr>
            <p:ph type="body" sz="quarter" idx="17"/>
          </p:nvPr>
        </p:nvSpPr>
        <p:spPr/>
        <p:txBody>
          <a:bodyPr/>
          <a:lstStyle/>
          <a:p>
            <a:r>
              <a:rPr lang="sv-SE" dirty="0"/>
              <a:t>20-21 nov, SH TEAM 12</a:t>
            </a:r>
          </a:p>
        </p:txBody>
      </p:sp>
      <p:pic>
        <p:nvPicPr>
          <p:cNvPr id="8" name="Picture Placeholder 7" descr="Logo&#10;&#10;Description automatically generated">
            <a:extLst>
              <a:ext uri="{FF2B5EF4-FFF2-40B4-BE49-F238E27FC236}">
                <a16:creationId xmlns:a16="http://schemas.microsoft.com/office/drawing/2014/main" id="{FEDAF6A1-933E-4F2C-A9E1-2F388DF8E3B6}"/>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a:stretch>
            <a:fillRect/>
          </a:stretch>
        </p:blipFill>
        <p:spPr/>
      </p:pic>
      <p:pic>
        <p:nvPicPr>
          <p:cNvPr id="10" name="Picture 9" descr="Logo&#10;&#10;Description automatically generated">
            <a:extLst>
              <a:ext uri="{FF2B5EF4-FFF2-40B4-BE49-F238E27FC236}">
                <a16:creationId xmlns:a16="http://schemas.microsoft.com/office/drawing/2014/main" id="{EBFDB8EC-346B-4A2A-A2E7-23392F6041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8271" y="-123824"/>
            <a:ext cx="1924050" cy="1924050"/>
          </a:xfrm>
          <a:prstGeom prst="rect">
            <a:avLst/>
          </a:prstGeom>
        </p:spPr>
      </p:pic>
    </p:spTree>
    <p:extLst>
      <p:ext uri="{BB962C8B-B14F-4D97-AF65-F5344CB8AC3E}">
        <p14:creationId xmlns:p14="http://schemas.microsoft.com/office/powerpoint/2010/main" val="17683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0A2A32-D921-4D5D-A989-888786299A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4" name="Object 3" hidden="1">
                        <a:extLst>
                          <a:ext uri="{FF2B5EF4-FFF2-40B4-BE49-F238E27FC236}">
                            <a16:creationId xmlns:a16="http://schemas.microsoft.com/office/drawing/2014/main" id="{680A2A32-D921-4D5D-A989-888786299A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C13A05C-1F3E-4E4A-8C5B-27B7A54078DA}"/>
              </a:ext>
            </a:extLst>
          </p:cNvPr>
          <p:cNvSpPr>
            <a:spLocks noGrp="1"/>
          </p:cNvSpPr>
          <p:nvPr>
            <p:ph type="body" sz="quarter" idx="16"/>
          </p:nvPr>
        </p:nvSpPr>
        <p:spPr>
          <a:xfrm>
            <a:off x="4804805" y="951797"/>
            <a:ext cx="6894227" cy="5197002"/>
          </a:xfrm>
          <a:solidFill>
            <a:schemeClr val="bg1"/>
          </a:solidFill>
        </p:spPr>
        <p:txBody>
          <a:bodyPr/>
          <a:lstStyle/>
          <a:p>
            <a:pPr marL="0" indent="0">
              <a:buNone/>
            </a:pPr>
            <a:endParaRPr lang="sv-SE" dirty="0"/>
          </a:p>
          <a:p>
            <a:r>
              <a:rPr lang="sv-SE" dirty="0"/>
              <a:t>Kontakta alla lag personligen tidigt för att informera om cupen, många som missade den på </a:t>
            </a:r>
            <a:r>
              <a:rPr lang="sv-SE" dirty="0" err="1"/>
              <a:t>CupOnline</a:t>
            </a:r>
            <a:endParaRPr lang="sv-SE" dirty="0"/>
          </a:p>
          <a:p>
            <a:r>
              <a:rPr lang="sv-SE" dirty="0"/>
              <a:t>Se till att få in föreningar som kan komma med många lag</a:t>
            </a:r>
          </a:p>
          <a:p>
            <a:r>
              <a:rPr lang="sv-SE" dirty="0"/>
              <a:t>Måste få in </a:t>
            </a:r>
            <a:r>
              <a:rPr lang="sv-SE" dirty="0" err="1"/>
              <a:t>spons</a:t>
            </a:r>
            <a:r>
              <a:rPr lang="sv-SE" dirty="0"/>
              <a:t> på mat/dricka/</a:t>
            </a:r>
            <a:r>
              <a:rPr lang="sv-SE" dirty="0" err="1"/>
              <a:t>mellis</a:t>
            </a:r>
            <a:endParaRPr lang="sv-SE" dirty="0"/>
          </a:p>
          <a:p>
            <a:r>
              <a:rPr lang="sv-SE" dirty="0"/>
              <a:t>Tufft med försäljning inomhus när ”torget” är fyllt av </a:t>
            </a:r>
            <a:r>
              <a:rPr lang="sv-SE" dirty="0" err="1"/>
              <a:t>foodtrucks</a:t>
            </a:r>
            <a:r>
              <a:rPr lang="sv-SE" dirty="0"/>
              <a:t>”.</a:t>
            </a:r>
          </a:p>
          <a:p>
            <a:r>
              <a:rPr lang="sv-SE" dirty="0"/>
              <a:t>Tydligare hur vi hanterar om någon missar sitt arbetspass/sjukdom osv.</a:t>
            </a:r>
          </a:p>
          <a:p>
            <a:pPr marL="0" indent="0">
              <a:buNone/>
            </a:pPr>
            <a:endParaRPr lang="sv-SE" dirty="0"/>
          </a:p>
          <a:p>
            <a:endParaRPr lang="sv-SE" dirty="0"/>
          </a:p>
          <a:p>
            <a:endParaRPr lang="sv-SE" dirty="0"/>
          </a:p>
        </p:txBody>
      </p:sp>
      <p:sp>
        <p:nvSpPr>
          <p:cNvPr id="3" name="Title 2">
            <a:extLst>
              <a:ext uri="{FF2B5EF4-FFF2-40B4-BE49-F238E27FC236}">
                <a16:creationId xmlns:a16="http://schemas.microsoft.com/office/drawing/2014/main" id="{65ABE8BD-807D-4D43-80C9-AB2FB2FBEBC8}"/>
              </a:ext>
            </a:extLst>
          </p:cNvPr>
          <p:cNvSpPr>
            <a:spLocks noGrp="1"/>
          </p:cNvSpPr>
          <p:nvPr>
            <p:ph type="title"/>
          </p:nvPr>
        </p:nvSpPr>
        <p:spPr>
          <a:xfrm>
            <a:off x="200025" y="2717211"/>
            <a:ext cx="3705466" cy="1423578"/>
          </a:xfrm>
          <a:solidFill>
            <a:schemeClr val="bg1"/>
          </a:solidFill>
          <a:effectLst>
            <a:softEdge rad="12700"/>
          </a:effectLst>
        </p:spPr>
        <p:txBody>
          <a:bodyPr vert="horz"/>
          <a:lstStyle/>
          <a:p>
            <a:r>
              <a:rPr lang="sv-SE" dirty="0" err="1"/>
              <a:t>AgendaAgenda</a:t>
            </a:r>
            <a:endParaRPr lang="sv-SE" dirty="0"/>
          </a:p>
        </p:txBody>
      </p:sp>
      <p:sp>
        <p:nvSpPr>
          <p:cNvPr id="6" name="TextBox 5">
            <a:extLst>
              <a:ext uri="{FF2B5EF4-FFF2-40B4-BE49-F238E27FC236}">
                <a16:creationId xmlns:a16="http://schemas.microsoft.com/office/drawing/2014/main" id="{E562AD86-8A5F-4C63-836D-749E1276E58F}"/>
              </a:ext>
            </a:extLst>
          </p:cNvPr>
          <p:cNvSpPr txBox="1"/>
          <p:nvPr/>
        </p:nvSpPr>
        <p:spPr>
          <a:xfrm>
            <a:off x="-90557" y="0"/>
            <a:ext cx="4740415" cy="6858000"/>
          </a:xfrm>
          <a:prstGeom prst="rect">
            <a:avLst/>
          </a:prstGeom>
          <a:solidFill>
            <a:schemeClr val="tx2"/>
          </a:solidFill>
        </p:spPr>
        <p:txBody>
          <a:bodyPr wrap="square" lIns="0" tIns="36000" rIns="216000" bIns="36000" rtlCol="0">
            <a:spAutoFit/>
          </a:bodyPr>
          <a:lstStyle/>
          <a:p>
            <a:pPr>
              <a:lnSpc>
                <a:spcPct val="130000"/>
              </a:lnSpc>
              <a:spcBef>
                <a:spcPts val="1000"/>
              </a:spcBef>
            </a:pPr>
            <a:endParaRPr lang="sv-SE" sz="1400" b="1" dirty="0"/>
          </a:p>
        </p:txBody>
      </p:sp>
      <p:sp>
        <p:nvSpPr>
          <p:cNvPr id="7" name="TextBox 6">
            <a:extLst>
              <a:ext uri="{FF2B5EF4-FFF2-40B4-BE49-F238E27FC236}">
                <a16:creationId xmlns:a16="http://schemas.microsoft.com/office/drawing/2014/main" id="{C1C47984-2584-4E7C-A8E7-04A758A6B41C}"/>
              </a:ext>
            </a:extLst>
          </p:cNvPr>
          <p:cNvSpPr txBox="1"/>
          <p:nvPr/>
        </p:nvSpPr>
        <p:spPr>
          <a:xfrm>
            <a:off x="200025" y="2524125"/>
            <a:ext cx="4000500" cy="1369405"/>
          </a:xfrm>
          <a:prstGeom prst="rect">
            <a:avLst/>
          </a:prstGeom>
          <a:noFill/>
        </p:spPr>
        <p:txBody>
          <a:bodyPr wrap="square" lIns="0" tIns="36000" rIns="216000" bIns="36000" rtlCol="0">
            <a:spAutoFit/>
          </a:bodyPr>
          <a:lstStyle/>
          <a:p>
            <a:pPr>
              <a:lnSpc>
                <a:spcPct val="130000"/>
              </a:lnSpc>
              <a:spcBef>
                <a:spcPts val="1000"/>
              </a:spcBef>
            </a:pPr>
            <a:r>
              <a:rPr lang="sv-SE" sz="7200" dirty="0">
                <a:solidFill>
                  <a:schemeClr val="bg1"/>
                </a:solidFill>
              </a:rPr>
              <a:t>Learnings</a:t>
            </a:r>
          </a:p>
        </p:txBody>
      </p:sp>
      <p:pic>
        <p:nvPicPr>
          <p:cNvPr id="8" name="Picture 7" descr="Logo&#10;&#10;Description automatically generated">
            <a:extLst>
              <a:ext uri="{FF2B5EF4-FFF2-40B4-BE49-F238E27FC236}">
                <a16:creationId xmlns:a16="http://schemas.microsoft.com/office/drawing/2014/main" id="{C649955A-9D20-4A92-9924-057EBDC37CBF}"/>
              </a:ext>
            </a:extLst>
          </p:cNvPr>
          <p:cNvPicPr>
            <a:picLocks noChangeAspect="1"/>
          </p:cNvPicPr>
          <p:nvPr/>
        </p:nvPicPr>
        <p:blipFill rotWithShape="1">
          <a:blip r:embed="rId5">
            <a:extLst>
              <a:ext uri="{28A0092B-C50C-407E-A947-70E740481C1C}">
                <a14:useLocalDpi xmlns:a14="http://schemas.microsoft.com/office/drawing/2010/main" val="0"/>
              </a:ext>
            </a:extLst>
          </a:blip>
          <a:srcRect l="5941" t="10183" r="9901" b="5399"/>
          <a:stretch/>
        </p:blipFill>
        <p:spPr>
          <a:xfrm>
            <a:off x="11206065" y="38100"/>
            <a:ext cx="985934" cy="988979"/>
          </a:xfrm>
          <a:prstGeom prst="rect">
            <a:avLst/>
          </a:prstGeom>
        </p:spPr>
      </p:pic>
      <p:sp>
        <p:nvSpPr>
          <p:cNvPr id="9" name="TextBox 8">
            <a:extLst>
              <a:ext uri="{FF2B5EF4-FFF2-40B4-BE49-F238E27FC236}">
                <a16:creationId xmlns:a16="http://schemas.microsoft.com/office/drawing/2014/main" id="{717C7D8F-54AD-40A7-B8C5-552DEEFCC48A}"/>
              </a:ext>
            </a:extLst>
          </p:cNvPr>
          <p:cNvSpPr txBox="1"/>
          <p:nvPr/>
        </p:nvSpPr>
        <p:spPr>
          <a:xfrm>
            <a:off x="10817817" y="6424047"/>
            <a:ext cx="1247614" cy="395853"/>
          </a:xfrm>
          <a:prstGeom prst="rect">
            <a:avLst/>
          </a:prstGeom>
          <a:solidFill>
            <a:srgbClr val="FFFFFF"/>
          </a:solidFill>
        </p:spPr>
        <p:txBody>
          <a:bodyPr wrap="square" lIns="0" tIns="36000" rIns="216000" bIns="36000" rtlCol="0">
            <a:spAutoFit/>
          </a:bodyPr>
          <a:lstStyle/>
          <a:p>
            <a:pPr>
              <a:lnSpc>
                <a:spcPct val="130000"/>
              </a:lnSpc>
              <a:spcBef>
                <a:spcPts val="1000"/>
              </a:spcBef>
            </a:pPr>
            <a:endParaRPr lang="sv-SE" sz="1400" b="1" dirty="0"/>
          </a:p>
        </p:txBody>
      </p:sp>
    </p:spTree>
    <p:extLst>
      <p:ext uri="{BB962C8B-B14F-4D97-AF65-F5344CB8AC3E}">
        <p14:creationId xmlns:p14="http://schemas.microsoft.com/office/powerpoint/2010/main" val="100072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7807E94-2D29-4344-B866-DCD61024FF93}"/>
              </a:ext>
            </a:extLst>
          </p:cNvPr>
          <p:cNvGraphicFramePr>
            <a:graphicFrameLocks noChangeAspect="1"/>
          </p:cNvGraphicFramePr>
          <p:nvPr>
            <p:custDataLst>
              <p:tags r:id="rId1"/>
            </p:custDataLst>
            <p:extLst>
              <p:ext uri="{D42A27DB-BD31-4B8C-83A1-F6EECF244321}">
                <p14:modId xmlns:p14="http://schemas.microsoft.com/office/powerpoint/2010/main" val="1156284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5" name="Object 4" hidden="1">
                        <a:extLst>
                          <a:ext uri="{FF2B5EF4-FFF2-40B4-BE49-F238E27FC236}">
                            <a16:creationId xmlns:a16="http://schemas.microsoft.com/office/drawing/2014/main" id="{67807E94-2D29-4344-B866-DCD61024FF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E8DD49D8-9FFA-4885-9C68-BF20B684409B}"/>
              </a:ext>
            </a:extLst>
          </p:cNvPr>
          <p:cNvSpPr>
            <a:spLocks noGrp="1"/>
          </p:cNvSpPr>
          <p:nvPr>
            <p:ph type="ftr" sz="quarter" idx="11"/>
          </p:nvPr>
        </p:nvSpPr>
        <p:spPr/>
        <p:txBody>
          <a:bodyPr/>
          <a:lstStyle/>
          <a:p>
            <a:r>
              <a:rPr lang="en-US"/>
              <a:t>CONFIDENTIAL</a:t>
            </a:r>
            <a:endParaRPr lang="en-US" dirty="0"/>
          </a:p>
        </p:txBody>
      </p:sp>
      <p:sp>
        <p:nvSpPr>
          <p:cNvPr id="6" name="TextBox 5">
            <a:extLst>
              <a:ext uri="{FF2B5EF4-FFF2-40B4-BE49-F238E27FC236}">
                <a16:creationId xmlns:a16="http://schemas.microsoft.com/office/drawing/2014/main" id="{0BC09C3D-5F10-4CEF-8939-4B5D6529B6B4}"/>
              </a:ext>
            </a:extLst>
          </p:cNvPr>
          <p:cNvSpPr txBox="1"/>
          <p:nvPr/>
        </p:nvSpPr>
        <p:spPr>
          <a:xfrm>
            <a:off x="3176" y="6507948"/>
            <a:ext cx="12188824" cy="350052"/>
          </a:xfrm>
          <a:prstGeom prst="rect">
            <a:avLst/>
          </a:prstGeom>
          <a:solidFill>
            <a:schemeClr val="bg1"/>
          </a:solidFill>
        </p:spPr>
        <p:txBody>
          <a:bodyPr wrap="square" lIns="0" tIns="36000" rIns="216000" bIns="36000" rtlCol="0">
            <a:spAutoFit/>
          </a:bodyPr>
          <a:lstStyle/>
          <a:p>
            <a:pPr>
              <a:lnSpc>
                <a:spcPct val="130000"/>
              </a:lnSpc>
              <a:spcBef>
                <a:spcPts val="1000"/>
              </a:spcBef>
            </a:pPr>
            <a:endParaRPr lang="en-US" sz="1400" b="1" dirty="0"/>
          </a:p>
        </p:txBody>
      </p:sp>
      <p:pic>
        <p:nvPicPr>
          <p:cNvPr id="9" name="Picture 8">
            <a:extLst>
              <a:ext uri="{FF2B5EF4-FFF2-40B4-BE49-F238E27FC236}">
                <a16:creationId xmlns:a16="http://schemas.microsoft.com/office/drawing/2014/main" id="{2BF8D3B6-20D6-4F64-8955-F406E6111061}"/>
              </a:ext>
            </a:extLst>
          </p:cNvPr>
          <p:cNvPicPr>
            <a:picLocks noChangeAspect="1"/>
          </p:cNvPicPr>
          <p:nvPr/>
        </p:nvPicPr>
        <p:blipFill>
          <a:blip r:embed="rId6"/>
          <a:stretch>
            <a:fillRect/>
          </a:stretch>
        </p:blipFill>
        <p:spPr>
          <a:xfrm>
            <a:off x="-1" y="3175"/>
            <a:ext cx="12307079" cy="7429525"/>
          </a:xfrm>
          <a:prstGeom prst="rect">
            <a:avLst/>
          </a:prstGeom>
        </p:spPr>
      </p:pic>
    </p:spTree>
    <p:extLst>
      <p:ext uri="{BB962C8B-B14F-4D97-AF65-F5344CB8AC3E}">
        <p14:creationId xmlns:p14="http://schemas.microsoft.com/office/powerpoint/2010/main" val="184355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0A2A32-D921-4D5D-A989-888786299ACE}"/>
              </a:ext>
            </a:extLst>
          </p:cNvPr>
          <p:cNvGraphicFramePr>
            <a:graphicFrameLocks noChangeAspect="1"/>
          </p:cNvGraphicFramePr>
          <p:nvPr>
            <p:custDataLst>
              <p:tags r:id="rId1"/>
            </p:custDataLst>
            <p:extLst>
              <p:ext uri="{D42A27DB-BD31-4B8C-83A1-F6EECF244321}">
                <p14:modId xmlns:p14="http://schemas.microsoft.com/office/powerpoint/2010/main" val="490914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4" name="Object 3" hidden="1">
                        <a:extLst>
                          <a:ext uri="{FF2B5EF4-FFF2-40B4-BE49-F238E27FC236}">
                            <a16:creationId xmlns:a16="http://schemas.microsoft.com/office/drawing/2014/main" id="{680A2A32-D921-4D5D-A989-888786299A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C13A05C-1F3E-4E4A-8C5B-27B7A54078DA}"/>
              </a:ext>
            </a:extLst>
          </p:cNvPr>
          <p:cNvSpPr>
            <a:spLocks noGrp="1"/>
          </p:cNvSpPr>
          <p:nvPr>
            <p:ph type="body" sz="quarter" idx="16"/>
          </p:nvPr>
        </p:nvSpPr>
        <p:spPr>
          <a:solidFill>
            <a:schemeClr val="bg1"/>
          </a:solidFill>
        </p:spPr>
        <p:txBody>
          <a:bodyPr/>
          <a:lstStyle/>
          <a:p>
            <a:r>
              <a:rPr lang="sv-SE" dirty="0"/>
              <a:t>Deltagande lag</a:t>
            </a:r>
          </a:p>
          <a:p>
            <a:r>
              <a:rPr lang="sv-SE" dirty="0"/>
              <a:t>Arbete</a:t>
            </a:r>
          </a:p>
          <a:p>
            <a:r>
              <a:rPr lang="sv-SE" dirty="0"/>
              <a:t>Feedback</a:t>
            </a:r>
          </a:p>
          <a:p>
            <a:r>
              <a:rPr lang="sv-SE" dirty="0"/>
              <a:t>Ekonomi</a:t>
            </a:r>
          </a:p>
          <a:p>
            <a:r>
              <a:rPr lang="sv-SE" dirty="0"/>
              <a:t>Dricka som blivit över</a:t>
            </a:r>
          </a:p>
          <a:p>
            <a:r>
              <a:rPr lang="sv-SE" dirty="0"/>
              <a:t>Vad tar vi med oss till nästa cup</a:t>
            </a:r>
          </a:p>
          <a:p>
            <a:endParaRPr lang="sv-SE" dirty="0"/>
          </a:p>
        </p:txBody>
      </p:sp>
      <p:sp>
        <p:nvSpPr>
          <p:cNvPr id="3" name="Title 2">
            <a:extLst>
              <a:ext uri="{FF2B5EF4-FFF2-40B4-BE49-F238E27FC236}">
                <a16:creationId xmlns:a16="http://schemas.microsoft.com/office/drawing/2014/main" id="{65ABE8BD-807D-4D43-80C9-AB2FB2FBEBC8}"/>
              </a:ext>
            </a:extLst>
          </p:cNvPr>
          <p:cNvSpPr>
            <a:spLocks noGrp="1"/>
          </p:cNvSpPr>
          <p:nvPr>
            <p:ph type="title"/>
          </p:nvPr>
        </p:nvSpPr>
        <p:spPr>
          <a:xfrm>
            <a:off x="200025" y="2717211"/>
            <a:ext cx="3705466" cy="1423578"/>
          </a:xfrm>
          <a:solidFill>
            <a:schemeClr val="bg1"/>
          </a:solidFill>
          <a:effectLst>
            <a:softEdge rad="12700"/>
          </a:effectLst>
        </p:spPr>
        <p:txBody>
          <a:bodyPr vert="horz"/>
          <a:lstStyle/>
          <a:p>
            <a:r>
              <a:rPr lang="sv-SE" dirty="0" err="1"/>
              <a:t>AgendaAgenda</a:t>
            </a:r>
            <a:endParaRPr lang="sv-SE" dirty="0"/>
          </a:p>
        </p:txBody>
      </p:sp>
      <p:sp>
        <p:nvSpPr>
          <p:cNvPr id="6" name="TextBox 5">
            <a:extLst>
              <a:ext uri="{FF2B5EF4-FFF2-40B4-BE49-F238E27FC236}">
                <a16:creationId xmlns:a16="http://schemas.microsoft.com/office/drawing/2014/main" id="{E562AD86-8A5F-4C63-836D-749E1276E58F}"/>
              </a:ext>
            </a:extLst>
          </p:cNvPr>
          <p:cNvSpPr txBox="1"/>
          <p:nvPr/>
        </p:nvSpPr>
        <p:spPr>
          <a:xfrm>
            <a:off x="-90557" y="0"/>
            <a:ext cx="4740415" cy="6858000"/>
          </a:xfrm>
          <a:prstGeom prst="rect">
            <a:avLst/>
          </a:prstGeom>
          <a:solidFill>
            <a:schemeClr val="tx2"/>
          </a:solidFill>
        </p:spPr>
        <p:txBody>
          <a:bodyPr wrap="square" lIns="0" tIns="36000" rIns="216000" bIns="36000" rtlCol="0">
            <a:spAutoFit/>
          </a:bodyPr>
          <a:lstStyle/>
          <a:p>
            <a:pPr>
              <a:lnSpc>
                <a:spcPct val="130000"/>
              </a:lnSpc>
              <a:spcBef>
                <a:spcPts val="1000"/>
              </a:spcBef>
            </a:pPr>
            <a:endParaRPr lang="sv-SE" sz="1400" b="1" dirty="0"/>
          </a:p>
        </p:txBody>
      </p:sp>
      <p:sp>
        <p:nvSpPr>
          <p:cNvPr id="7" name="TextBox 6">
            <a:extLst>
              <a:ext uri="{FF2B5EF4-FFF2-40B4-BE49-F238E27FC236}">
                <a16:creationId xmlns:a16="http://schemas.microsoft.com/office/drawing/2014/main" id="{C1C47984-2584-4E7C-A8E7-04A758A6B41C}"/>
              </a:ext>
            </a:extLst>
          </p:cNvPr>
          <p:cNvSpPr txBox="1"/>
          <p:nvPr/>
        </p:nvSpPr>
        <p:spPr>
          <a:xfrm>
            <a:off x="200025" y="2524125"/>
            <a:ext cx="4000500" cy="1369405"/>
          </a:xfrm>
          <a:prstGeom prst="rect">
            <a:avLst/>
          </a:prstGeom>
          <a:noFill/>
        </p:spPr>
        <p:txBody>
          <a:bodyPr wrap="square" lIns="0" tIns="36000" rIns="216000" bIns="36000" rtlCol="0">
            <a:spAutoFit/>
          </a:bodyPr>
          <a:lstStyle/>
          <a:p>
            <a:pPr>
              <a:lnSpc>
                <a:spcPct val="130000"/>
              </a:lnSpc>
              <a:spcBef>
                <a:spcPts val="1000"/>
              </a:spcBef>
            </a:pPr>
            <a:r>
              <a:rPr lang="sv-SE" sz="7200" dirty="0">
                <a:solidFill>
                  <a:schemeClr val="bg1"/>
                </a:solidFill>
              </a:rPr>
              <a:t>Agenda</a:t>
            </a:r>
          </a:p>
        </p:txBody>
      </p:sp>
      <p:pic>
        <p:nvPicPr>
          <p:cNvPr id="8" name="Picture 7" descr="Logo&#10;&#10;Description automatically generated">
            <a:extLst>
              <a:ext uri="{FF2B5EF4-FFF2-40B4-BE49-F238E27FC236}">
                <a16:creationId xmlns:a16="http://schemas.microsoft.com/office/drawing/2014/main" id="{C649955A-9D20-4A92-9924-057EBDC37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8271" y="-123824"/>
            <a:ext cx="1924050" cy="1924050"/>
          </a:xfrm>
          <a:prstGeom prst="rect">
            <a:avLst/>
          </a:prstGeom>
        </p:spPr>
      </p:pic>
    </p:spTree>
    <p:extLst>
      <p:ext uri="{BB962C8B-B14F-4D97-AF65-F5344CB8AC3E}">
        <p14:creationId xmlns:p14="http://schemas.microsoft.com/office/powerpoint/2010/main" val="27458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0A2A32-D921-4D5D-A989-888786299ACE}"/>
              </a:ext>
            </a:extLst>
          </p:cNvPr>
          <p:cNvGraphicFramePr>
            <a:graphicFrameLocks noChangeAspect="1"/>
          </p:cNvGraphicFramePr>
          <p:nvPr>
            <p:custDataLst>
              <p:tags r:id="rId1"/>
            </p:custDataLst>
            <p:extLst>
              <p:ext uri="{D42A27DB-BD31-4B8C-83A1-F6EECF244321}">
                <p14:modId xmlns:p14="http://schemas.microsoft.com/office/powerpoint/2010/main" val="1017180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4" name="Object 3" hidden="1">
                        <a:extLst>
                          <a:ext uri="{FF2B5EF4-FFF2-40B4-BE49-F238E27FC236}">
                            <a16:creationId xmlns:a16="http://schemas.microsoft.com/office/drawing/2014/main" id="{680A2A32-D921-4D5D-A989-888786299A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descr="Logo&#10;&#10;Description automatically generated">
            <a:extLst>
              <a:ext uri="{FF2B5EF4-FFF2-40B4-BE49-F238E27FC236}">
                <a16:creationId xmlns:a16="http://schemas.microsoft.com/office/drawing/2014/main" id="{C649955A-9D20-4A92-9924-057EBDC37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50" y="37895"/>
            <a:ext cx="4102683" cy="4102683"/>
          </a:xfrm>
          <a:prstGeom prst="rect">
            <a:avLst/>
          </a:prstGeom>
        </p:spPr>
      </p:pic>
      <p:pic>
        <p:nvPicPr>
          <p:cNvPr id="13" name="Picture 12" descr="Logo&#10;&#10;Description automatically generated">
            <a:extLst>
              <a:ext uri="{FF2B5EF4-FFF2-40B4-BE49-F238E27FC236}">
                <a16:creationId xmlns:a16="http://schemas.microsoft.com/office/drawing/2014/main" id="{C8FBFAB4-D274-46FE-B5BA-A337DDC02F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6751" y="936731"/>
            <a:ext cx="2489544" cy="2609652"/>
          </a:xfrm>
          <a:prstGeom prst="rect">
            <a:avLst/>
          </a:prstGeom>
        </p:spPr>
      </p:pic>
      <p:pic>
        <p:nvPicPr>
          <p:cNvPr id="15" name="Picture 14" descr="Logo&#10;&#10;Description automatically generated">
            <a:extLst>
              <a:ext uri="{FF2B5EF4-FFF2-40B4-BE49-F238E27FC236}">
                <a16:creationId xmlns:a16="http://schemas.microsoft.com/office/drawing/2014/main" id="{5E05B0BD-D549-4F9D-A0FF-EC716C8067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9786" y="1060827"/>
            <a:ext cx="2420089" cy="221393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9A49D93F-D64A-4A11-9DD7-5BA1650708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6610" y="3962610"/>
            <a:ext cx="1924050" cy="2649124"/>
          </a:xfrm>
          <a:prstGeom prst="rect">
            <a:avLst/>
          </a:prstGeom>
        </p:spPr>
      </p:pic>
      <p:pic>
        <p:nvPicPr>
          <p:cNvPr id="19" name="Picture 18" descr="Logo, company name&#10;&#10;Description automatically generated">
            <a:extLst>
              <a:ext uri="{FF2B5EF4-FFF2-40B4-BE49-F238E27FC236}">
                <a16:creationId xmlns:a16="http://schemas.microsoft.com/office/drawing/2014/main" id="{8C18FA51-E86E-4E06-88E3-860A8EA3C1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655" y="4140578"/>
            <a:ext cx="2090470" cy="2090470"/>
          </a:xfrm>
          <a:prstGeom prst="rect">
            <a:avLst/>
          </a:prstGeom>
        </p:spPr>
      </p:pic>
      <p:pic>
        <p:nvPicPr>
          <p:cNvPr id="21" name="Picture 20" descr="Logo&#10;&#10;Description automatically generated">
            <a:extLst>
              <a:ext uri="{FF2B5EF4-FFF2-40B4-BE49-F238E27FC236}">
                <a16:creationId xmlns:a16="http://schemas.microsoft.com/office/drawing/2014/main" id="{6EEA0DC5-C517-47B7-AB0E-27B092E7C7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7949" y="3801283"/>
            <a:ext cx="2314576" cy="2903301"/>
          </a:xfrm>
          <a:prstGeom prst="rect">
            <a:avLst/>
          </a:prstGeom>
        </p:spPr>
      </p:pic>
      <p:pic>
        <p:nvPicPr>
          <p:cNvPr id="23" name="Picture 22" descr="Logo&#10;&#10;Description automatically generated">
            <a:extLst>
              <a:ext uri="{FF2B5EF4-FFF2-40B4-BE49-F238E27FC236}">
                <a16:creationId xmlns:a16="http://schemas.microsoft.com/office/drawing/2014/main" id="{3FEC3D4E-823E-4CE2-9001-50FC3BE134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5314" y="4043496"/>
            <a:ext cx="2674695" cy="2284634"/>
          </a:xfrm>
          <a:prstGeom prst="rect">
            <a:avLst/>
          </a:prstGeom>
        </p:spPr>
      </p:pic>
    </p:spTree>
    <p:extLst>
      <p:ext uri="{BB962C8B-B14F-4D97-AF65-F5344CB8AC3E}">
        <p14:creationId xmlns:p14="http://schemas.microsoft.com/office/powerpoint/2010/main" val="35643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0A2A32-D921-4D5D-A989-888786299A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4" name="Object 3" hidden="1">
                        <a:extLst>
                          <a:ext uri="{FF2B5EF4-FFF2-40B4-BE49-F238E27FC236}">
                            <a16:creationId xmlns:a16="http://schemas.microsoft.com/office/drawing/2014/main" id="{680A2A32-D921-4D5D-A989-888786299A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C13A05C-1F3E-4E4A-8C5B-27B7A54078DA}"/>
              </a:ext>
            </a:extLst>
          </p:cNvPr>
          <p:cNvSpPr>
            <a:spLocks noGrp="1"/>
          </p:cNvSpPr>
          <p:nvPr>
            <p:ph type="body" sz="quarter" idx="16"/>
          </p:nvPr>
        </p:nvSpPr>
        <p:spPr>
          <a:solidFill>
            <a:schemeClr val="bg1"/>
          </a:solidFill>
        </p:spPr>
        <p:txBody>
          <a:bodyPr/>
          <a:lstStyle/>
          <a:p>
            <a:r>
              <a:rPr lang="sv-SE" dirty="0"/>
              <a:t>Spelschema, program</a:t>
            </a:r>
          </a:p>
          <a:p>
            <a:r>
              <a:rPr lang="sv-SE" dirty="0"/>
              <a:t>Kioskpass, </a:t>
            </a:r>
            <a:r>
              <a:rPr lang="sv-SE" dirty="0" err="1"/>
              <a:t>hamburgergrillning</a:t>
            </a:r>
            <a:r>
              <a:rPr lang="sv-SE" dirty="0"/>
              <a:t>/försäljning </a:t>
            </a:r>
          </a:p>
          <a:p>
            <a:r>
              <a:rPr lang="sv-SE" dirty="0" err="1"/>
              <a:t>Lagvärd</a:t>
            </a:r>
            <a:endParaRPr lang="sv-SE" dirty="0"/>
          </a:p>
          <a:p>
            <a:r>
              <a:rPr lang="sv-SE" dirty="0"/>
              <a:t>Sponsring – priser, </a:t>
            </a:r>
            <a:r>
              <a:rPr lang="sv-SE" dirty="0" err="1"/>
              <a:t>mellis</a:t>
            </a:r>
            <a:r>
              <a:rPr lang="sv-SE" dirty="0"/>
              <a:t>, mat/dricka</a:t>
            </a:r>
          </a:p>
          <a:p>
            <a:r>
              <a:rPr lang="sv-SE" dirty="0"/>
              <a:t>Lotteri, fiskdamm, puckkastning – samla in priser</a:t>
            </a:r>
          </a:p>
          <a:p>
            <a:r>
              <a:rPr lang="sv-SE" dirty="0"/>
              <a:t>Grovstädning läktare och hall</a:t>
            </a:r>
          </a:p>
          <a:p>
            <a:r>
              <a:rPr lang="sv-SE" dirty="0"/>
              <a:t>Sjukvårdare</a:t>
            </a:r>
          </a:p>
          <a:p>
            <a:r>
              <a:rPr lang="sv-SE" dirty="0"/>
              <a:t>Timrå match</a:t>
            </a:r>
          </a:p>
          <a:p>
            <a:r>
              <a:rPr lang="sv-SE" dirty="0"/>
              <a:t>Hotell</a:t>
            </a:r>
          </a:p>
          <a:p>
            <a:pPr marL="0" indent="0">
              <a:buNone/>
            </a:pPr>
            <a:endParaRPr lang="sv-SE" dirty="0"/>
          </a:p>
          <a:p>
            <a:endParaRPr lang="sv-SE" dirty="0"/>
          </a:p>
        </p:txBody>
      </p:sp>
      <p:sp>
        <p:nvSpPr>
          <p:cNvPr id="3" name="Title 2">
            <a:extLst>
              <a:ext uri="{FF2B5EF4-FFF2-40B4-BE49-F238E27FC236}">
                <a16:creationId xmlns:a16="http://schemas.microsoft.com/office/drawing/2014/main" id="{65ABE8BD-807D-4D43-80C9-AB2FB2FBEBC8}"/>
              </a:ext>
            </a:extLst>
          </p:cNvPr>
          <p:cNvSpPr>
            <a:spLocks noGrp="1"/>
          </p:cNvSpPr>
          <p:nvPr>
            <p:ph type="title"/>
          </p:nvPr>
        </p:nvSpPr>
        <p:spPr>
          <a:xfrm>
            <a:off x="200025" y="2717211"/>
            <a:ext cx="3705466" cy="1423578"/>
          </a:xfrm>
          <a:solidFill>
            <a:schemeClr val="bg1"/>
          </a:solidFill>
          <a:effectLst>
            <a:softEdge rad="12700"/>
          </a:effectLst>
        </p:spPr>
        <p:txBody>
          <a:bodyPr vert="horz"/>
          <a:lstStyle/>
          <a:p>
            <a:r>
              <a:rPr lang="sv-SE" dirty="0" err="1"/>
              <a:t>AgendaAgenda</a:t>
            </a:r>
            <a:endParaRPr lang="sv-SE" dirty="0"/>
          </a:p>
        </p:txBody>
      </p:sp>
      <p:sp>
        <p:nvSpPr>
          <p:cNvPr id="6" name="TextBox 5">
            <a:extLst>
              <a:ext uri="{FF2B5EF4-FFF2-40B4-BE49-F238E27FC236}">
                <a16:creationId xmlns:a16="http://schemas.microsoft.com/office/drawing/2014/main" id="{E562AD86-8A5F-4C63-836D-749E1276E58F}"/>
              </a:ext>
            </a:extLst>
          </p:cNvPr>
          <p:cNvSpPr txBox="1"/>
          <p:nvPr/>
        </p:nvSpPr>
        <p:spPr>
          <a:xfrm>
            <a:off x="-90557" y="0"/>
            <a:ext cx="4740415" cy="6858000"/>
          </a:xfrm>
          <a:prstGeom prst="rect">
            <a:avLst/>
          </a:prstGeom>
          <a:solidFill>
            <a:schemeClr val="tx2"/>
          </a:solidFill>
        </p:spPr>
        <p:txBody>
          <a:bodyPr wrap="square" lIns="0" tIns="36000" rIns="216000" bIns="36000" rtlCol="0">
            <a:spAutoFit/>
          </a:bodyPr>
          <a:lstStyle/>
          <a:p>
            <a:pPr>
              <a:lnSpc>
                <a:spcPct val="130000"/>
              </a:lnSpc>
              <a:spcBef>
                <a:spcPts val="1000"/>
              </a:spcBef>
            </a:pPr>
            <a:endParaRPr lang="sv-SE" sz="1400" b="1" dirty="0"/>
          </a:p>
        </p:txBody>
      </p:sp>
      <p:sp>
        <p:nvSpPr>
          <p:cNvPr id="7" name="TextBox 6">
            <a:extLst>
              <a:ext uri="{FF2B5EF4-FFF2-40B4-BE49-F238E27FC236}">
                <a16:creationId xmlns:a16="http://schemas.microsoft.com/office/drawing/2014/main" id="{C1C47984-2584-4E7C-A8E7-04A758A6B41C}"/>
              </a:ext>
            </a:extLst>
          </p:cNvPr>
          <p:cNvSpPr txBox="1"/>
          <p:nvPr/>
        </p:nvSpPr>
        <p:spPr>
          <a:xfrm>
            <a:off x="200025" y="2524125"/>
            <a:ext cx="4000500" cy="1369405"/>
          </a:xfrm>
          <a:prstGeom prst="rect">
            <a:avLst/>
          </a:prstGeom>
          <a:noFill/>
        </p:spPr>
        <p:txBody>
          <a:bodyPr wrap="square" lIns="0" tIns="36000" rIns="216000" bIns="36000" rtlCol="0">
            <a:spAutoFit/>
          </a:bodyPr>
          <a:lstStyle/>
          <a:p>
            <a:pPr>
              <a:lnSpc>
                <a:spcPct val="130000"/>
              </a:lnSpc>
              <a:spcBef>
                <a:spcPts val="1000"/>
              </a:spcBef>
            </a:pPr>
            <a:r>
              <a:rPr lang="sv-SE" sz="7200" dirty="0">
                <a:solidFill>
                  <a:schemeClr val="bg1"/>
                </a:solidFill>
              </a:rPr>
              <a:t>Att göra</a:t>
            </a:r>
          </a:p>
        </p:txBody>
      </p:sp>
      <p:pic>
        <p:nvPicPr>
          <p:cNvPr id="8" name="Picture 7" descr="Logo&#10;&#10;Description automatically generated">
            <a:extLst>
              <a:ext uri="{FF2B5EF4-FFF2-40B4-BE49-F238E27FC236}">
                <a16:creationId xmlns:a16="http://schemas.microsoft.com/office/drawing/2014/main" id="{C649955A-9D20-4A92-9924-057EBDC37CBF}"/>
              </a:ext>
            </a:extLst>
          </p:cNvPr>
          <p:cNvPicPr>
            <a:picLocks noChangeAspect="1"/>
          </p:cNvPicPr>
          <p:nvPr/>
        </p:nvPicPr>
        <p:blipFill rotWithShape="1">
          <a:blip r:embed="rId6">
            <a:extLst>
              <a:ext uri="{28A0092B-C50C-407E-A947-70E740481C1C}">
                <a14:useLocalDpi xmlns:a14="http://schemas.microsoft.com/office/drawing/2010/main" val="0"/>
              </a:ext>
            </a:extLst>
          </a:blip>
          <a:srcRect l="5941" t="10183" r="9901" b="5399"/>
          <a:stretch/>
        </p:blipFill>
        <p:spPr>
          <a:xfrm>
            <a:off x="10572750" y="38100"/>
            <a:ext cx="1619250" cy="1624250"/>
          </a:xfrm>
          <a:prstGeom prst="rect">
            <a:avLst/>
          </a:prstGeom>
        </p:spPr>
      </p:pic>
    </p:spTree>
    <p:extLst>
      <p:ext uri="{BB962C8B-B14F-4D97-AF65-F5344CB8AC3E}">
        <p14:creationId xmlns:p14="http://schemas.microsoft.com/office/powerpoint/2010/main" val="353702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8CE972-0705-4981-9E6C-C2883EF1A5AA}"/>
              </a:ext>
            </a:extLst>
          </p:cNvPr>
          <p:cNvGraphicFramePr>
            <a:graphicFrameLocks noChangeAspect="1"/>
          </p:cNvGraphicFramePr>
          <p:nvPr>
            <p:custDataLst>
              <p:tags r:id="rId1"/>
            </p:custDataLst>
            <p:extLst>
              <p:ext uri="{D42A27DB-BD31-4B8C-83A1-F6EECF244321}">
                <p14:modId xmlns:p14="http://schemas.microsoft.com/office/powerpoint/2010/main" val="2464472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5" name="Object 4" hidden="1">
                        <a:extLst>
                          <a:ext uri="{FF2B5EF4-FFF2-40B4-BE49-F238E27FC236}">
                            <a16:creationId xmlns:a16="http://schemas.microsoft.com/office/drawing/2014/main" id="{0A8CE972-0705-4981-9E6C-C2883EF1A5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7C96695B-88A3-4801-B0FE-B6515F1BEA3A}"/>
              </a:ext>
            </a:extLst>
          </p:cNvPr>
          <p:cNvSpPr>
            <a:spLocks noGrp="1"/>
          </p:cNvSpPr>
          <p:nvPr>
            <p:ph type="ftr" sz="quarter" idx="11"/>
          </p:nvPr>
        </p:nvSpPr>
        <p:spPr/>
        <p:txBody>
          <a:bodyPr/>
          <a:lstStyle/>
          <a:p>
            <a:r>
              <a:rPr lang="en-US"/>
              <a:t>CONFIDENTIAL</a:t>
            </a:r>
            <a:endParaRPr lang="en-US" dirty="0"/>
          </a:p>
        </p:txBody>
      </p:sp>
      <p:pic>
        <p:nvPicPr>
          <p:cNvPr id="6" name="Picture 5">
            <a:extLst>
              <a:ext uri="{FF2B5EF4-FFF2-40B4-BE49-F238E27FC236}">
                <a16:creationId xmlns:a16="http://schemas.microsoft.com/office/drawing/2014/main" id="{F8E0476E-E426-47F3-86F1-FFD4F15E8CDE}"/>
              </a:ext>
            </a:extLst>
          </p:cNvPr>
          <p:cNvPicPr>
            <a:picLocks noChangeAspect="1"/>
          </p:cNvPicPr>
          <p:nvPr/>
        </p:nvPicPr>
        <p:blipFill>
          <a:blip r:embed="rId6"/>
          <a:stretch>
            <a:fillRect/>
          </a:stretch>
        </p:blipFill>
        <p:spPr>
          <a:xfrm>
            <a:off x="0" y="12700"/>
            <a:ext cx="12192000" cy="6763939"/>
          </a:xfrm>
          <a:prstGeom prst="rect">
            <a:avLst/>
          </a:prstGeom>
        </p:spPr>
      </p:pic>
    </p:spTree>
    <p:extLst>
      <p:ext uri="{BB962C8B-B14F-4D97-AF65-F5344CB8AC3E}">
        <p14:creationId xmlns:p14="http://schemas.microsoft.com/office/powerpoint/2010/main" val="174502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82064F7-3478-4F4F-8366-30B001B58406}"/>
              </a:ext>
            </a:extLst>
          </p:cNvPr>
          <p:cNvGraphicFramePr>
            <a:graphicFrameLocks noChangeAspect="1"/>
          </p:cNvGraphicFramePr>
          <p:nvPr>
            <p:custDataLst>
              <p:tags r:id="rId1"/>
            </p:custDataLst>
            <p:extLst>
              <p:ext uri="{D42A27DB-BD31-4B8C-83A1-F6EECF244321}">
                <p14:modId xmlns:p14="http://schemas.microsoft.com/office/powerpoint/2010/main" val="1705276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11" name="Object 10" hidden="1">
                        <a:extLst>
                          <a:ext uri="{FF2B5EF4-FFF2-40B4-BE49-F238E27FC236}">
                            <a16:creationId xmlns:a16="http://schemas.microsoft.com/office/drawing/2014/main" id="{A82064F7-3478-4F4F-8366-30B001B584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
            <a:extLst>
              <a:ext uri="{FF2B5EF4-FFF2-40B4-BE49-F238E27FC236}">
                <a16:creationId xmlns:a16="http://schemas.microsoft.com/office/drawing/2014/main" id="{A611329F-F7E7-4377-A493-BA0D42F2C8E8}"/>
              </a:ext>
            </a:extLst>
          </p:cNvPr>
          <p:cNvSpPr>
            <a:spLocks noGrp="1"/>
          </p:cNvSpPr>
          <p:nvPr>
            <p:ph type="pic" sz="quarter" idx="11"/>
          </p:nvPr>
        </p:nvSpPr>
        <p:spPr/>
      </p:sp>
      <p:sp>
        <p:nvSpPr>
          <p:cNvPr id="3" name="Text Placeholder 2">
            <a:extLst>
              <a:ext uri="{FF2B5EF4-FFF2-40B4-BE49-F238E27FC236}">
                <a16:creationId xmlns:a16="http://schemas.microsoft.com/office/drawing/2014/main" id="{3C876095-3807-4A0C-A3BB-7993B181A4D0}"/>
              </a:ext>
            </a:extLst>
          </p:cNvPr>
          <p:cNvSpPr>
            <a:spLocks noGrp="1"/>
          </p:cNvSpPr>
          <p:nvPr>
            <p:ph type="body" sz="quarter" idx="10"/>
          </p:nvPr>
        </p:nvSpPr>
        <p:spPr/>
        <p:txBody>
          <a:bodyPr/>
          <a:lstStyle/>
          <a:p>
            <a:r>
              <a:rPr lang="sv-SE" dirty="0"/>
              <a:t>“Fantastiskt bra arrangerad cup”</a:t>
            </a:r>
          </a:p>
          <a:p>
            <a:r>
              <a:rPr lang="sv-SE" dirty="0"/>
              <a:t>“Hur ska vi kunna toppa det här i Östersund?”</a:t>
            </a:r>
          </a:p>
          <a:p>
            <a:r>
              <a:rPr lang="sv-SE" dirty="0"/>
              <a:t>“Kan vi få ta del av ert upplägg”</a:t>
            </a:r>
          </a:p>
          <a:p>
            <a:r>
              <a:rPr lang="sv-SE" dirty="0"/>
              <a:t>“Vilken arena” – kul att alla matcher är samlade i en hall</a:t>
            </a:r>
          </a:p>
          <a:p>
            <a:r>
              <a:rPr lang="sv-SE" dirty="0"/>
              <a:t>“ Otroligt lyxigt att få sitt eget lags spelschema på dörren till omklädningsrummen!</a:t>
            </a:r>
          </a:p>
          <a:p>
            <a:r>
              <a:rPr lang="sv-SE" dirty="0"/>
              <a:t>“Proffsigt material, allt från spelschema/program </a:t>
            </a:r>
            <a:r>
              <a:rPr lang="sv-SE" dirty="0" err="1"/>
              <a:t>etc</a:t>
            </a:r>
            <a:r>
              <a:rPr lang="sv-SE" dirty="0"/>
              <a:t>”</a:t>
            </a:r>
          </a:p>
        </p:txBody>
      </p:sp>
      <p:sp>
        <p:nvSpPr>
          <p:cNvPr id="4" name="Footer Placeholder 3">
            <a:extLst>
              <a:ext uri="{FF2B5EF4-FFF2-40B4-BE49-F238E27FC236}">
                <a16:creationId xmlns:a16="http://schemas.microsoft.com/office/drawing/2014/main" id="{E3BE3E68-179A-414F-B547-F8CC39701484}"/>
              </a:ext>
            </a:extLst>
          </p:cNvPr>
          <p:cNvSpPr>
            <a:spLocks noGrp="1"/>
          </p:cNvSpPr>
          <p:nvPr>
            <p:ph type="ftr" sz="quarter" idx="3"/>
          </p:nvPr>
        </p:nvSpPr>
        <p:spPr/>
        <p:txBody>
          <a:bodyPr/>
          <a:lstStyle/>
          <a:p>
            <a:r>
              <a:rPr lang="en-US"/>
              <a:t>CONFIDENTIAL</a:t>
            </a:r>
            <a:endParaRPr lang="en-US" dirty="0"/>
          </a:p>
        </p:txBody>
      </p:sp>
      <p:sp>
        <p:nvSpPr>
          <p:cNvPr id="5" name="Title 4">
            <a:extLst>
              <a:ext uri="{FF2B5EF4-FFF2-40B4-BE49-F238E27FC236}">
                <a16:creationId xmlns:a16="http://schemas.microsoft.com/office/drawing/2014/main" id="{C7EF1185-9131-42F6-ACF3-2D83016C8FB0}"/>
              </a:ext>
            </a:extLst>
          </p:cNvPr>
          <p:cNvSpPr>
            <a:spLocks noGrp="1"/>
          </p:cNvSpPr>
          <p:nvPr>
            <p:ph type="title"/>
          </p:nvPr>
        </p:nvSpPr>
        <p:spPr/>
        <p:txBody>
          <a:bodyPr vert="horz"/>
          <a:lstStyle/>
          <a:p>
            <a:r>
              <a:rPr lang="en-US" dirty="0"/>
              <a:t>Feedback under </a:t>
            </a:r>
            <a:r>
              <a:rPr lang="en-US" dirty="0" err="1"/>
              <a:t>cupen</a:t>
            </a:r>
            <a:endParaRPr lang="en-US" dirty="0"/>
          </a:p>
        </p:txBody>
      </p:sp>
      <p:sp>
        <p:nvSpPr>
          <p:cNvPr id="7" name="TextBox 6">
            <a:extLst>
              <a:ext uri="{FF2B5EF4-FFF2-40B4-BE49-F238E27FC236}">
                <a16:creationId xmlns:a16="http://schemas.microsoft.com/office/drawing/2014/main" id="{02302AB4-071E-4FDF-BBC8-7FF8E0877F66}"/>
              </a:ext>
            </a:extLst>
          </p:cNvPr>
          <p:cNvSpPr txBox="1"/>
          <p:nvPr/>
        </p:nvSpPr>
        <p:spPr>
          <a:xfrm>
            <a:off x="9965094" y="6507948"/>
            <a:ext cx="2226906" cy="350052"/>
          </a:xfrm>
          <a:prstGeom prst="rect">
            <a:avLst/>
          </a:prstGeom>
          <a:solidFill>
            <a:srgbClr val="005CBE"/>
          </a:solidFill>
        </p:spPr>
        <p:txBody>
          <a:bodyPr wrap="square" lIns="0" tIns="36000" rIns="216000" bIns="36000" rtlCol="0">
            <a:spAutoFit/>
          </a:bodyPr>
          <a:lstStyle/>
          <a:p>
            <a:pPr>
              <a:lnSpc>
                <a:spcPct val="130000"/>
              </a:lnSpc>
              <a:spcBef>
                <a:spcPts val="1000"/>
              </a:spcBef>
            </a:pPr>
            <a:endParaRPr lang="en-US" sz="1400" b="1" dirty="0"/>
          </a:p>
        </p:txBody>
      </p:sp>
      <p:pic>
        <p:nvPicPr>
          <p:cNvPr id="8" name="Picture Placeholder 7" descr="Logo&#10;&#10;Description automatically generated">
            <a:extLst>
              <a:ext uri="{FF2B5EF4-FFF2-40B4-BE49-F238E27FC236}">
                <a16:creationId xmlns:a16="http://schemas.microsoft.com/office/drawing/2014/main" id="{BB79C537-EB14-4FAA-80AC-E82CDC310E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92433" y="2691554"/>
            <a:ext cx="2770912" cy="2770912"/>
          </a:xfrm>
          <a:prstGeom prst="ellipse">
            <a:avLst/>
          </a:prstGeom>
          <a:solidFill>
            <a:schemeClr val="bg1"/>
          </a:solidFill>
        </p:spPr>
      </p:pic>
    </p:spTree>
    <p:extLst>
      <p:ext uri="{BB962C8B-B14F-4D97-AF65-F5344CB8AC3E}">
        <p14:creationId xmlns:p14="http://schemas.microsoft.com/office/powerpoint/2010/main" val="111492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0A2A32-D921-4D5D-A989-888786299A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4" name="Object 3" hidden="1">
                        <a:extLst>
                          <a:ext uri="{FF2B5EF4-FFF2-40B4-BE49-F238E27FC236}">
                            <a16:creationId xmlns:a16="http://schemas.microsoft.com/office/drawing/2014/main" id="{680A2A32-D921-4D5D-A989-888786299A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C13A05C-1F3E-4E4A-8C5B-27B7A54078DA}"/>
              </a:ext>
            </a:extLst>
          </p:cNvPr>
          <p:cNvSpPr>
            <a:spLocks noGrp="1"/>
          </p:cNvSpPr>
          <p:nvPr>
            <p:ph type="body" sz="quarter" idx="16"/>
          </p:nvPr>
        </p:nvSpPr>
        <p:spPr>
          <a:solidFill>
            <a:schemeClr val="bg1"/>
          </a:solidFill>
        </p:spPr>
        <p:txBody>
          <a:bodyPr/>
          <a:lstStyle/>
          <a:p>
            <a:pPr marL="0" indent="0">
              <a:buNone/>
            </a:pPr>
            <a:endParaRPr lang="sv-SE" dirty="0"/>
          </a:p>
          <a:p>
            <a:endParaRPr lang="sv-SE" dirty="0"/>
          </a:p>
        </p:txBody>
      </p:sp>
      <p:sp>
        <p:nvSpPr>
          <p:cNvPr id="3" name="Title 2">
            <a:extLst>
              <a:ext uri="{FF2B5EF4-FFF2-40B4-BE49-F238E27FC236}">
                <a16:creationId xmlns:a16="http://schemas.microsoft.com/office/drawing/2014/main" id="{65ABE8BD-807D-4D43-80C9-AB2FB2FBEBC8}"/>
              </a:ext>
            </a:extLst>
          </p:cNvPr>
          <p:cNvSpPr>
            <a:spLocks noGrp="1"/>
          </p:cNvSpPr>
          <p:nvPr>
            <p:ph type="title"/>
          </p:nvPr>
        </p:nvSpPr>
        <p:spPr>
          <a:xfrm>
            <a:off x="200025" y="2717211"/>
            <a:ext cx="3705466" cy="1423578"/>
          </a:xfrm>
          <a:solidFill>
            <a:schemeClr val="bg1"/>
          </a:solidFill>
          <a:effectLst>
            <a:softEdge rad="12700"/>
          </a:effectLst>
        </p:spPr>
        <p:txBody>
          <a:bodyPr vert="horz"/>
          <a:lstStyle/>
          <a:p>
            <a:r>
              <a:rPr lang="sv-SE" dirty="0" err="1"/>
              <a:t>AgendaAgenda</a:t>
            </a:r>
            <a:endParaRPr lang="sv-SE" dirty="0"/>
          </a:p>
        </p:txBody>
      </p:sp>
      <p:sp>
        <p:nvSpPr>
          <p:cNvPr id="6" name="TextBox 5">
            <a:extLst>
              <a:ext uri="{FF2B5EF4-FFF2-40B4-BE49-F238E27FC236}">
                <a16:creationId xmlns:a16="http://schemas.microsoft.com/office/drawing/2014/main" id="{E562AD86-8A5F-4C63-836D-749E1276E58F}"/>
              </a:ext>
            </a:extLst>
          </p:cNvPr>
          <p:cNvSpPr txBox="1"/>
          <p:nvPr/>
        </p:nvSpPr>
        <p:spPr>
          <a:xfrm>
            <a:off x="-90557" y="0"/>
            <a:ext cx="4740415" cy="6858000"/>
          </a:xfrm>
          <a:prstGeom prst="rect">
            <a:avLst/>
          </a:prstGeom>
          <a:solidFill>
            <a:schemeClr val="tx2"/>
          </a:solidFill>
        </p:spPr>
        <p:txBody>
          <a:bodyPr wrap="square" lIns="0" tIns="36000" rIns="216000" bIns="36000" rtlCol="0">
            <a:spAutoFit/>
          </a:bodyPr>
          <a:lstStyle/>
          <a:p>
            <a:pPr>
              <a:lnSpc>
                <a:spcPct val="130000"/>
              </a:lnSpc>
              <a:spcBef>
                <a:spcPts val="1000"/>
              </a:spcBef>
            </a:pPr>
            <a:endParaRPr lang="sv-SE" sz="1400" b="1" dirty="0"/>
          </a:p>
        </p:txBody>
      </p:sp>
      <p:sp>
        <p:nvSpPr>
          <p:cNvPr id="7" name="TextBox 6">
            <a:extLst>
              <a:ext uri="{FF2B5EF4-FFF2-40B4-BE49-F238E27FC236}">
                <a16:creationId xmlns:a16="http://schemas.microsoft.com/office/drawing/2014/main" id="{C1C47984-2584-4E7C-A8E7-04A758A6B41C}"/>
              </a:ext>
            </a:extLst>
          </p:cNvPr>
          <p:cNvSpPr txBox="1"/>
          <p:nvPr/>
        </p:nvSpPr>
        <p:spPr>
          <a:xfrm>
            <a:off x="200025" y="2524125"/>
            <a:ext cx="4000500" cy="1369405"/>
          </a:xfrm>
          <a:prstGeom prst="rect">
            <a:avLst/>
          </a:prstGeom>
          <a:noFill/>
        </p:spPr>
        <p:txBody>
          <a:bodyPr wrap="square" lIns="0" tIns="36000" rIns="216000" bIns="36000" rtlCol="0">
            <a:spAutoFit/>
          </a:bodyPr>
          <a:lstStyle/>
          <a:p>
            <a:pPr>
              <a:lnSpc>
                <a:spcPct val="130000"/>
              </a:lnSpc>
              <a:spcBef>
                <a:spcPts val="1000"/>
              </a:spcBef>
            </a:pPr>
            <a:r>
              <a:rPr lang="sv-SE" sz="7200" dirty="0">
                <a:solidFill>
                  <a:schemeClr val="bg1"/>
                </a:solidFill>
              </a:rPr>
              <a:t>Ekonomi</a:t>
            </a:r>
          </a:p>
        </p:txBody>
      </p:sp>
      <p:pic>
        <p:nvPicPr>
          <p:cNvPr id="8" name="Picture 7" descr="Logo&#10;&#10;Description automatically generated">
            <a:extLst>
              <a:ext uri="{FF2B5EF4-FFF2-40B4-BE49-F238E27FC236}">
                <a16:creationId xmlns:a16="http://schemas.microsoft.com/office/drawing/2014/main" id="{C649955A-9D20-4A92-9924-057EBDC37CBF}"/>
              </a:ext>
            </a:extLst>
          </p:cNvPr>
          <p:cNvPicPr>
            <a:picLocks noChangeAspect="1"/>
          </p:cNvPicPr>
          <p:nvPr/>
        </p:nvPicPr>
        <p:blipFill rotWithShape="1">
          <a:blip r:embed="rId5">
            <a:extLst>
              <a:ext uri="{28A0092B-C50C-407E-A947-70E740481C1C}">
                <a14:useLocalDpi xmlns:a14="http://schemas.microsoft.com/office/drawing/2010/main" val="0"/>
              </a:ext>
            </a:extLst>
          </a:blip>
          <a:srcRect l="5941" t="10183" r="9901" b="5399"/>
          <a:stretch/>
        </p:blipFill>
        <p:spPr>
          <a:xfrm>
            <a:off x="11206065" y="38100"/>
            <a:ext cx="985934" cy="988979"/>
          </a:xfrm>
          <a:prstGeom prst="rect">
            <a:avLst/>
          </a:prstGeom>
        </p:spPr>
      </p:pic>
      <p:pic>
        <p:nvPicPr>
          <p:cNvPr id="14" name="Picture 13">
            <a:extLst>
              <a:ext uri="{FF2B5EF4-FFF2-40B4-BE49-F238E27FC236}">
                <a16:creationId xmlns:a16="http://schemas.microsoft.com/office/drawing/2014/main" id="{8BD91A6A-2E99-4DD2-9258-D93C9064FAAD}"/>
              </a:ext>
            </a:extLst>
          </p:cNvPr>
          <p:cNvPicPr>
            <a:picLocks noChangeAspect="1"/>
          </p:cNvPicPr>
          <p:nvPr/>
        </p:nvPicPr>
        <p:blipFill>
          <a:blip r:embed="rId6"/>
          <a:stretch>
            <a:fillRect/>
          </a:stretch>
        </p:blipFill>
        <p:spPr>
          <a:xfrm>
            <a:off x="4680932" y="1332730"/>
            <a:ext cx="7505700" cy="4389120"/>
          </a:xfrm>
          <a:prstGeom prst="rect">
            <a:avLst/>
          </a:prstGeom>
        </p:spPr>
      </p:pic>
      <p:sp>
        <p:nvSpPr>
          <p:cNvPr id="5" name="TextBox 4">
            <a:extLst>
              <a:ext uri="{FF2B5EF4-FFF2-40B4-BE49-F238E27FC236}">
                <a16:creationId xmlns:a16="http://schemas.microsoft.com/office/drawing/2014/main" id="{2C9F8DB4-DC43-4B6C-90A9-971B74C7D796}"/>
              </a:ext>
            </a:extLst>
          </p:cNvPr>
          <p:cNvSpPr txBox="1"/>
          <p:nvPr/>
        </p:nvSpPr>
        <p:spPr>
          <a:xfrm>
            <a:off x="10817817" y="6424047"/>
            <a:ext cx="1247614" cy="395853"/>
          </a:xfrm>
          <a:prstGeom prst="rect">
            <a:avLst/>
          </a:prstGeom>
          <a:solidFill>
            <a:srgbClr val="FFFFFF"/>
          </a:solidFill>
        </p:spPr>
        <p:txBody>
          <a:bodyPr wrap="square" lIns="0" tIns="36000" rIns="216000" bIns="36000" rtlCol="0">
            <a:spAutoFit/>
          </a:bodyPr>
          <a:lstStyle/>
          <a:p>
            <a:pPr>
              <a:lnSpc>
                <a:spcPct val="130000"/>
              </a:lnSpc>
              <a:spcBef>
                <a:spcPts val="1000"/>
              </a:spcBef>
            </a:pPr>
            <a:endParaRPr lang="sv-SE" sz="1400" b="1" dirty="0"/>
          </a:p>
        </p:txBody>
      </p:sp>
    </p:spTree>
    <p:extLst>
      <p:ext uri="{BB962C8B-B14F-4D97-AF65-F5344CB8AC3E}">
        <p14:creationId xmlns:p14="http://schemas.microsoft.com/office/powerpoint/2010/main" val="417420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0A2A32-D921-4D5D-A989-888786299A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4" name="Object 3" hidden="1">
                        <a:extLst>
                          <a:ext uri="{FF2B5EF4-FFF2-40B4-BE49-F238E27FC236}">
                            <a16:creationId xmlns:a16="http://schemas.microsoft.com/office/drawing/2014/main" id="{680A2A32-D921-4D5D-A989-888786299A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5ABE8BD-807D-4D43-80C9-AB2FB2FBEBC8}"/>
              </a:ext>
            </a:extLst>
          </p:cNvPr>
          <p:cNvSpPr>
            <a:spLocks noGrp="1"/>
          </p:cNvSpPr>
          <p:nvPr>
            <p:ph type="title"/>
          </p:nvPr>
        </p:nvSpPr>
        <p:spPr>
          <a:xfrm>
            <a:off x="200025" y="2717211"/>
            <a:ext cx="3705466" cy="1423578"/>
          </a:xfrm>
          <a:solidFill>
            <a:schemeClr val="bg1"/>
          </a:solidFill>
          <a:effectLst>
            <a:softEdge rad="12700"/>
          </a:effectLst>
        </p:spPr>
        <p:txBody>
          <a:bodyPr vert="horz"/>
          <a:lstStyle/>
          <a:p>
            <a:r>
              <a:rPr lang="sv-SE" dirty="0" err="1"/>
              <a:t>AgendaAgenda</a:t>
            </a:r>
            <a:endParaRPr lang="sv-SE" dirty="0"/>
          </a:p>
        </p:txBody>
      </p:sp>
      <p:sp>
        <p:nvSpPr>
          <p:cNvPr id="6" name="TextBox 5">
            <a:extLst>
              <a:ext uri="{FF2B5EF4-FFF2-40B4-BE49-F238E27FC236}">
                <a16:creationId xmlns:a16="http://schemas.microsoft.com/office/drawing/2014/main" id="{E562AD86-8A5F-4C63-836D-749E1276E58F}"/>
              </a:ext>
            </a:extLst>
          </p:cNvPr>
          <p:cNvSpPr txBox="1"/>
          <p:nvPr/>
        </p:nvSpPr>
        <p:spPr>
          <a:xfrm>
            <a:off x="-90557" y="0"/>
            <a:ext cx="4740415" cy="6858000"/>
          </a:xfrm>
          <a:prstGeom prst="rect">
            <a:avLst/>
          </a:prstGeom>
          <a:solidFill>
            <a:schemeClr val="tx2"/>
          </a:solidFill>
        </p:spPr>
        <p:txBody>
          <a:bodyPr wrap="square" lIns="0" tIns="36000" rIns="216000" bIns="36000" rtlCol="0">
            <a:spAutoFit/>
          </a:bodyPr>
          <a:lstStyle/>
          <a:p>
            <a:pPr>
              <a:lnSpc>
                <a:spcPct val="130000"/>
              </a:lnSpc>
              <a:spcBef>
                <a:spcPts val="1000"/>
              </a:spcBef>
            </a:pPr>
            <a:endParaRPr lang="sv-SE" sz="1400" b="1" dirty="0"/>
          </a:p>
        </p:txBody>
      </p:sp>
      <p:sp>
        <p:nvSpPr>
          <p:cNvPr id="7" name="TextBox 6">
            <a:extLst>
              <a:ext uri="{FF2B5EF4-FFF2-40B4-BE49-F238E27FC236}">
                <a16:creationId xmlns:a16="http://schemas.microsoft.com/office/drawing/2014/main" id="{C1C47984-2584-4E7C-A8E7-04A758A6B41C}"/>
              </a:ext>
            </a:extLst>
          </p:cNvPr>
          <p:cNvSpPr txBox="1"/>
          <p:nvPr/>
        </p:nvSpPr>
        <p:spPr>
          <a:xfrm>
            <a:off x="200025" y="2524125"/>
            <a:ext cx="4000500" cy="1369405"/>
          </a:xfrm>
          <a:prstGeom prst="rect">
            <a:avLst/>
          </a:prstGeom>
          <a:noFill/>
        </p:spPr>
        <p:txBody>
          <a:bodyPr wrap="square" lIns="0" tIns="36000" rIns="216000" bIns="36000" rtlCol="0">
            <a:spAutoFit/>
          </a:bodyPr>
          <a:lstStyle/>
          <a:p>
            <a:pPr>
              <a:lnSpc>
                <a:spcPct val="130000"/>
              </a:lnSpc>
              <a:spcBef>
                <a:spcPts val="1000"/>
              </a:spcBef>
            </a:pPr>
            <a:r>
              <a:rPr lang="sv-SE" sz="7200" dirty="0">
                <a:solidFill>
                  <a:schemeClr val="bg1"/>
                </a:solidFill>
              </a:rPr>
              <a:t>Dricka</a:t>
            </a:r>
          </a:p>
        </p:txBody>
      </p:sp>
      <p:pic>
        <p:nvPicPr>
          <p:cNvPr id="13" name="Picture 12" descr="Logo&#10;&#10;Description automatically generated">
            <a:extLst>
              <a:ext uri="{FF2B5EF4-FFF2-40B4-BE49-F238E27FC236}">
                <a16:creationId xmlns:a16="http://schemas.microsoft.com/office/drawing/2014/main" id="{CFDFFECC-00E9-4720-AFBE-A080882B8506}"/>
              </a:ext>
            </a:extLst>
          </p:cNvPr>
          <p:cNvPicPr>
            <a:picLocks noChangeAspect="1"/>
          </p:cNvPicPr>
          <p:nvPr/>
        </p:nvPicPr>
        <p:blipFill rotWithShape="1">
          <a:blip r:embed="rId6">
            <a:extLst>
              <a:ext uri="{28A0092B-C50C-407E-A947-70E740481C1C}">
                <a14:useLocalDpi xmlns:a14="http://schemas.microsoft.com/office/drawing/2010/main" val="0"/>
              </a:ext>
            </a:extLst>
          </a:blip>
          <a:srcRect l="5941" t="10183" r="9901" b="5399"/>
          <a:stretch/>
        </p:blipFill>
        <p:spPr>
          <a:xfrm>
            <a:off x="10572750" y="38100"/>
            <a:ext cx="1619250" cy="1624250"/>
          </a:xfrm>
          <a:prstGeom prst="rect">
            <a:avLst/>
          </a:prstGeom>
        </p:spPr>
      </p:pic>
      <p:sp>
        <p:nvSpPr>
          <p:cNvPr id="9" name="TextBox 8">
            <a:extLst>
              <a:ext uri="{FF2B5EF4-FFF2-40B4-BE49-F238E27FC236}">
                <a16:creationId xmlns:a16="http://schemas.microsoft.com/office/drawing/2014/main" id="{F9CE806C-33CC-4AA1-9E0D-8D98B5151920}"/>
              </a:ext>
            </a:extLst>
          </p:cNvPr>
          <p:cNvSpPr txBox="1"/>
          <p:nvPr/>
        </p:nvSpPr>
        <p:spPr>
          <a:xfrm>
            <a:off x="10817817" y="6424047"/>
            <a:ext cx="1247614" cy="395853"/>
          </a:xfrm>
          <a:prstGeom prst="rect">
            <a:avLst/>
          </a:prstGeom>
          <a:solidFill>
            <a:srgbClr val="FFFFFF"/>
          </a:solidFill>
        </p:spPr>
        <p:txBody>
          <a:bodyPr wrap="square" lIns="0" tIns="36000" rIns="216000" bIns="36000" rtlCol="0">
            <a:spAutoFit/>
          </a:bodyPr>
          <a:lstStyle/>
          <a:p>
            <a:pPr>
              <a:lnSpc>
                <a:spcPct val="130000"/>
              </a:lnSpc>
              <a:spcBef>
                <a:spcPts val="1000"/>
              </a:spcBef>
            </a:pPr>
            <a:endParaRPr lang="sv-SE" sz="1400" b="1" dirty="0"/>
          </a:p>
        </p:txBody>
      </p:sp>
      <p:pic>
        <p:nvPicPr>
          <p:cNvPr id="8" name="Picture 7">
            <a:extLst>
              <a:ext uri="{FF2B5EF4-FFF2-40B4-BE49-F238E27FC236}">
                <a16:creationId xmlns:a16="http://schemas.microsoft.com/office/drawing/2014/main" id="{ABF34B0E-38EE-4D87-B945-53FD57643BC9}"/>
              </a:ext>
            </a:extLst>
          </p:cNvPr>
          <p:cNvPicPr>
            <a:picLocks noChangeAspect="1"/>
          </p:cNvPicPr>
          <p:nvPr/>
        </p:nvPicPr>
        <p:blipFill>
          <a:blip r:embed="rId7"/>
          <a:stretch>
            <a:fillRect/>
          </a:stretch>
        </p:blipFill>
        <p:spPr>
          <a:xfrm>
            <a:off x="4743591" y="4176325"/>
            <a:ext cx="7341838" cy="1509752"/>
          </a:xfrm>
          <a:prstGeom prst="rect">
            <a:avLst/>
          </a:prstGeom>
        </p:spPr>
      </p:pic>
      <p:sp>
        <p:nvSpPr>
          <p:cNvPr id="14" name="Text Placeholder 13">
            <a:extLst>
              <a:ext uri="{FF2B5EF4-FFF2-40B4-BE49-F238E27FC236}">
                <a16:creationId xmlns:a16="http://schemas.microsoft.com/office/drawing/2014/main" id="{B2237D9A-10E6-4A27-BA46-DC7447977B34}"/>
              </a:ext>
            </a:extLst>
          </p:cNvPr>
          <p:cNvSpPr>
            <a:spLocks noGrp="1"/>
          </p:cNvSpPr>
          <p:nvPr>
            <p:ph type="body" sz="quarter" idx="16"/>
          </p:nvPr>
        </p:nvSpPr>
        <p:spPr>
          <a:xfrm>
            <a:off x="4743591" y="1427182"/>
            <a:ext cx="6894227" cy="1920451"/>
          </a:xfrm>
        </p:spPr>
        <p:txBody>
          <a:bodyPr/>
          <a:lstStyle/>
          <a:p>
            <a:pPr marL="0" indent="0">
              <a:buNone/>
            </a:pPr>
            <a:r>
              <a:rPr lang="sv-SE" dirty="0"/>
              <a:t>Dricka som blev kvar från Vasa Cup</a:t>
            </a:r>
          </a:p>
          <a:p>
            <a:pPr marL="0" indent="0">
              <a:buNone/>
            </a:pPr>
            <a:r>
              <a:rPr lang="sv-SE" dirty="0"/>
              <a:t>Säljs inom laget: 200kr/flak</a:t>
            </a:r>
          </a:p>
          <a:p>
            <a:pPr marL="0" indent="0">
              <a:buNone/>
            </a:pPr>
            <a:r>
              <a:rPr lang="sv-SE" dirty="0"/>
              <a:t>Nedan är listan på vad som är tingat/hämtat/betalt</a:t>
            </a:r>
          </a:p>
          <a:p>
            <a:pPr marL="0" indent="0">
              <a:buNone/>
            </a:pPr>
            <a:r>
              <a:rPr lang="sv-SE" dirty="0"/>
              <a:t>Vi har sparat en del dricka/godis till killarnas avslutning</a:t>
            </a:r>
          </a:p>
          <a:p>
            <a:pPr marL="0" indent="0">
              <a:buNone/>
            </a:pPr>
            <a:r>
              <a:rPr lang="sv-SE" dirty="0"/>
              <a:t>När all dricka är slut så innebär det:</a:t>
            </a:r>
          </a:p>
          <a:p>
            <a:pPr marL="0" indent="0">
              <a:buNone/>
            </a:pPr>
            <a:r>
              <a:rPr lang="sv-SE" b="1" dirty="0"/>
              <a:t>+4200kr </a:t>
            </a:r>
            <a:r>
              <a:rPr lang="sv-SE" dirty="0"/>
              <a:t>på Vasa Cup budgeten</a:t>
            </a:r>
          </a:p>
        </p:txBody>
      </p:sp>
    </p:spTree>
    <p:extLst>
      <p:ext uri="{BB962C8B-B14F-4D97-AF65-F5344CB8AC3E}">
        <p14:creationId xmlns:p14="http://schemas.microsoft.com/office/powerpoint/2010/main" val="22451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ermobil Template Slides">
  <a:themeElements>
    <a:clrScheme name="Custom 66">
      <a:dk1>
        <a:srgbClr val="000000"/>
      </a:dk1>
      <a:lt1>
        <a:srgbClr val="FFFFFF"/>
      </a:lt1>
      <a:dk2>
        <a:srgbClr val="005CBE"/>
      </a:dk2>
      <a:lt2>
        <a:srgbClr val="D2F5FF"/>
      </a:lt2>
      <a:accent1>
        <a:srgbClr val="FF4912"/>
      </a:accent1>
      <a:accent2>
        <a:srgbClr val="EB589A"/>
      </a:accent2>
      <a:accent3>
        <a:srgbClr val="F7EB61"/>
      </a:accent3>
      <a:accent4>
        <a:srgbClr val="582483"/>
      </a:accent4>
      <a:accent5>
        <a:srgbClr val="14D990"/>
      </a:accent5>
      <a:accent6>
        <a:srgbClr val="D2F5FF"/>
      </a:accent6>
      <a:hlink>
        <a:srgbClr val="005CBE"/>
      </a:hlink>
      <a:folHlink>
        <a:srgbClr val="0000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wrap="square" lIns="0" tIns="0" rIns="0" bIns="0" rtlCol="0" anchor="t">
        <a:noAutofit/>
      </a:bodyPr>
      <a:lstStyle>
        <a:defPPr algn="ctr">
          <a:spcBef>
            <a:spcPts val="1000"/>
          </a:spcBef>
          <a:defRPr sz="14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Presentation10" id="{7139A701-F37B-4049-8626-9DE74A09484A}" vid="{E47F7F2B-26FD-4113-9C07-F80FB1B776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ermobil Document" ma:contentTypeID="0x0101000FFBD4D3A82F324CA863535BF68521E301007D4DBD0AB74F6244952A0F41F8FD8FE1" ma:contentTypeVersion="9" ma:contentTypeDescription="" ma:contentTypeScope="" ma:versionID="e226b90547944ff82588f29543d72452">
  <xsd:schema xmlns:xsd="http://www.w3.org/2001/XMLSchema" xmlns:xs="http://www.w3.org/2001/XMLSchema" xmlns:p="http://schemas.microsoft.com/office/2006/metadata/properties" xmlns:ns2="ba6925b8-b623-4c6a-90bc-0e562908fc56" targetNamespace="http://schemas.microsoft.com/office/2006/metadata/properties" ma:root="true" ma:fieldsID="262f313d4be71500b70930ff26ad4240" ns2:_="">
    <xsd:import namespace="ba6925b8-b623-4c6a-90bc-0e562908fc56"/>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925b8-b623-4c6a-90bc-0e562908fc56"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4a71ba27-f8dc-4020-b024-c79c48219ff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b8172797-d9ac-4deb-ab87-7a1c73578bb5}" ma:internalName="TaxCatchAll" ma:showField="CatchAllData" ma:web="20e9913b-61b3-45a5-ae5c-d73d9bc9875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8172797-d9ac-4deb-ab87-7a1c73578bb5}" ma:internalName="TaxCatchAllLabel" ma:readOnly="true" ma:showField="CatchAllDataLabel" ma:web="20e9913b-61b3-45a5-ae5c-d73d9bc987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ba6925b8-b623-4c6a-90bc-0e562908fc56">
      <Terms xmlns="http://schemas.microsoft.com/office/infopath/2007/PartnerControls"/>
    </TaxKeywordTaxHTField>
    <TaxCatchAll xmlns="ba6925b8-b623-4c6a-90bc-0e562908fc56"/>
  </documentManagement>
</p:properties>
</file>

<file path=customXml/item4.xml><?xml version="1.0" encoding="utf-8"?>
<?mso-contentType ?>
<SharedContentType xmlns="Microsoft.SharePoint.Taxonomy.ContentTypeSync" SourceId="4a71ba27-f8dc-4020-b024-c79c48219ff0" ContentTypeId="0x0101000FFBD4D3A82F324CA863535BF68521E301" PreviousValue="false"/>
</file>

<file path=customXml/itemProps1.xml><?xml version="1.0" encoding="utf-8"?>
<ds:datastoreItem xmlns:ds="http://schemas.openxmlformats.org/officeDocument/2006/customXml" ds:itemID="{4079EDFC-2323-43DF-BB10-0D57BCDB0B3D}">
  <ds:schemaRefs>
    <ds:schemaRef ds:uri="http://schemas.microsoft.com/sharepoint/v3/contenttype/forms"/>
  </ds:schemaRefs>
</ds:datastoreItem>
</file>

<file path=customXml/itemProps2.xml><?xml version="1.0" encoding="utf-8"?>
<ds:datastoreItem xmlns:ds="http://schemas.openxmlformats.org/officeDocument/2006/customXml" ds:itemID="{A1EBBCF7-68BF-4B57-9DC3-DFA80173F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925b8-b623-4c6a-90bc-0e562908f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097C82-329A-472C-9D2C-5AF9E3F89545}">
  <ds:schemaRef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ba6925b8-b623-4c6a-90bc-0e562908fc56"/>
    <ds:schemaRef ds:uri="http://schemas.microsoft.com/office/2006/metadata/properties"/>
  </ds:schemaRefs>
</ds:datastoreItem>
</file>

<file path=customXml/itemProps4.xml><?xml version="1.0" encoding="utf-8"?>
<ds:datastoreItem xmlns:ds="http://schemas.openxmlformats.org/officeDocument/2006/customXml" ds:itemID="{8BC17686-8BF8-4ED2-8DBB-5E4C30410B6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168</TotalTime>
  <Words>546</Words>
  <Application>Microsoft Office PowerPoint</Application>
  <PresentationFormat>Widescreen</PresentationFormat>
  <Paragraphs>67</Paragraphs>
  <Slides>10</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System Font Regular</vt:lpstr>
      <vt:lpstr>Times New Roman</vt:lpstr>
      <vt:lpstr>Wingdings</vt:lpstr>
      <vt:lpstr>Permobil Template Slides</vt:lpstr>
      <vt:lpstr>think-cell Slide</vt:lpstr>
      <vt:lpstr>Vasa Cup</vt:lpstr>
      <vt:lpstr>PowerPoint Presentation</vt:lpstr>
      <vt:lpstr>AgendaAgenda</vt:lpstr>
      <vt:lpstr>PowerPoint Presentation</vt:lpstr>
      <vt:lpstr>AgendaAgenda</vt:lpstr>
      <vt:lpstr>PowerPoint Presentation</vt:lpstr>
      <vt:lpstr>Feedback under cupen</vt:lpstr>
      <vt:lpstr>AgendaAgenda</vt:lpstr>
      <vt:lpstr>AgendaAgenda</vt:lpstr>
      <vt:lpstr>AgendaAgenda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Vasa Cup</dc:title>
  <dc:subject/>
  <dc:creator>Linda Nilsson</dc:creator>
  <cp:keywords/>
  <dc:description/>
  <cp:lastModifiedBy>Linda Nilsson</cp:lastModifiedBy>
  <cp:revision>4</cp:revision>
  <dcterms:created xsi:type="dcterms:W3CDTF">2021-11-10T17:21:18Z</dcterms:created>
  <dcterms:modified xsi:type="dcterms:W3CDTF">2022-03-24T09:58:27Z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0x0101000FFBD4D3A82F324CA863535BF68521E301007D4DBD0AB74F6244952A0F41F8FD8FE1</vt:lpwstr>
  </property>
  <property fmtid="{D5CDD505-2E9C-101B-9397-08002B2CF9AE}" pid="3" name="TaxKeyword">
    <vt:lpwstr/>
  </property>
</Properties>
</file>