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89" r:id="rId2"/>
    <p:sldId id="290" r:id="rId3"/>
    <p:sldId id="314" r:id="rId4"/>
    <p:sldId id="304" r:id="rId5"/>
    <p:sldId id="312" r:id="rId6"/>
    <p:sldId id="317" r:id="rId7"/>
    <p:sldId id="331" r:id="rId8"/>
    <p:sldId id="311" r:id="rId9"/>
    <p:sldId id="262" r:id="rId10"/>
    <p:sldId id="263" r:id="rId11"/>
    <p:sldId id="264" r:id="rId12"/>
    <p:sldId id="265" r:id="rId13"/>
    <p:sldId id="266" r:id="rId14"/>
    <p:sldId id="291" r:id="rId15"/>
    <p:sldId id="307" r:id="rId16"/>
    <p:sldId id="324" r:id="rId17"/>
    <p:sldId id="320" r:id="rId18"/>
    <p:sldId id="328" r:id="rId19"/>
    <p:sldId id="330" r:id="rId20"/>
    <p:sldId id="259" r:id="rId21"/>
    <p:sldId id="329" r:id="rId22"/>
    <p:sldId id="260" r:id="rId23"/>
    <p:sldId id="313" r:id="rId24"/>
    <p:sldId id="322" r:id="rId25"/>
    <p:sldId id="332" r:id="rId26"/>
  </p:sldIdLst>
  <p:sldSz cx="12192000" cy="6858000"/>
  <p:notesSz cx="6858000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Björkstig" initials="DB" lastIdx="1" clrIdx="0">
    <p:extLst>
      <p:ext uri="{19B8F6BF-5375-455C-9EA6-DF929625EA0E}">
        <p15:presenceInfo xmlns:p15="http://schemas.microsoft.com/office/powerpoint/2012/main" userId="2120b2006003045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C8F92C-A1B1-48BD-AE88-01FA228FFC20}" v="1" dt="2024-05-02T14:50:41.6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5E4CC-0AA0-44E7-9C60-423394DE09DB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937736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BBA0B-988F-4612-9119-BEB0A2ECCE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804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8161-5AF6-4E94-9FF6-87EC53B013B9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427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458161-5AF6-4E94-9FF6-87EC53B013B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108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45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36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377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4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328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206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17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4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63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12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2024-05-02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2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794" y="5074508"/>
            <a:ext cx="1626973" cy="162697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31" y="-788565"/>
            <a:ext cx="11189724" cy="8849390"/>
          </a:xfrm>
          <a:prstGeom prst="rect">
            <a:avLst/>
          </a:prstGeom>
        </p:spPr>
      </p:pic>
      <p:sp>
        <p:nvSpPr>
          <p:cNvPr id="4" name="MSIPCMContentMarking" descr="{&quot;HashCode&quot;:479607474,&quot;Placement&quot;:&quot;Footer&quot;,&quot;Top&quot;:525.346863,&quot;Left&quot;:0.0,&quot;SlideWidth&quot;:960,&quot;SlideHeight&quot;:540}">
            <a:extLst>
              <a:ext uri="{FF2B5EF4-FFF2-40B4-BE49-F238E27FC236}">
                <a16:creationId xmlns:a16="http://schemas.microsoft.com/office/drawing/2014/main" id="{5FD25C77-5AFF-445A-8A27-7CDF5934198E}"/>
              </a:ext>
            </a:extLst>
          </p:cNvPr>
          <p:cNvSpPr txBox="1"/>
          <p:nvPr userDrawn="1"/>
        </p:nvSpPr>
        <p:spPr>
          <a:xfrm>
            <a:off x="0" y="6671905"/>
            <a:ext cx="1161427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600">
                <a:solidFill>
                  <a:srgbClr val="737373"/>
                </a:solidFill>
                <a:latin typeface="Arial" panose="020B0604020202020204" pitchFamily="34" charset="0"/>
              </a:rPr>
              <a:t>Confidentiality: C2 - Internal</a:t>
            </a:r>
          </a:p>
        </p:txBody>
      </p:sp>
    </p:spTree>
    <p:extLst>
      <p:ext uri="{BB962C8B-B14F-4D97-AF65-F5344CB8AC3E}">
        <p14:creationId xmlns:p14="http://schemas.microsoft.com/office/powerpoint/2010/main" val="1653007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notesSlide" Target="../notesSlides/notesSlide1.xml"/><Relationship Id="rId7" Type="http://schemas.openxmlformats.org/officeDocument/2006/relationships/hyperlink" Target="https://www.cuponline.se/start.aspx?cupid=37442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Föräldrarmöte</a:t>
            </a:r>
            <a:br>
              <a:rPr lang="en-US" dirty="0"/>
            </a:br>
            <a:r>
              <a:rPr lang="en-US" dirty="0"/>
              <a:t>summering av </a:t>
            </a:r>
            <a:br>
              <a:rPr lang="en-US" dirty="0"/>
            </a:br>
            <a:r>
              <a:rPr lang="en-US" dirty="0" err="1"/>
              <a:t>Säsongen</a:t>
            </a:r>
            <a:r>
              <a:rPr lang="en-US" dirty="0"/>
              <a:t> 23/24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Teamsmöte  2024-05-02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5795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6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Varför tacklar vi? </a:t>
            </a:r>
            <a:r>
              <a:rPr lang="sv-SE" sz="32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(</a:t>
            </a:r>
            <a:r>
              <a:rPr lang="sv-SE" sz="3200" b="1" i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bikupa</a:t>
            </a:r>
            <a:r>
              <a:rPr lang="sv-SE" sz="32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)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949" y="5185838"/>
            <a:ext cx="1653702" cy="1653702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D9D6EB9A-F9A5-9E2E-E5AC-E83C2629958A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ü"/>
            </a:pPr>
            <a:r>
              <a:rPr lang="sv-SE" sz="4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För att vinna pucken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endParaRPr lang="sv-SE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sv-SE" sz="4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VTS (vinn kampen, ta pucken, sätt igång spelet)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endParaRPr lang="sv-SE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sv-SE" sz="4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Inte för att skrämmas/sätta sig i respekt/skada/frustration</a:t>
            </a:r>
          </a:p>
          <a:p>
            <a:endParaRPr lang="sv-SE" sz="4800" b="1" dirty="0">
              <a:solidFill>
                <a:srgbClr val="86764F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4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6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När vi tacklar…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949" y="5185838"/>
            <a:ext cx="1653702" cy="1653702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D9D6EB9A-F9A5-9E2E-E5AC-E83C2629958A}"/>
              </a:ext>
            </a:extLst>
          </p:cNvPr>
          <p:cNvSpPr txBox="1">
            <a:spLocks/>
          </p:cNvSpPr>
          <p:nvPr/>
        </p:nvSpPr>
        <p:spPr>
          <a:xfrm>
            <a:off x="838200" y="1649691"/>
            <a:ext cx="10515600" cy="5115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Bara puckförare är tacklingsbar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Aldrig från blind sida (inte tackla om jag ser siffrorna)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Aldrig sent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Låg tyngdpunkt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Spänn kroppen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Flytta tyngdpunkt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Håll ner och in armarna, klubban i isen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Skridskorna i isen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VTS (vinn kampen, ta pucken, sätt igång spelet)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Visa respekt!!!</a:t>
            </a: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800" b="1" i="0" u="none" strike="noStrike" kern="1200" cap="none" spc="0" normalizeH="0" baseline="0" noProof="0" dirty="0">
              <a:ln>
                <a:noFill/>
              </a:ln>
              <a:solidFill>
                <a:srgbClr val="86764F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160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6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När vi tar emot tackling…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949" y="5185838"/>
            <a:ext cx="1653702" cy="1653702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D9D6EB9A-F9A5-9E2E-E5AC-E83C2629958A}"/>
              </a:ext>
            </a:extLst>
          </p:cNvPr>
          <p:cNvSpPr txBox="1">
            <a:spLocks/>
          </p:cNvSpPr>
          <p:nvPr/>
        </p:nvSpPr>
        <p:spPr>
          <a:xfrm>
            <a:off x="838200" y="1819374"/>
            <a:ext cx="10515600" cy="3959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Vara beredd på tackling</a:t>
            </a: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(tackla på träning, upp med blicken)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Låg tyngdpunkt, spänn kroppen, flytta tyngdpunkt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Håll ner och in armarna, klubban i isen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Skridskorna i isen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Sök kroppskontakt före sarg</a:t>
            </a:r>
          </a:p>
          <a:p>
            <a:endParaRPr lang="sv-SE" sz="56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Hålla sig nära sarg</a:t>
            </a:r>
          </a:p>
          <a:p>
            <a:endParaRPr lang="sv-SE" sz="56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VTS (vinn kampen, ta pucken, sätt igång spelet)</a:t>
            </a:r>
          </a:p>
          <a:p>
            <a:endParaRPr lang="sv-SE" sz="5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ü"/>
            </a:pPr>
            <a:r>
              <a:rPr lang="sv-SE" sz="9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Visa respekt!!!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800" b="1" i="0" u="none" strike="noStrike" kern="1200" cap="none" spc="0" normalizeH="0" baseline="0" noProof="0" dirty="0">
              <a:ln>
                <a:noFill/>
              </a:ln>
              <a:solidFill>
                <a:srgbClr val="86764F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902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6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Sammanfattning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949" y="5185838"/>
            <a:ext cx="1653702" cy="1653702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D9D6EB9A-F9A5-9E2E-E5AC-E83C2629958A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För att vinna pucken</a:t>
            </a: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VTS (vinn kampen, ta pucken, sätt igång spelet)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Bra position för att tackla</a:t>
            </a:r>
            <a:r>
              <a:rPr lang="sv-SE" sz="96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/ta emot tackling?</a:t>
            </a: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sv-SE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v-SE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Respekt!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800" b="1" i="0" u="none" strike="noStrike" kern="1200" cap="none" spc="0" normalizeH="0" baseline="0" noProof="0" dirty="0">
              <a:ln>
                <a:noFill/>
              </a:ln>
              <a:solidFill>
                <a:srgbClr val="86764F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258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0484E-B94A-40F8-97C8-94D5E39C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Spelformer</a:t>
            </a:r>
            <a:r>
              <a:rPr lang="en-US" dirty="0"/>
              <a:t> 23/24 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2EED5-5560-4981-A2FA-86D0363B9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 fontAlgn="base"/>
            <a:r>
              <a:rPr lang="sv-SE" dirty="0"/>
              <a:t>U12 spelar 3 mot 3  på spelyta 20*30 m</a:t>
            </a:r>
          </a:p>
          <a:p>
            <a:pPr lvl="1" fontAlgn="base"/>
            <a:r>
              <a:rPr lang="sv-SE" dirty="0"/>
              <a:t>1 match är 2 perioder á 8 min. Vid varje matchtillfälle ska minst 3 matcher genomföras. </a:t>
            </a:r>
          </a:p>
          <a:p>
            <a:pPr lvl="1" fontAlgn="base"/>
            <a:r>
              <a:rPr lang="sv-SE" dirty="0"/>
              <a:t>Rullande byten</a:t>
            </a:r>
          </a:p>
          <a:p>
            <a:pPr lvl="1" fontAlgn="base"/>
            <a:r>
              <a:rPr lang="sv-SE" dirty="0"/>
              <a:t>Tacklingar </a:t>
            </a:r>
          </a:p>
          <a:p>
            <a:pPr lvl="1" fontAlgn="base"/>
            <a:r>
              <a:rPr lang="sv-SE" dirty="0"/>
              <a:t>Helplan efter v10</a:t>
            </a:r>
          </a:p>
          <a:p>
            <a:pPr marL="457200" lvl="1" indent="0" fontAlgn="base">
              <a:buNone/>
            </a:pPr>
            <a:r>
              <a:rPr lang="sv-SE" u="sng" dirty="0"/>
              <a:t>Säsong 24/25 *</a:t>
            </a:r>
          </a:p>
          <a:p>
            <a:pPr marL="457200" lvl="1" indent="0">
              <a:buNone/>
            </a:pPr>
            <a:r>
              <a:rPr lang="sv-SE" dirty="0"/>
              <a:t>Helplan</a:t>
            </a:r>
          </a:p>
          <a:p>
            <a:pPr marL="457200" lvl="1" indent="0">
              <a:buNone/>
            </a:pPr>
            <a:r>
              <a:rPr lang="sv-SE" dirty="0"/>
              <a:t>Utvisningar 1 min</a:t>
            </a:r>
          </a:p>
          <a:p>
            <a:pPr marL="457200" lvl="1" indent="0">
              <a:buNone/>
            </a:pPr>
            <a:r>
              <a:rPr lang="sv-SE" dirty="0"/>
              <a:t>Tacklingar 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3802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53044-79C7-4094-ABCA-CB71994CA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337"/>
          </a:xfrm>
        </p:spPr>
        <p:txBody>
          <a:bodyPr/>
          <a:lstStyle/>
          <a:p>
            <a:r>
              <a:rPr lang="en-US" dirty="0" err="1"/>
              <a:t>Materialarna</a:t>
            </a:r>
            <a:r>
              <a:rPr lang="en-US" dirty="0"/>
              <a:t> – </a:t>
            </a:r>
            <a:r>
              <a:rPr lang="en-US" dirty="0" err="1"/>
              <a:t>Informerar</a:t>
            </a:r>
            <a:r>
              <a:rPr lang="en-US" dirty="0"/>
              <a:t> 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A32F0-5C22-433F-589F-7E56343A5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Slipen</a:t>
            </a:r>
            <a:r>
              <a:rPr lang="en-US" dirty="0"/>
              <a:t> </a:t>
            </a:r>
            <a:r>
              <a:rPr lang="en-US" dirty="0" err="1"/>
              <a:t>förvaras</a:t>
            </a:r>
            <a:r>
              <a:rPr lang="en-US" dirty="0"/>
              <a:t> hos </a:t>
            </a:r>
            <a:r>
              <a:rPr lang="en-US" dirty="0" err="1"/>
              <a:t>Gullback</a:t>
            </a:r>
            <a:r>
              <a:rPr lang="en-US" dirty="0"/>
              <a:t> </a:t>
            </a:r>
            <a:r>
              <a:rPr lang="en-US" dirty="0" err="1"/>
              <a:t>när</a:t>
            </a:r>
            <a:r>
              <a:rPr lang="en-US" dirty="0"/>
              <a:t> det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säsong</a:t>
            </a:r>
            <a:r>
              <a:rPr lang="en-US" dirty="0"/>
              <a:t>, </a:t>
            </a:r>
            <a:r>
              <a:rPr lang="en-US" dirty="0" err="1"/>
              <a:t>används</a:t>
            </a:r>
            <a:r>
              <a:rPr lang="en-US" dirty="0"/>
              <a:t> av </a:t>
            </a:r>
            <a:r>
              <a:rPr lang="en-US" dirty="0" err="1"/>
              <a:t>alla</a:t>
            </a:r>
            <a:r>
              <a:rPr lang="en-US" dirty="0"/>
              <a:t> under </a:t>
            </a:r>
            <a:r>
              <a:rPr lang="en-US" dirty="0" err="1"/>
              <a:t>sommaren</a:t>
            </a:r>
            <a:r>
              <a:rPr lang="en-US" dirty="0"/>
              <a:t>. </a:t>
            </a:r>
            <a:endParaRPr lang="sv-SE" dirty="0"/>
          </a:p>
          <a:p>
            <a:r>
              <a:rPr lang="sv-SE" dirty="0" err="1"/>
              <a:t>Materialarna</a:t>
            </a:r>
            <a:r>
              <a:rPr lang="sv-SE" dirty="0"/>
              <a:t> vill att barnen skall ställa upp skridskorna på anvisad plats, tå ut slipning. </a:t>
            </a:r>
            <a:r>
              <a:rPr lang="sv-SE" dirty="0" err="1"/>
              <a:t>Materialarna</a:t>
            </a:r>
            <a:r>
              <a:rPr lang="sv-SE" dirty="0"/>
              <a:t> fixar plats till allas skridskor.</a:t>
            </a:r>
          </a:p>
          <a:p>
            <a:r>
              <a:rPr lang="sv-SE" dirty="0"/>
              <a:t>Ser vi att utrustningen är för liten eller felande så kontaktas föräldrarna. Viktigt med bra grejer nu när spelet blir tuffare.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r>
              <a:rPr lang="sv-SE" dirty="0"/>
              <a:t>Övrigt att ta upp?</a:t>
            </a:r>
          </a:p>
          <a:p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6770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95FE3-CFED-9728-7DFA-331267C30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5" y="37148"/>
            <a:ext cx="3696216" cy="6820852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43328179-9A0C-20C3-1EB8-6B12FD13F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2567" y="0"/>
            <a:ext cx="36468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3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F5C1E2-FBC3-4B49-8200-C4957D06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– Sponsorer23/24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FA0F39-BF0D-48B2-92F5-333DD5441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dirty="0" err="1"/>
              <a:t>Bingolotter</a:t>
            </a:r>
            <a:r>
              <a:rPr lang="en-US" dirty="0"/>
              <a:t> – 20 lotter + 10 </a:t>
            </a:r>
            <a:r>
              <a:rPr lang="en-US" dirty="0" err="1"/>
              <a:t>kalendrar</a:t>
            </a:r>
            <a:r>
              <a:rPr lang="en-US" dirty="0"/>
              <a:t>. Eller </a:t>
            </a:r>
            <a:r>
              <a:rPr lang="en-US" dirty="0" err="1"/>
              <a:t>värde</a:t>
            </a:r>
            <a:r>
              <a:rPr lang="en-US" dirty="0"/>
              <a:t> för </a:t>
            </a:r>
            <a:r>
              <a:rPr lang="en-US" dirty="0" err="1"/>
              <a:t>minst</a:t>
            </a:r>
            <a:r>
              <a:rPr lang="en-US" dirty="0"/>
              <a:t> 1500 kr. </a:t>
            </a:r>
          </a:p>
          <a:p>
            <a:r>
              <a:rPr lang="en-US" dirty="0" err="1">
                <a:ea typeface="+mn-lt"/>
                <a:cs typeface="+mn-lt"/>
              </a:rPr>
              <a:t>Pappersförsäljning</a:t>
            </a:r>
            <a:r>
              <a:rPr lang="en-US" dirty="0">
                <a:ea typeface="+mn-lt"/>
                <a:cs typeface="+mn-lt"/>
              </a:rPr>
              <a:t> omgång1 - 11 </a:t>
            </a:r>
            <a:r>
              <a:rPr lang="en-US" dirty="0" err="1">
                <a:ea typeface="+mn-lt"/>
                <a:cs typeface="+mn-lt"/>
              </a:rPr>
              <a:t>balar</a:t>
            </a:r>
            <a:r>
              <a:rPr lang="en-US" dirty="0">
                <a:ea typeface="+mn-lt"/>
                <a:cs typeface="+mn-lt"/>
              </a:rPr>
              <a:t> –3 föreningen,8laget </a:t>
            </a:r>
            <a:endParaRPr lang="en-US" dirty="0"/>
          </a:p>
          <a:p>
            <a:r>
              <a:rPr lang="en-US" dirty="0" err="1"/>
              <a:t>Pappersförsäljning</a:t>
            </a:r>
            <a:r>
              <a:rPr lang="en-US" dirty="0"/>
              <a:t> omgång2 - 5 </a:t>
            </a:r>
            <a:r>
              <a:rPr lang="en-US" dirty="0" err="1"/>
              <a:t>balar</a:t>
            </a:r>
            <a:r>
              <a:rPr lang="en-US" dirty="0"/>
              <a:t> – 3 föreningen,2laget</a:t>
            </a:r>
          </a:p>
          <a:p>
            <a:r>
              <a:rPr lang="en-US" dirty="0" err="1"/>
              <a:t>Pappersförsäljning</a:t>
            </a:r>
            <a:r>
              <a:rPr lang="en-US" dirty="0"/>
              <a:t> omgång3 - 3balar – till </a:t>
            </a:r>
            <a:r>
              <a:rPr lang="en-US" dirty="0" err="1"/>
              <a:t>föreningen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Pappersförsäljning</a:t>
            </a:r>
            <a:r>
              <a:rPr lang="en-US" dirty="0"/>
              <a:t> omgång4 – 6 </a:t>
            </a:r>
            <a:r>
              <a:rPr lang="en-US" dirty="0" err="1"/>
              <a:t>balar</a:t>
            </a:r>
            <a:r>
              <a:rPr lang="en-US" dirty="0"/>
              <a:t> till </a:t>
            </a:r>
            <a:r>
              <a:rPr lang="en-US" dirty="0" err="1"/>
              <a:t>laget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9819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47C46E-1CDE-880E-46FD-1E9DEE123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gör vi säsongen så billig som möjlig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1E4565E-6140-167A-9F58-3A6C25CC79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Ca 8000 kr /spelare </a:t>
            </a:r>
          </a:p>
          <a:p>
            <a:endParaRPr lang="sv-SE" dirty="0"/>
          </a:p>
          <a:p>
            <a:r>
              <a:rPr lang="sv-SE" dirty="0"/>
              <a:t>Ska allt vara gratis så behöver varje spelare sälja 105 balar toapapper. Vilket blir 35 balar/tillfälle. </a:t>
            </a:r>
          </a:p>
          <a:p>
            <a:endParaRPr lang="sv-SE" dirty="0"/>
          </a:p>
          <a:p>
            <a:r>
              <a:rPr lang="sv-SE" dirty="0"/>
              <a:t>Nu har vi bingolotter</a:t>
            </a:r>
          </a:p>
          <a:p>
            <a:r>
              <a:rPr lang="sv-SE" dirty="0" err="1"/>
              <a:t>Lagjobb</a:t>
            </a:r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A20A5EA-D6E0-814D-9CB6-5D7C03F345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Kläder 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Avslutning</a:t>
            </a:r>
          </a:p>
          <a:p>
            <a:r>
              <a:rPr lang="sv-SE" dirty="0"/>
              <a:t>Uppstartsläger</a:t>
            </a:r>
          </a:p>
          <a:p>
            <a:r>
              <a:rPr lang="sv-SE" dirty="0"/>
              <a:t>Mat /</a:t>
            </a:r>
            <a:r>
              <a:rPr lang="sv-SE" dirty="0" err="1"/>
              <a:t>Mellis</a:t>
            </a:r>
            <a:r>
              <a:rPr lang="sv-SE" dirty="0"/>
              <a:t> runt cuper </a:t>
            </a:r>
          </a:p>
          <a:p>
            <a:r>
              <a:rPr lang="sv-SE" dirty="0"/>
              <a:t>Sammandrag</a:t>
            </a:r>
          </a:p>
          <a:p>
            <a:r>
              <a:rPr lang="sv-SE" dirty="0"/>
              <a:t>Fondering</a:t>
            </a:r>
          </a:p>
          <a:p>
            <a:r>
              <a:rPr lang="sv-SE" dirty="0"/>
              <a:t>Domare </a:t>
            </a:r>
          </a:p>
        </p:txBody>
      </p:sp>
    </p:spTree>
    <p:extLst>
      <p:ext uri="{BB962C8B-B14F-4D97-AF65-F5344CB8AC3E}">
        <p14:creationId xmlns:p14="http://schemas.microsoft.com/office/powerpoint/2010/main" val="3018605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47C46E-1CDE-880E-46FD-1E9DEE123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gör vi säsongen så billig som möjlig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1E4565E-6140-167A-9F58-3A6C25CC79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sv-SE" dirty="0"/>
              <a:t>Ca 8000 kr /spelare </a:t>
            </a:r>
          </a:p>
          <a:p>
            <a:r>
              <a:rPr lang="sv-SE" dirty="0"/>
              <a:t>Sponsorintäkter 62.500kr</a:t>
            </a:r>
          </a:p>
          <a:p>
            <a:endParaRPr lang="sv-SE" dirty="0"/>
          </a:p>
          <a:p>
            <a:r>
              <a:rPr lang="sv-SE" dirty="0"/>
              <a:t>Ska allt vara gratis så behöver varje spelare sälja 105 balar toapapper. Vilket blir 35 balar/tillfälle. </a:t>
            </a:r>
          </a:p>
          <a:p>
            <a:endParaRPr lang="sv-SE" dirty="0"/>
          </a:p>
          <a:p>
            <a:r>
              <a:rPr lang="sv-SE" dirty="0"/>
              <a:t>Nu har vi bingolotter &amp; papper</a:t>
            </a:r>
          </a:p>
          <a:p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A20A5EA-D6E0-814D-9CB6-5D7C03F345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sv-SE" dirty="0"/>
              <a:t>Kläder/trunk/ryggsäck  100kr/1400kr </a:t>
            </a:r>
          </a:p>
          <a:p>
            <a:pPr marL="0" indent="0">
              <a:buNone/>
            </a:pPr>
            <a:r>
              <a:rPr lang="sv-SE" dirty="0"/>
              <a:t> Total kostnad ca 110.000kr.</a:t>
            </a:r>
            <a:endParaRPr lang="sv-SE"/>
          </a:p>
          <a:p>
            <a:r>
              <a:rPr lang="sv-SE" dirty="0"/>
              <a:t>Cuper 450kr/500kr</a:t>
            </a:r>
          </a:p>
          <a:p>
            <a:r>
              <a:rPr lang="sv-SE" dirty="0"/>
              <a:t>Avslutning - Gratis</a:t>
            </a:r>
          </a:p>
          <a:p>
            <a:r>
              <a:rPr lang="sv-SE" dirty="0"/>
              <a:t>Uppstartsläger - Gratis</a:t>
            </a:r>
          </a:p>
          <a:p>
            <a:r>
              <a:rPr lang="sv-SE" dirty="0"/>
              <a:t>Mat /</a:t>
            </a:r>
            <a:r>
              <a:rPr lang="sv-SE" dirty="0" err="1"/>
              <a:t>Mellis</a:t>
            </a:r>
            <a:r>
              <a:rPr lang="sv-SE" dirty="0"/>
              <a:t> runt cuper - Gratis</a:t>
            </a:r>
          </a:p>
          <a:p>
            <a:r>
              <a:rPr lang="sv-SE" dirty="0"/>
              <a:t>Sammandrag </a:t>
            </a:r>
          </a:p>
          <a:p>
            <a:r>
              <a:rPr lang="sv-SE" dirty="0"/>
              <a:t>Fondering</a:t>
            </a:r>
          </a:p>
          <a:p>
            <a:r>
              <a:rPr lang="sv-SE" dirty="0"/>
              <a:t>Domare </a:t>
            </a:r>
          </a:p>
        </p:txBody>
      </p:sp>
    </p:spTree>
    <p:extLst>
      <p:ext uri="{BB962C8B-B14F-4D97-AF65-F5344CB8AC3E}">
        <p14:creationId xmlns:p14="http://schemas.microsoft.com/office/powerpoint/2010/main" val="313500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Säsong 23/24</a:t>
            </a:r>
          </a:p>
          <a:p>
            <a:r>
              <a:rPr lang="sv-SE" dirty="0"/>
              <a:t>Cuper samt Litium cup 4-5 Nov </a:t>
            </a:r>
          </a:p>
          <a:p>
            <a:r>
              <a:rPr lang="sv-SE" dirty="0"/>
              <a:t>Gärde - Uppstart</a:t>
            </a:r>
          </a:p>
          <a:p>
            <a:r>
              <a:rPr lang="sv-SE" dirty="0"/>
              <a:t>Truppen </a:t>
            </a:r>
          </a:p>
          <a:p>
            <a:r>
              <a:rPr lang="sv-SE" dirty="0"/>
              <a:t>Träningsupplägg - Tränarna informerar</a:t>
            </a:r>
          </a:p>
          <a:p>
            <a:r>
              <a:rPr lang="sv-SE" dirty="0"/>
              <a:t>Matrealarna informerar</a:t>
            </a:r>
          </a:p>
          <a:p>
            <a:r>
              <a:rPr lang="sv-SE" dirty="0"/>
              <a:t>Ekonomi / Inköp</a:t>
            </a:r>
          </a:p>
          <a:p>
            <a:r>
              <a:rPr lang="sv-SE" dirty="0"/>
              <a:t>Övrigt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859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5769C30-FB94-65DD-B195-82FFEB5ECAD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5769C30-FB94-65DD-B195-82FFEB5ECA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Bildobjekt 5" descr="En bild som visar text, clipart&#10;&#10;Automatiskt genererad beskrivning">
            <a:extLst>
              <a:ext uri="{FF2B5EF4-FFF2-40B4-BE49-F238E27FC236}">
                <a16:creationId xmlns:a16="http://schemas.microsoft.com/office/drawing/2014/main" id="{49CDC3E5-8DA7-4412-9112-CFB8AEEC9A8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461" r="23459" b="-1"/>
          <a:stretch/>
        </p:blipFill>
        <p:spPr>
          <a:xfrm>
            <a:off x="3576189" y="0"/>
            <a:ext cx="8669532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1C96BE0-1130-4BC3-AF1A-85925275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5077728" cy="1124712"/>
          </a:xfrm>
        </p:spPr>
        <p:txBody>
          <a:bodyPr vert="horz" anchor="b">
            <a:normAutofit/>
          </a:bodyPr>
          <a:lstStyle/>
          <a:p>
            <a:pPr>
              <a:spcBef>
                <a:spcPts val="1000"/>
              </a:spcBef>
            </a:pPr>
            <a:r>
              <a:rPr lang="sv-SE" sz="4000" b="1" dirty="0" err="1">
                <a:latin typeface="Calibri"/>
                <a:ea typeface="+mj-lt"/>
                <a:cs typeface="+mj-lt"/>
              </a:rPr>
              <a:t>Lilium</a:t>
            </a:r>
            <a:r>
              <a:rPr lang="sv-SE" sz="4000" b="1" dirty="0">
                <a:latin typeface="Calibri"/>
                <a:ea typeface="+mj-lt"/>
                <a:cs typeface="+mj-lt"/>
              </a:rPr>
              <a:t> cup 4-5 nov</a:t>
            </a:r>
            <a:endParaRPr lang="sv-SE" sz="4000" dirty="0">
              <a:latin typeface="Calibri"/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1EA9FF-62F2-4881-959D-30A2FD13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6906528" cy="38976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2000" dirty="0">
                <a:ea typeface="+mn-lt"/>
                <a:cs typeface="+mn-lt"/>
              </a:rPr>
              <a:t> Cupen hittar ni på </a:t>
            </a:r>
            <a:r>
              <a:rPr lang="sv-SE" sz="2000" dirty="0" err="1">
                <a:ea typeface="+mn-lt"/>
                <a:cs typeface="+mn-lt"/>
              </a:rPr>
              <a:t>CupOnline</a:t>
            </a:r>
            <a:r>
              <a:rPr lang="sv-SE" sz="2000" dirty="0">
                <a:ea typeface="+mn-lt"/>
                <a:cs typeface="+mn-lt"/>
              </a:rPr>
              <a:t>: </a:t>
            </a:r>
          </a:p>
          <a:p>
            <a:pPr marL="0" indent="0">
              <a:buNone/>
            </a:pPr>
            <a:r>
              <a:rPr lang="en-US" sz="1400" dirty="0">
                <a:hlinkClick r:id="rId7"/>
              </a:rPr>
              <a:t>Start - Lilium Cup 2023 – </a:t>
            </a:r>
            <a:r>
              <a:rPr lang="en-US" sz="1400" dirty="0" err="1">
                <a:hlinkClick r:id="rId7"/>
              </a:rPr>
              <a:t>Cuponline</a:t>
            </a:r>
            <a:endParaRPr lang="sv-SE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sz="2000" dirty="0">
              <a:ea typeface="+mn-lt"/>
              <a:cs typeface="+mn-lt"/>
            </a:endParaRPr>
          </a:p>
          <a:p>
            <a:r>
              <a:rPr lang="sv-SE" sz="2000" dirty="0">
                <a:ea typeface="+mn-lt"/>
                <a:cs typeface="+mn-lt"/>
              </a:rPr>
              <a:t>4 föreningar &amp; 9 lag hittills anmälda</a:t>
            </a:r>
          </a:p>
          <a:p>
            <a:r>
              <a:rPr lang="sv-SE" sz="2000" dirty="0">
                <a:ea typeface="+mn-lt"/>
                <a:cs typeface="+mn-lt"/>
              </a:rPr>
              <a:t>IK Huge (2), Brynäs (1), Timrå (3), SH (3)</a:t>
            </a:r>
          </a:p>
          <a:p>
            <a:r>
              <a:rPr lang="sv-SE" sz="2000" dirty="0">
                <a:ea typeface="+mn-lt"/>
                <a:cs typeface="+mn-lt"/>
              </a:rPr>
              <a:t>Bollnäs och </a:t>
            </a:r>
            <a:r>
              <a:rPr lang="sv-SE" sz="2000" dirty="0" err="1">
                <a:ea typeface="+mn-lt"/>
                <a:cs typeface="+mn-lt"/>
              </a:rPr>
              <a:t>Huddik</a:t>
            </a:r>
            <a:r>
              <a:rPr lang="sv-SE" sz="2000" dirty="0">
                <a:ea typeface="+mn-lt"/>
                <a:cs typeface="+mn-lt"/>
              </a:rPr>
              <a:t> anmäler till 99% nästa vecka</a:t>
            </a:r>
          </a:p>
          <a:p>
            <a:r>
              <a:rPr lang="sv-SE" sz="2000" dirty="0">
                <a:ea typeface="+mn-lt"/>
                <a:cs typeface="+mn-lt"/>
              </a:rPr>
              <a:t>Clemensnäs, Modo, Luleå i bra dialog </a:t>
            </a:r>
          </a:p>
          <a:p>
            <a:r>
              <a:rPr lang="sv-SE" sz="2000" dirty="0">
                <a:ea typeface="+mn-lt"/>
                <a:cs typeface="+mn-lt"/>
              </a:rPr>
              <a:t>Spel i båda hallarna –kräver fler personer/tid</a:t>
            </a:r>
          </a:p>
          <a:p>
            <a:r>
              <a:rPr lang="sv-SE" sz="2000" dirty="0">
                <a:ea typeface="+mn-lt"/>
                <a:cs typeface="+mn-lt"/>
              </a:rPr>
              <a:t>Samla in priser (lågvinst lotteri)</a:t>
            </a:r>
            <a:endParaRPr lang="sv-SE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sv-SE" sz="1700" dirty="0">
              <a:ea typeface="Calibri"/>
              <a:cs typeface="Calibri"/>
            </a:endParaRPr>
          </a:p>
        </p:txBody>
      </p:sp>
      <p:pic>
        <p:nvPicPr>
          <p:cNvPr id="13" name="Picture 12" descr="A logo with black text&#10;&#10;Description automatically generated">
            <a:extLst>
              <a:ext uri="{FF2B5EF4-FFF2-40B4-BE49-F238E27FC236}">
                <a16:creationId xmlns:a16="http://schemas.microsoft.com/office/drawing/2014/main" id="{50C55C76-7A2F-17A5-B02F-C1989A5E0B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5" y="470277"/>
            <a:ext cx="2810005" cy="105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56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48B2AB0-DF3E-7AB1-BC0F-A12D9F9BF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18" y="275785"/>
            <a:ext cx="11202963" cy="630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05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5769C30-FB94-65DD-B195-82FFEB5ECAD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5769C30-FB94-65DD-B195-82FFEB5ECA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Bildobjekt 5" descr="En bild som visar text, clipart&#10;&#10;Automatiskt genererad beskrivning">
            <a:extLst>
              <a:ext uri="{FF2B5EF4-FFF2-40B4-BE49-F238E27FC236}">
                <a16:creationId xmlns:a16="http://schemas.microsoft.com/office/drawing/2014/main" id="{49CDC3E5-8DA7-4412-9112-CFB8AEEC9A8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461" r="23459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1C96BE0-1130-4BC3-AF1A-85925275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5077728" cy="1124712"/>
          </a:xfrm>
        </p:spPr>
        <p:txBody>
          <a:bodyPr vert="horz" anchor="b">
            <a:normAutofit/>
          </a:bodyPr>
          <a:lstStyle/>
          <a:p>
            <a:pPr>
              <a:spcBef>
                <a:spcPts val="1000"/>
              </a:spcBef>
            </a:pPr>
            <a:r>
              <a:rPr lang="sv-SE" sz="4000" b="1" dirty="0">
                <a:latin typeface="Calibri"/>
                <a:ea typeface="+mj-lt"/>
                <a:cs typeface="+mj-lt"/>
              </a:rPr>
              <a:t>Sponsorer</a:t>
            </a:r>
            <a:endParaRPr lang="sv-SE" sz="4000" dirty="0">
              <a:latin typeface="Calibri"/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1EA9FF-62F2-4881-959D-30A2FD13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619248"/>
            <a:ext cx="6906528" cy="399649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sv-SE" sz="1600" b="1" dirty="0">
                <a:ea typeface="Calibri"/>
                <a:cs typeface="Calibri"/>
              </a:rPr>
              <a:t>Klara: 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Hansell</a:t>
            </a:r>
            <a:r>
              <a:rPr lang="sv-SE" sz="1400" dirty="0">
                <a:ea typeface="Calibri"/>
                <a:cs typeface="Calibri"/>
              </a:rPr>
              <a:t> shipping: 8000kr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Trioworld</a:t>
            </a:r>
            <a:r>
              <a:rPr lang="sv-SE" sz="1400" dirty="0">
                <a:ea typeface="Calibri"/>
                <a:cs typeface="Calibri"/>
              </a:rPr>
              <a:t>: 7500kr</a:t>
            </a:r>
          </a:p>
          <a:p>
            <a:pPr marL="0" indent="0">
              <a:buNone/>
            </a:pPr>
            <a:r>
              <a:rPr lang="sv-SE" sz="1400" dirty="0">
                <a:ea typeface="Calibri"/>
                <a:cs typeface="Calibri"/>
              </a:rPr>
              <a:t>Scandic 8000kr</a:t>
            </a:r>
          </a:p>
          <a:p>
            <a:pPr marL="0" indent="0">
              <a:buNone/>
            </a:pP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 sz="1600" b="1" dirty="0">
                <a:ea typeface="Calibri"/>
                <a:cs typeface="Calibri"/>
              </a:rPr>
              <a:t>På G: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Thermion</a:t>
            </a:r>
            <a:r>
              <a:rPr lang="sv-SE" sz="1400" dirty="0">
                <a:ea typeface="Calibri"/>
                <a:cs typeface="Calibri"/>
              </a:rPr>
              <a:t>, Bernt, </a:t>
            </a:r>
            <a:r>
              <a:rPr lang="sv-SE" sz="1400" dirty="0" err="1">
                <a:ea typeface="Calibri"/>
                <a:cs typeface="Calibri"/>
              </a:rPr>
              <a:t>HusmanHagberg</a:t>
            </a: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 sz="1600" b="1" dirty="0">
                <a:ea typeface="Calibri"/>
                <a:cs typeface="Calibri"/>
              </a:rPr>
              <a:t>Specifikt till cup: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Latitude</a:t>
            </a:r>
            <a:r>
              <a:rPr lang="sv-SE" sz="1400" dirty="0">
                <a:ea typeface="Calibri"/>
                <a:cs typeface="Calibri"/>
              </a:rPr>
              <a:t> vitamindryck</a:t>
            </a:r>
          </a:p>
          <a:p>
            <a:pPr marL="0" indent="0">
              <a:buNone/>
            </a:pPr>
            <a:r>
              <a:rPr lang="sv-SE" sz="1400" dirty="0" err="1">
                <a:ea typeface="Calibri"/>
                <a:cs typeface="Calibri"/>
              </a:rPr>
              <a:t>Wangeskog</a:t>
            </a: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 sz="1400" dirty="0">
                <a:ea typeface="Calibri"/>
                <a:cs typeface="Calibri"/>
              </a:rPr>
              <a:t>Ytterligare 4st men inget klart.</a:t>
            </a:r>
          </a:p>
          <a:p>
            <a:pPr marL="0" indent="0">
              <a:buNone/>
            </a:pPr>
            <a:endParaRPr lang="sv-SE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 sz="1600" b="1" dirty="0">
                <a:ea typeface="Calibri"/>
                <a:cs typeface="Calibri"/>
              </a:rPr>
              <a:t>Väntar svar:</a:t>
            </a:r>
          </a:p>
          <a:p>
            <a:pPr marL="0" indent="0">
              <a:buNone/>
            </a:pPr>
            <a:r>
              <a:rPr lang="sv-SE" sz="1400" dirty="0">
                <a:ea typeface="Calibri"/>
                <a:cs typeface="Calibri"/>
              </a:rPr>
              <a:t>AFRY, Valmet, Berners, Gibb1 +  någon till</a:t>
            </a:r>
          </a:p>
        </p:txBody>
      </p:sp>
    </p:spTree>
    <p:extLst>
      <p:ext uri="{BB962C8B-B14F-4D97-AF65-F5344CB8AC3E}">
        <p14:creationId xmlns:p14="http://schemas.microsoft.com/office/powerpoint/2010/main" val="1488304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Åtagande</a:t>
            </a:r>
            <a:r>
              <a:rPr lang="en-US" dirty="0"/>
              <a:t> </a:t>
            </a:r>
            <a:r>
              <a:rPr lang="en-US" dirty="0" err="1"/>
              <a:t>föreningen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Kiosk</a:t>
            </a:r>
          </a:p>
          <a:p>
            <a:r>
              <a:rPr lang="en-US" dirty="0" err="1"/>
              <a:t>Parkering</a:t>
            </a:r>
            <a:endParaRPr lang="en-US" dirty="0"/>
          </a:p>
          <a:p>
            <a:r>
              <a:rPr lang="en-US" dirty="0" err="1"/>
              <a:t>Försäljning</a:t>
            </a:r>
            <a:r>
              <a:rPr lang="en-US" dirty="0"/>
              <a:t> av </a:t>
            </a:r>
            <a:r>
              <a:rPr lang="en-US" dirty="0" err="1"/>
              <a:t>papper</a:t>
            </a:r>
            <a:r>
              <a:rPr lang="en-US" dirty="0"/>
              <a:t> 3 </a:t>
            </a:r>
            <a:r>
              <a:rPr lang="en-US" dirty="0" err="1"/>
              <a:t>balar</a:t>
            </a:r>
            <a:endParaRPr lang="en-US" dirty="0"/>
          </a:p>
          <a:p>
            <a:r>
              <a:rPr lang="en-US" dirty="0"/>
              <a:t>SCA </a:t>
            </a:r>
            <a:r>
              <a:rPr lang="en-US" dirty="0" err="1"/>
              <a:t>Cupen</a:t>
            </a:r>
            <a:r>
              <a:rPr lang="en-US" dirty="0"/>
              <a:t> </a:t>
            </a:r>
            <a:r>
              <a:rPr lang="en-US" dirty="0" err="1"/>
              <a:t>fredag</a:t>
            </a:r>
            <a:r>
              <a:rPr lang="en-US" dirty="0"/>
              <a:t> 1/9 – 22 </a:t>
            </a:r>
            <a:r>
              <a:rPr lang="en-US" dirty="0" err="1"/>
              <a:t>personer</a:t>
            </a:r>
            <a:r>
              <a:rPr lang="en-US" dirty="0"/>
              <a:t> </a:t>
            </a:r>
            <a:r>
              <a:rPr lang="en-US" dirty="0" err="1"/>
              <a:t>bemannar</a:t>
            </a:r>
            <a:endParaRPr lang="en-US" dirty="0"/>
          </a:p>
          <a:p>
            <a:r>
              <a:rPr lang="en-US" dirty="0" err="1"/>
              <a:t>Företagscupen</a:t>
            </a:r>
            <a:r>
              <a:rPr lang="en-US" dirty="0"/>
              <a:t> </a:t>
            </a:r>
          </a:p>
          <a:p>
            <a:r>
              <a:rPr lang="en-US" dirty="0" err="1"/>
              <a:t>Häfte</a:t>
            </a:r>
            <a:r>
              <a:rPr lang="en-US" dirty="0"/>
              <a:t> 3x2 per </a:t>
            </a:r>
            <a:r>
              <a:rPr lang="en-US" dirty="0" err="1"/>
              <a:t>spelare</a:t>
            </a:r>
            <a:r>
              <a:rPr lang="en-US" dirty="0"/>
              <a:t>  </a:t>
            </a:r>
            <a:r>
              <a:rPr lang="en-US" dirty="0" err="1"/>
              <a:t>Dealboster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friköp</a:t>
            </a:r>
          </a:p>
          <a:p>
            <a:r>
              <a:rPr lang="en-US" dirty="0"/>
              <a:t>Vatten 2 flak</a:t>
            </a:r>
          </a:p>
          <a:p>
            <a:r>
              <a:rPr lang="en-US" dirty="0"/>
              <a:t>A-</a:t>
            </a:r>
            <a:r>
              <a:rPr lang="en-US" dirty="0" err="1"/>
              <a:t>Lagsmatcher</a:t>
            </a:r>
            <a:r>
              <a:rPr lang="en-US" dirty="0"/>
              <a:t>   </a:t>
            </a:r>
          </a:p>
          <a:p>
            <a:r>
              <a:rPr lang="en-US" dirty="0" err="1"/>
              <a:t>Gärdeskoj</a:t>
            </a:r>
            <a:r>
              <a:rPr lang="en-US" dirty="0"/>
              <a:t> 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9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230A3F-D74F-4B10-B456-457DE8CA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639EA7-CF76-4297-A6DE-61CB8836E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Hockeycup.se </a:t>
            </a:r>
          </a:p>
          <a:p>
            <a:r>
              <a:rPr lang="sv-SE" dirty="0"/>
              <a:t>Laget.se - </a:t>
            </a:r>
            <a:r>
              <a:rPr lang="sv-SE" dirty="0" err="1"/>
              <a:t>app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Facebook / </a:t>
            </a:r>
            <a:r>
              <a:rPr lang="sv-SE" dirty="0" err="1"/>
              <a:t>Instagram</a:t>
            </a:r>
            <a:endParaRPr lang="sv-SE" dirty="0"/>
          </a:p>
          <a:p>
            <a:r>
              <a:rPr lang="sv-SE" dirty="0"/>
              <a:t>Ladda ner </a:t>
            </a:r>
            <a:r>
              <a:rPr lang="sv-SE" dirty="0" err="1"/>
              <a:t>appen</a:t>
            </a:r>
            <a:r>
              <a:rPr lang="sv-SE" dirty="0"/>
              <a:t> spelregler svenska ishockeyförbundet.</a:t>
            </a:r>
          </a:p>
          <a:p>
            <a:r>
              <a:rPr lang="sv-SE" dirty="0"/>
              <a:t>Hockeyhjältar A-lagsspelare – A-lagsspelarna var med på några </a:t>
            </a:r>
            <a:r>
              <a:rPr lang="sv-SE" dirty="0" err="1"/>
              <a:t>träningar.Vi</a:t>
            </a:r>
            <a:r>
              <a:rPr lang="sv-SE" dirty="0"/>
              <a:t> fick möjligheten till att se deras </a:t>
            </a:r>
            <a:r>
              <a:rPr lang="sv-SE" dirty="0" err="1"/>
              <a:t>omkl.rum</a:t>
            </a:r>
            <a:r>
              <a:rPr lang="sv-SE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678998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440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Säsongen</a:t>
            </a:r>
            <a:r>
              <a:rPr lang="en-US" dirty="0"/>
              <a:t> 23/24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248" y="1427722"/>
            <a:ext cx="10636552" cy="474924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Huvudtränare</a:t>
            </a:r>
            <a:r>
              <a:rPr lang="en-US" dirty="0"/>
              <a:t>: Andreas</a:t>
            </a:r>
          </a:p>
          <a:p>
            <a:pPr marL="0" indent="0">
              <a:buNone/>
            </a:pPr>
            <a:r>
              <a:rPr lang="en-US" dirty="0" err="1"/>
              <a:t>Målvaktstränare</a:t>
            </a:r>
            <a:r>
              <a:rPr lang="en-US" dirty="0"/>
              <a:t>: Magnus *</a:t>
            </a:r>
          </a:p>
          <a:p>
            <a:pPr marL="0" indent="0">
              <a:buNone/>
            </a:pPr>
            <a:r>
              <a:rPr lang="en-US" dirty="0" err="1"/>
              <a:t>Tränare</a:t>
            </a:r>
            <a:r>
              <a:rPr lang="en-US" dirty="0"/>
              <a:t>: L-G Rikard Fredrik Magnus Anton</a:t>
            </a:r>
          </a:p>
          <a:p>
            <a:pPr marL="0" indent="0">
              <a:buNone/>
            </a:pPr>
            <a:r>
              <a:rPr lang="en-US" dirty="0" err="1"/>
              <a:t>Materialare</a:t>
            </a:r>
            <a:r>
              <a:rPr lang="en-US" dirty="0"/>
              <a:t>: Lennie Mattias Peter </a:t>
            </a:r>
          </a:p>
          <a:p>
            <a:pPr marL="0" indent="0">
              <a:buNone/>
            </a:pPr>
            <a:r>
              <a:rPr lang="en-US" dirty="0" err="1"/>
              <a:t>Lagledare</a:t>
            </a:r>
            <a:r>
              <a:rPr lang="en-US" dirty="0"/>
              <a:t>/Ekonomi: Weronica A-K</a:t>
            </a:r>
          </a:p>
          <a:p>
            <a:pPr marL="0" indent="0">
              <a:buNone/>
            </a:pPr>
            <a:r>
              <a:rPr lang="en-US" dirty="0" err="1"/>
              <a:t>Fystränare</a:t>
            </a:r>
            <a:r>
              <a:rPr lang="en-US" dirty="0"/>
              <a:t>: A-K Andreas Peter </a:t>
            </a:r>
            <a:r>
              <a:rPr lang="en-US" dirty="0" err="1"/>
              <a:t>Fystränare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Magnus Forsberg 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err="1"/>
              <a:t>Föräldrar</a:t>
            </a:r>
            <a:r>
              <a:rPr lang="en-US" u="sng" dirty="0"/>
              <a:t> med </a:t>
            </a:r>
            <a:r>
              <a:rPr lang="en-US" u="sng" dirty="0" err="1"/>
              <a:t>specifika</a:t>
            </a:r>
            <a:r>
              <a:rPr lang="en-US" u="sng" dirty="0"/>
              <a:t> </a:t>
            </a:r>
            <a:r>
              <a:rPr lang="en-US" u="sng" dirty="0" err="1"/>
              <a:t>uppdrag</a:t>
            </a:r>
            <a:r>
              <a:rPr lang="en-US" u="sng" dirty="0"/>
              <a:t>:</a:t>
            </a:r>
          </a:p>
          <a:p>
            <a:pPr marL="0" indent="0">
              <a:buNone/>
            </a:pPr>
            <a:r>
              <a:rPr lang="en-US" dirty="0"/>
              <a:t>Schema: Weronica/AK *</a:t>
            </a:r>
          </a:p>
          <a:p>
            <a:pPr marL="0" indent="0">
              <a:buNone/>
            </a:pPr>
            <a:r>
              <a:rPr lang="en-US" dirty="0" err="1"/>
              <a:t>Cupgeneral</a:t>
            </a:r>
            <a:r>
              <a:rPr lang="en-US" dirty="0"/>
              <a:t>: Linda </a:t>
            </a:r>
          </a:p>
          <a:p>
            <a:pPr marL="0" indent="0">
              <a:buNone/>
            </a:pPr>
            <a:r>
              <a:rPr lang="en-US" dirty="0" err="1"/>
              <a:t>Sponsorgrupp</a:t>
            </a:r>
            <a:r>
              <a:rPr lang="en-US" dirty="0"/>
              <a:t>: Kristoffer &amp; Linda</a:t>
            </a:r>
          </a:p>
        </p:txBody>
      </p:sp>
    </p:spTree>
    <p:extLst>
      <p:ext uri="{BB962C8B-B14F-4D97-AF65-F5344CB8AC3E}">
        <p14:creationId xmlns:p14="http://schemas.microsoft.com/office/powerpoint/2010/main" val="41166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Lagavgift</a:t>
            </a:r>
            <a:r>
              <a:rPr lang="en-US" dirty="0"/>
              <a:t> – 100% </a:t>
            </a:r>
            <a:r>
              <a:rPr lang="en-US" dirty="0" err="1"/>
              <a:t>lagkassan</a:t>
            </a:r>
            <a:endParaRPr lang="en-US" dirty="0"/>
          </a:p>
          <a:p>
            <a:r>
              <a:rPr lang="en-US" dirty="0" err="1"/>
              <a:t>Deltagaravgift</a:t>
            </a:r>
            <a:r>
              <a:rPr lang="en-US" dirty="0"/>
              <a:t> – 50% </a:t>
            </a:r>
            <a:r>
              <a:rPr lang="en-US" dirty="0" err="1"/>
              <a:t>lagkassan</a:t>
            </a:r>
          </a:p>
          <a:p>
            <a:r>
              <a:rPr lang="en-US" dirty="0"/>
              <a:t>A-K Weronica </a:t>
            </a:r>
            <a:r>
              <a:rPr lang="en-US" dirty="0" err="1"/>
              <a:t>bokar</a:t>
            </a:r>
            <a:r>
              <a:rPr lang="en-US" dirty="0"/>
              <a:t> </a:t>
            </a:r>
            <a:r>
              <a:rPr lang="en-US" dirty="0" err="1"/>
              <a:t>cuperna</a:t>
            </a:r>
            <a:r>
              <a:rPr lang="en-US" dirty="0"/>
              <a:t> I </a:t>
            </a:r>
            <a:r>
              <a:rPr lang="en-US" dirty="0" err="1"/>
              <a:t>samråd</a:t>
            </a:r>
            <a:r>
              <a:rPr lang="en-US" dirty="0"/>
              <a:t> med </a:t>
            </a:r>
            <a:r>
              <a:rPr lang="en-US" dirty="0" err="1"/>
              <a:t>ledarna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boka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3 mot 3 cup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helplanscup</a:t>
            </a:r>
            <a:r>
              <a:rPr lang="en-US" dirty="0"/>
              <a:t> /</a:t>
            </a:r>
            <a:r>
              <a:rPr lang="en-US" dirty="0" err="1"/>
              <a:t>spelare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Vi </a:t>
            </a:r>
            <a:r>
              <a:rPr lang="en-US" dirty="0" err="1"/>
              <a:t>siktar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åka</a:t>
            </a:r>
            <a:r>
              <a:rPr lang="en-US" dirty="0"/>
              <a:t> </a:t>
            </a:r>
            <a:r>
              <a:rPr lang="en-US" dirty="0" err="1"/>
              <a:t>jul</a:t>
            </a:r>
            <a:r>
              <a:rPr lang="en-US" dirty="0"/>
              <a:t>/</a:t>
            </a:r>
            <a:r>
              <a:rPr lang="en-US" dirty="0" err="1"/>
              <a:t>nyår</a:t>
            </a:r>
            <a:r>
              <a:rPr lang="en-US" dirty="0"/>
              <a:t> – vi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styrda</a:t>
            </a:r>
            <a:r>
              <a:rPr lang="en-US" dirty="0"/>
              <a:t> av </a:t>
            </a:r>
            <a:r>
              <a:rPr lang="en-US" dirty="0" err="1"/>
              <a:t>förbundet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dirty="0"/>
              <a:t>Inga </a:t>
            </a:r>
            <a:r>
              <a:rPr lang="en-US" dirty="0" err="1"/>
              <a:t>cuper</a:t>
            </a:r>
            <a:r>
              <a:rPr lang="en-US" dirty="0"/>
              <a:t> under </a:t>
            </a:r>
            <a:r>
              <a:rPr lang="en-US" dirty="0" err="1"/>
              <a:t>seriespel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Spelade</a:t>
            </a:r>
            <a:r>
              <a:rPr lang="en-US" dirty="0"/>
              <a:t> </a:t>
            </a:r>
            <a:r>
              <a:rPr lang="en-US" dirty="0" err="1"/>
              <a:t>cuper</a:t>
            </a:r>
            <a:r>
              <a:rPr lang="en-US" dirty="0"/>
              <a:t>: </a:t>
            </a:r>
            <a:r>
              <a:rPr lang="en-US" dirty="0" err="1"/>
              <a:t>Umeå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Västerås</a:t>
            </a:r>
            <a:r>
              <a:rPr lang="en-US" dirty="0"/>
              <a:t>*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2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Ånge</a:t>
            </a:r>
            <a:r>
              <a:rPr lang="en-US" dirty="0"/>
              <a:t> / </a:t>
            </a:r>
            <a:r>
              <a:rPr lang="en-US" dirty="0" err="1"/>
              <a:t>Brandcode</a:t>
            </a:r>
            <a:r>
              <a:rPr lang="en-US" dirty="0"/>
              <a:t> ? V39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29/9-1/10 </a:t>
            </a:r>
            <a:endParaRPr lang="sv-SE" dirty="0"/>
          </a:p>
          <a:p>
            <a:endParaRPr lang="en-US" dirty="0"/>
          </a:p>
          <a:p>
            <a:r>
              <a:rPr lang="en-US" b="1" err="1"/>
              <a:t>Brandcode</a:t>
            </a:r>
            <a:r>
              <a:rPr lang="en-US" dirty="0"/>
              <a:t> – 1pass </a:t>
            </a:r>
            <a:r>
              <a:rPr lang="en-US" err="1"/>
              <a:t>Fredag</a:t>
            </a:r>
            <a:r>
              <a:rPr lang="en-US" dirty="0"/>
              <a:t>- 2 pass </a:t>
            </a:r>
            <a:r>
              <a:rPr lang="en-US" err="1"/>
              <a:t>Lördag</a:t>
            </a:r>
            <a:r>
              <a:rPr lang="en-US" dirty="0"/>
              <a:t> – 2 pass </a:t>
            </a:r>
            <a:r>
              <a:rPr lang="en-US" err="1"/>
              <a:t>Söndag</a:t>
            </a:r>
            <a:r>
              <a:rPr lang="en-US" dirty="0"/>
              <a:t> </a:t>
            </a:r>
            <a:r>
              <a:rPr lang="en-US" err="1"/>
              <a:t>ispass</a:t>
            </a:r>
            <a:r>
              <a:rPr lang="en-US" dirty="0"/>
              <a:t> /</a:t>
            </a:r>
            <a:r>
              <a:rPr lang="en-US" err="1"/>
              <a:t>dag</a:t>
            </a:r>
            <a:r>
              <a:rPr lang="en-US" dirty="0"/>
              <a:t> </a:t>
            </a:r>
            <a:r>
              <a:rPr lang="en-US" err="1"/>
              <a:t>samt</a:t>
            </a:r>
            <a:r>
              <a:rPr lang="en-US" dirty="0"/>
              <a:t> </a:t>
            </a:r>
            <a:r>
              <a:rPr lang="en-US" err="1"/>
              <a:t>teori</a:t>
            </a:r>
            <a:r>
              <a:rPr lang="en-US" dirty="0"/>
              <a:t> </a:t>
            </a:r>
            <a:r>
              <a:rPr lang="en-US" err="1"/>
              <a:t>och</a:t>
            </a:r>
            <a:r>
              <a:rPr lang="en-US" dirty="0"/>
              <a:t> </a:t>
            </a:r>
            <a:r>
              <a:rPr lang="en-US" err="1"/>
              <a:t>fys</a:t>
            </a:r>
            <a:r>
              <a:rPr lang="en-US" dirty="0"/>
              <a:t>. </a:t>
            </a:r>
          </a:p>
          <a:p>
            <a:r>
              <a:rPr lang="en-US" dirty="0"/>
              <a:t>Mat </a:t>
            </a:r>
            <a:r>
              <a:rPr lang="en-US" dirty="0" err="1"/>
              <a:t>serverades</a:t>
            </a:r>
            <a:r>
              <a:rPr lang="en-US" dirty="0"/>
              <a:t> I </a:t>
            </a:r>
            <a:r>
              <a:rPr lang="en-US" dirty="0" err="1"/>
              <a:t>nordichallen</a:t>
            </a:r>
            <a:r>
              <a:rPr lang="en-US" dirty="0"/>
              <a:t>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kvällsaktivitet</a:t>
            </a:r>
            <a:r>
              <a:rPr lang="en-US" dirty="0"/>
              <a:t> </a:t>
            </a:r>
            <a:r>
              <a:rPr lang="en-US" dirty="0" err="1"/>
              <a:t>lördag</a:t>
            </a:r>
            <a:r>
              <a:rPr lang="en-US" dirty="0"/>
              <a:t> - Bio </a:t>
            </a:r>
            <a:r>
              <a:rPr lang="en-US" dirty="0" err="1"/>
              <a:t>riggades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sovsalen</a:t>
            </a:r>
            <a:r>
              <a:rPr lang="en-US" dirty="0"/>
              <a:t>. Samt </a:t>
            </a:r>
            <a:r>
              <a:rPr lang="en-US" dirty="0" err="1"/>
              <a:t>att</a:t>
            </a:r>
            <a:r>
              <a:rPr lang="en-US" dirty="0"/>
              <a:t> vi </a:t>
            </a:r>
            <a:r>
              <a:rPr lang="en-US" dirty="0" err="1"/>
              <a:t>åt</a:t>
            </a:r>
            <a:r>
              <a:rPr lang="en-US" dirty="0"/>
              <a:t> </a:t>
            </a:r>
            <a:r>
              <a:rPr lang="en-US" dirty="0" err="1"/>
              <a:t>frukost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Scandic Nord. </a:t>
            </a:r>
          </a:p>
        </p:txBody>
      </p:sp>
    </p:spTree>
    <p:extLst>
      <p:ext uri="{BB962C8B-B14F-4D97-AF65-F5344CB8AC3E}">
        <p14:creationId xmlns:p14="http://schemas.microsoft.com/office/powerpoint/2010/main" val="162017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0B1885-E29D-2A9F-C3DA-A497975AB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 23/24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47B1A3-7BE2-1A5C-3A16-21E979942E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v-SE" dirty="0"/>
              <a:t>Nya spelare:</a:t>
            </a:r>
          </a:p>
          <a:p>
            <a:r>
              <a:rPr lang="sv-SE" dirty="0"/>
              <a:t>Jamie</a:t>
            </a:r>
          </a:p>
          <a:p>
            <a:r>
              <a:rPr lang="sv-SE" dirty="0"/>
              <a:t>Teo </a:t>
            </a:r>
          </a:p>
          <a:p>
            <a:r>
              <a:rPr lang="sv-SE" dirty="0"/>
              <a:t>Kalle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/>
              <a:t>Totalt 33 spelare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FD34F0C-9FA8-2259-A981-40A94B2689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v-SE" dirty="0"/>
              <a:t>Slutar:</a:t>
            </a:r>
          </a:p>
          <a:p>
            <a:r>
              <a:rPr lang="sv-SE" dirty="0"/>
              <a:t>Linus</a:t>
            </a:r>
          </a:p>
          <a:p>
            <a:r>
              <a:rPr lang="sv-SE" dirty="0"/>
              <a:t>Vladimir</a:t>
            </a:r>
          </a:p>
        </p:txBody>
      </p:sp>
    </p:spTree>
    <p:extLst>
      <p:ext uri="{BB962C8B-B14F-4D97-AF65-F5344CB8AC3E}">
        <p14:creationId xmlns:p14="http://schemas.microsoft.com/office/powerpoint/2010/main" val="1838755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4BA6-F354-41CF-BB49-E6E115609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4718CBD-8066-9A0B-B71F-DD70EDCA66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18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72655-7F43-4308-8BA0-7ABD5337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Träningsupplägg</a:t>
            </a:r>
            <a:r>
              <a:rPr lang="en-US" dirty="0">
                <a:ea typeface="+mj-lt"/>
                <a:cs typeface="+mj-lt"/>
              </a:rPr>
              <a:t> - </a:t>
            </a:r>
            <a:r>
              <a:rPr lang="en-US" dirty="0" err="1">
                <a:ea typeface="+mj-lt"/>
                <a:cs typeface="+mj-lt"/>
              </a:rPr>
              <a:t>tränarna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informerar</a:t>
            </a:r>
            <a:endParaRPr lang="sv-SE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016E7-5079-45AE-BFD5-E35891D68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Seriespel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3 lag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anmäld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Enligt policyn så ska vi ha 3 </a:t>
            </a:r>
            <a:r>
              <a:rPr lang="sv-SE" sz="5600" dirty="0" err="1">
                <a:latin typeface="Arial" panose="020B0604020202020204" pitchFamily="34" charset="0"/>
                <a:cs typeface="Arial" panose="020B0604020202020204" pitchFamily="34" charset="0"/>
              </a:rPr>
              <a:t>ispass</a:t>
            </a:r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 + 1 </a:t>
            </a:r>
            <a:r>
              <a:rPr lang="sv-SE" sz="5600" dirty="0" err="1">
                <a:latin typeface="Arial" panose="020B0604020202020204" pitchFamily="34" charset="0"/>
                <a:cs typeface="Arial" panose="020B0604020202020204" pitchFamily="34" charset="0"/>
              </a:rPr>
              <a:t>fyspass</a:t>
            </a:r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 i veckan. Men det kommer bli 2 </a:t>
            </a:r>
            <a:r>
              <a:rPr lang="sv-SE" sz="5600" dirty="0" err="1">
                <a:latin typeface="Arial" panose="020B0604020202020204" pitchFamily="34" charset="0"/>
                <a:cs typeface="Arial" panose="020B0604020202020204" pitchFamily="34" charset="0"/>
              </a:rPr>
              <a:t>fyspass</a:t>
            </a:r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/vecka. Kondition + styrka. </a:t>
            </a:r>
            <a:r>
              <a:rPr lang="sv-SE" sz="5600" dirty="0" err="1">
                <a:latin typeface="Arial" panose="020B0604020202020204" pitchFamily="34" charset="0"/>
                <a:cs typeface="Arial" panose="020B0604020202020204" pitchFamily="34" charset="0"/>
              </a:rPr>
              <a:t>Fysen</a:t>
            </a:r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 är obligatorisk. Kommer att vara i samband med träning. Rätt utrustning ska skickas med. </a:t>
            </a:r>
          </a:p>
          <a:p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Vi delar gruppen 1. kondition med Peter 2. Styrka med A-K &amp; Andreas. Tid för </a:t>
            </a:r>
            <a:r>
              <a:rPr lang="sv-SE" sz="5600" dirty="0" err="1">
                <a:latin typeface="Arial" panose="020B0604020202020204" pitchFamily="34" charset="0"/>
                <a:cs typeface="Arial" panose="020B0604020202020204" pitchFamily="34" charset="0"/>
              </a:rPr>
              <a:t>fys</a:t>
            </a:r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 står i kallelsen. </a:t>
            </a:r>
          </a:p>
          <a:p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Reglerna laget gjort tillsammans, poängterar att det är mobilfria omklädningsrum. Måste man ringa går man ut ur omklädningsrummet.</a:t>
            </a:r>
          </a:p>
          <a:p>
            <a:pPr marL="0" indent="0">
              <a:buNone/>
            </a:pPr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 OMTAG PÅ DETTA, DET UPPDATERAS FÖR SPELARNA PÅ UPPSTARTSLÄGRET.</a:t>
            </a:r>
          </a:p>
          <a:p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Inga föräldrar i omklädningsrummen och spelargångarna.</a:t>
            </a:r>
          </a:p>
          <a:p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Det kommer hållas utvecklingssamtal under året.</a:t>
            </a:r>
          </a:p>
          <a:p>
            <a:pPr marL="0" indent="0">
              <a:buNone/>
            </a:pPr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VARJE ISTRÄNARE ANSVARAR FÖR ”SITT” LAG OCH SER TILL ATT DET HÅLLS UTVECKLINGSSAMTAL. </a:t>
            </a:r>
          </a:p>
          <a:p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Endast föreningskläder vid sammandrag och cuper.</a:t>
            </a:r>
          </a:p>
          <a:p>
            <a:r>
              <a:rPr lang="sv-SE" sz="5600" dirty="0">
                <a:latin typeface="Arial" panose="020B0604020202020204" pitchFamily="34" charset="0"/>
                <a:cs typeface="Arial" panose="020B0604020202020204" pitchFamily="34" charset="0"/>
              </a:rPr>
              <a:t>Inga klistermärken från andra aktörer än föreningen på barnens hjälmar eller annan utrustning under säsong.</a:t>
            </a:r>
          </a:p>
          <a:p>
            <a:endParaRPr lang="sv-SE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Övrigt att ta upp?</a:t>
            </a:r>
          </a:p>
          <a:p>
            <a:r>
              <a:rPr lang="sv-SE" sz="4400" dirty="0">
                <a:latin typeface="Arial" panose="020B0604020202020204" pitchFamily="34" charset="0"/>
                <a:cs typeface="Arial" panose="020B0604020202020204" pitchFamily="34" charset="0"/>
              </a:rPr>
              <a:t>DOKUMENT MED TACKLINGAR </a:t>
            </a:r>
          </a:p>
          <a:p>
            <a:endParaRPr lang="sv-SE" sz="4400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8676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8F6FA-573D-3B4C-09AB-640EE76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30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6600" b="1" dirty="0">
                <a:solidFill>
                  <a:srgbClr val="86764F"/>
                </a:solidFill>
                <a:latin typeface="Arial Rounded MT Bold" panose="020F0704030504030204" pitchFamily="34" charset="0"/>
              </a:rPr>
              <a:t>Närkamper / Tacklingar</a:t>
            </a:r>
          </a:p>
        </p:txBody>
      </p:sp>
      <p:pic>
        <p:nvPicPr>
          <p:cNvPr id="5" name="Bildobjekt 4" descr="En bild som visar symbol, emblem, logotyp&#10;&#10;Automatiskt genererad beskrivning">
            <a:extLst>
              <a:ext uri="{FF2B5EF4-FFF2-40B4-BE49-F238E27FC236}">
                <a16:creationId xmlns:a16="http://schemas.microsoft.com/office/drawing/2014/main" id="{A85A6CEA-69B3-6742-38E8-FC4C080E4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452" y="0"/>
            <a:ext cx="5155096" cy="515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372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undsvall Hocke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ndustry">
      <a:majorFont>
        <a:latin typeface="Industry Bold Book"/>
        <a:ea typeface=""/>
        <a:cs typeface=""/>
      </a:majorFont>
      <a:minorFont>
        <a:latin typeface="Industry Book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dsvall Hockey" id="{262246B8-524B-4227-859F-23ADB25BBFBB}" vid="{9EFF0782-C4CB-435F-BB4B-4B8677918B5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</Words>
  <Application>Microsoft Office PowerPoint</Application>
  <PresentationFormat>Bredbild</PresentationFormat>
  <Paragraphs>225</Paragraphs>
  <Slides>25</Slides>
  <Notes>2</Notes>
  <HiddenSlides>0</HiddenSlides>
  <MMClips>0</MMClips>
  <ScaleCrop>false</ScaleCrop>
  <HeadingPairs>
    <vt:vector size="8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33" baseType="lpstr">
      <vt:lpstr>Arial</vt:lpstr>
      <vt:lpstr>Arial Rounded MT Bold</vt:lpstr>
      <vt:lpstr>Calibri</vt:lpstr>
      <vt:lpstr>Industry Bold Book</vt:lpstr>
      <vt:lpstr>Industry Book Book</vt:lpstr>
      <vt:lpstr>Wingdings</vt:lpstr>
      <vt:lpstr>Sundsvall Hockey</vt:lpstr>
      <vt:lpstr>think-cell Slide</vt:lpstr>
      <vt:lpstr>Föräldrarmöte summering av  Säsongen 23/24</vt:lpstr>
      <vt:lpstr>Agenda</vt:lpstr>
      <vt:lpstr>Säsongen 23/24</vt:lpstr>
      <vt:lpstr>Cuper</vt:lpstr>
      <vt:lpstr>Ånge / Brandcode ? V39</vt:lpstr>
      <vt:lpstr>Truppen 23/24  </vt:lpstr>
      <vt:lpstr>PowerPoint-presentation</vt:lpstr>
      <vt:lpstr>Träningsupplägg - tränarna informerar</vt:lpstr>
      <vt:lpstr>Närkamper / Tacklingar</vt:lpstr>
      <vt:lpstr>Varför tacklar vi? (bikupa)</vt:lpstr>
      <vt:lpstr>När vi tacklar…</vt:lpstr>
      <vt:lpstr>När vi tar emot tackling…</vt:lpstr>
      <vt:lpstr>Sammanfattning</vt:lpstr>
      <vt:lpstr>Spelformer 23/24 </vt:lpstr>
      <vt:lpstr>Materialarna – Informerar </vt:lpstr>
      <vt:lpstr>PowerPoint-presentation</vt:lpstr>
      <vt:lpstr>Ekonomi – Sponsorer23/24</vt:lpstr>
      <vt:lpstr>Hur gör vi säsongen så billig som möjlig</vt:lpstr>
      <vt:lpstr>Hur gör vi säsongen så billig som möjlig</vt:lpstr>
      <vt:lpstr>Lilium cup 4-5 nov</vt:lpstr>
      <vt:lpstr>PowerPoint-presentation</vt:lpstr>
      <vt:lpstr>Sponsorer</vt:lpstr>
      <vt:lpstr>Åtagande föreningen</vt:lpstr>
      <vt:lpstr>Övrigt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Lagledarmöte  28 feb 2021</dc:title>
  <dc:creator>Björkstig, Daniel</dc:creator>
  <cp:lastModifiedBy>Sitter Anna-Karin (GS-DG4)</cp:lastModifiedBy>
  <cp:revision>506</cp:revision>
  <cp:lastPrinted>2023-08-11T09:21:28Z</cp:lastPrinted>
  <dcterms:created xsi:type="dcterms:W3CDTF">2021-02-28T13:24:12Z</dcterms:created>
  <dcterms:modified xsi:type="dcterms:W3CDTF">2024-05-02T16:43:21Z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31d30e-c018-4f72-ad4c-e56e9d03b1f0_Enabled">
    <vt:lpwstr>true</vt:lpwstr>
  </property>
  <property fmtid="{D5CDD505-2E9C-101B-9397-08002B2CF9AE}" pid="3" name="MSIP_Label_6431d30e-c018-4f72-ad4c-e56e9d03b1f0_SetDate">
    <vt:lpwstr>2022-07-26T10:25:40Z</vt:lpwstr>
  </property>
  <property fmtid="{D5CDD505-2E9C-101B-9397-08002B2CF9AE}" pid="4" name="MSIP_Label_6431d30e-c018-4f72-ad4c-e56e9d03b1f0_Method">
    <vt:lpwstr>Standard</vt:lpwstr>
  </property>
  <property fmtid="{D5CDD505-2E9C-101B-9397-08002B2CF9AE}" pid="5" name="MSIP_Label_6431d30e-c018-4f72-ad4c-e56e9d03b1f0_Name">
    <vt:lpwstr>6431d30e-c018-4f72-ad4c-e56e9d03b1f0</vt:lpwstr>
  </property>
  <property fmtid="{D5CDD505-2E9C-101B-9397-08002B2CF9AE}" pid="6" name="MSIP_Label_6431d30e-c018-4f72-ad4c-e56e9d03b1f0_SiteId">
    <vt:lpwstr>f8be18a6-f648-4a47-be73-86d6c5c6604d</vt:lpwstr>
  </property>
  <property fmtid="{D5CDD505-2E9C-101B-9397-08002B2CF9AE}" pid="7" name="MSIP_Label_6431d30e-c018-4f72-ad4c-e56e9d03b1f0_ActionId">
    <vt:lpwstr>a8a17c97-a8f6-4bf3-9a07-7d8f5cfbc6b5</vt:lpwstr>
  </property>
  <property fmtid="{D5CDD505-2E9C-101B-9397-08002B2CF9AE}" pid="8" name="MSIP_Label_6431d30e-c018-4f72-ad4c-e56e9d03b1f0_ContentBits">
    <vt:lpwstr>2</vt:lpwstr>
  </property>
</Properties>
</file>