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4" r:id="rId3"/>
    <p:sldId id="290" r:id="rId4"/>
    <p:sldId id="314" r:id="rId5"/>
    <p:sldId id="304" r:id="rId6"/>
    <p:sldId id="312" r:id="rId7"/>
    <p:sldId id="317" r:id="rId8"/>
    <p:sldId id="311" r:id="rId9"/>
    <p:sldId id="323" r:id="rId10"/>
    <p:sldId id="291" r:id="rId11"/>
    <p:sldId id="307" r:id="rId12"/>
    <p:sldId id="293" r:id="rId13"/>
    <p:sldId id="324" r:id="rId14"/>
    <p:sldId id="320" r:id="rId15"/>
    <p:sldId id="321" r:id="rId16"/>
    <p:sldId id="313" r:id="rId17"/>
    <p:sldId id="322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Björkstig" initials="DB" lastIdx="1" clrIdx="0">
    <p:extLst>
      <p:ext uri="{19B8F6BF-5375-455C-9EA6-DF929625EA0E}">
        <p15:presenceInfo xmlns:p15="http://schemas.microsoft.com/office/powerpoint/2012/main" userId="2120b2006003045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-Karin Jonsson Sitter" userId="9b3c3c13b7573619" providerId="LiveId" clId="{509D2ED7-E865-4C89-9DD2-E028D4994C4F}"/>
    <pc:docChg chg="addSld modSld">
      <pc:chgData name="Anna-Karin Jonsson Sitter" userId="9b3c3c13b7573619" providerId="LiveId" clId="{509D2ED7-E865-4C89-9DD2-E028D4994C4F}" dt="2023-01-27T09:08:56.180" v="3" actId="1076"/>
      <pc:docMkLst>
        <pc:docMk/>
      </pc:docMkLst>
      <pc:sldChg chg="addSp modSp new mod">
        <pc:chgData name="Anna-Karin Jonsson Sitter" userId="9b3c3c13b7573619" providerId="LiveId" clId="{509D2ED7-E865-4C89-9DD2-E028D4994C4F}" dt="2023-01-27T09:08:56.180" v="3" actId="1076"/>
        <pc:sldMkLst>
          <pc:docMk/>
          <pc:sldMk cId="1655338208" sldId="324"/>
        </pc:sldMkLst>
        <pc:picChg chg="add mod">
          <ac:chgData name="Anna-Karin Jonsson Sitter" userId="9b3c3c13b7573619" providerId="LiveId" clId="{509D2ED7-E865-4C89-9DD2-E028D4994C4F}" dt="2023-01-27T09:08:56.180" v="3" actId="1076"/>
          <ac:picMkLst>
            <pc:docMk/>
            <pc:sldMk cId="1655338208" sldId="324"/>
            <ac:picMk id="3" creationId="{DA357EB1-2157-454C-B733-FE4B14499B5A}"/>
          </ac:picMkLst>
        </pc:picChg>
      </pc:sldChg>
    </pc:docChg>
  </pc:docChgLst>
  <pc:docChgLst>
    <pc:chgData name="Anna-Karin Jonsson Sitter" userId="9b3c3c13b7573619" providerId="Windows Live" clId="Web-{65C4E601-6376-470D-80E0-C340E0F9F2EA}"/>
    <pc:docChg chg="modSld">
      <pc:chgData name="Anna-Karin Jonsson Sitter" userId="9b3c3c13b7573619" providerId="Windows Live" clId="Web-{65C4E601-6376-470D-80E0-C340E0F9F2EA}" dt="2022-07-31T11:57:00.582" v="31" actId="20577"/>
      <pc:docMkLst>
        <pc:docMk/>
      </pc:docMkLst>
      <pc:sldChg chg="modSp">
        <pc:chgData name="Anna-Karin Jonsson Sitter" userId="9b3c3c13b7573619" providerId="Windows Live" clId="Web-{65C4E601-6376-470D-80E0-C340E0F9F2EA}" dt="2022-07-31T11:56:48.107" v="24" actId="20577"/>
        <pc:sldMkLst>
          <pc:docMk/>
          <pc:sldMk cId="1886768607" sldId="311"/>
        </pc:sldMkLst>
        <pc:spChg chg="mod">
          <ac:chgData name="Anna-Karin Jonsson Sitter" userId="9b3c3c13b7573619" providerId="Windows Live" clId="Web-{65C4E601-6376-470D-80E0-C340E0F9F2EA}" dt="2022-07-31T11:56:48.107" v="24" actId="20577"/>
          <ac:spMkLst>
            <pc:docMk/>
            <pc:sldMk cId="1886768607" sldId="311"/>
            <ac:spMk id="3" creationId="{F0C016E7-5079-45AE-BFD5-E35891D68B13}"/>
          </ac:spMkLst>
        </pc:spChg>
      </pc:sldChg>
      <pc:sldChg chg="modSp">
        <pc:chgData name="Anna-Karin Jonsson Sitter" userId="9b3c3c13b7573619" providerId="Windows Live" clId="Web-{65C4E601-6376-470D-80E0-C340E0F9F2EA}" dt="2022-07-31T11:57:00.582" v="31" actId="20577"/>
        <pc:sldMkLst>
          <pc:docMk/>
          <pc:sldMk cId="683896118" sldId="313"/>
        </pc:sldMkLst>
        <pc:spChg chg="mod">
          <ac:chgData name="Anna-Karin Jonsson Sitter" userId="9b3c3c13b7573619" providerId="Windows Live" clId="Web-{65C4E601-6376-470D-80E0-C340E0F9F2EA}" dt="2022-07-31T11:57:00.582" v="31" actId="20577"/>
          <ac:spMkLst>
            <pc:docMk/>
            <pc:sldMk cId="683896118" sldId="313"/>
            <ac:spMk id="3" creationId="{0B898AFD-AFF3-4CAD-BA08-335419BC0D68}"/>
          </ac:spMkLst>
        </pc:spChg>
      </pc:sldChg>
    </pc:docChg>
  </pc:docChgLst>
  <pc:docChgLst>
    <pc:chgData name="Anna-Karin Jonsson Sitter" userId="9b3c3c13b7573619" providerId="Windows Live" clId="Web-{0A35150E-8DA0-441B-81D4-EA751398EB3B}"/>
    <pc:docChg chg="modSld sldOrd">
      <pc:chgData name="Anna-Karin Jonsson Sitter" userId="9b3c3c13b7573619" providerId="Windows Live" clId="Web-{0A35150E-8DA0-441B-81D4-EA751398EB3B}" dt="2022-07-26T10:39:39.116" v="217" actId="20577"/>
      <pc:docMkLst>
        <pc:docMk/>
      </pc:docMkLst>
      <pc:sldChg chg="modSp">
        <pc:chgData name="Anna-Karin Jonsson Sitter" userId="9b3c3c13b7573619" providerId="Windows Live" clId="Web-{0A35150E-8DA0-441B-81D4-EA751398EB3B}" dt="2022-07-26T10:39:39.116" v="217" actId="20577"/>
        <pc:sldMkLst>
          <pc:docMk/>
          <pc:sldMk cId="998593680" sldId="290"/>
        </pc:sldMkLst>
        <pc:spChg chg="mod">
          <ac:chgData name="Anna-Karin Jonsson Sitter" userId="9b3c3c13b7573619" providerId="Windows Live" clId="Web-{0A35150E-8DA0-441B-81D4-EA751398EB3B}" dt="2022-07-26T10:39:39.116" v="217" actId="20577"/>
          <ac:spMkLst>
            <pc:docMk/>
            <pc:sldMk cId="998593680" sldId="290"/>
            <ac:spMk id="3" creationId="{CDFE0ACD-426E-41CD-A2AC-DAF3FBE015A9}"/>
          </ac:spMkLst>
        </pc:spChg>
      </pc:sldChg>
      <pc:sldChg chg="modSp">
        <pc:chgData name="Anna-Karin Jonsson Sitter" userId="9b3c3c13b7573619" providerId="Windows Live" clId="Web-{0A35150E-8DA0-441B-81D4-EA751398EB3B}" dt="2022-07-26T10:32:41.401" v="47" actId="20577"/>
        <pc:sldMkLst>
          <pc:docMk/>
          <pc:sldMk cId="833802138" sldId="291"/>
        </pc:sldMkLst>
        <pc:spChg chg="mod">
          <ac:chgData name="Anna-Karin Jonsson Sitter" userId="9b3c3c13b7573619" providerId="Windows Live" clId="Web-{0A35150E-8DA0-441B-81D4-EA751398EB3B}" dt="2022-07-26T10:32:41.401" v="47" actId="20577"/>
          <ac:spMkLst>
            <pc:docMk/>
            <pc:sldMk cId="833802138" sldId="291"/>
            <ac:spMk id="2" creationId="{1390484E-B94A-40F8-97C8-94D5E39C08BB}"/>
          </ac:spMkLst>
        </pc:spChg>
      </pc:sldChg>
      <pc:sldChg chg="modSp">
        <pc:chgData name="Anna-Karin Jonsson Sitter" userId="9b3c3c13b7573619" providerId="Windows Live" clId="Web-{0A35150E-8DA0-441B-81D4-EA751398EB3B}" dt="2022-07-26T10:37:17.862" v="166" actId="20577"/>
        <pc:sldMkLst>
          <pc:docMk/>
          <pc:sldMk cId="456888148" sldId="293"/>
        </pc:sldMkLst>
        <pc:spChg chg="mod">
          <ac:chgData name="Anna-Karin Jonsson Sitter" userId="9b3c3c13b7573619" providerId="Windows Live" clId="Web-{0A35150E-8DA0-441B-81D4-EA751398EB3B}" dt="2022-07-26T10:37:17.862" v="166" actId="20577"/>
          <ac:spMkLst>
            <pc:docMk/>
            <pc:sldMk cId="456888148" sldId="293"/>
            <ac:spMk id="2" creationId="{44872655-7F43-4308-8BA0-7ABD5337DBB4}"/>
          </ac:spMkLst>
        </pc:spChg>
        <pc:spChg chg="mod">
          <ac:chgData name="Anna-Karin Jonsson Sitter" userId="9b3c3c13b7573619" providerId="Windows Live" clId="Web-{0A35150E-8DA0-441B-81D4-EA751398EB3B}" dt="2022-07-26T10:29:56.537" v="6" actId="20577"/>
          <ac:spMkLst>
            <pc:docMk/>
            <pc:sldMk cId="456888148" sldId="293"/>
            <ac:spMk id="3" creationId="{F0C016E7-5079-45AE-BFD5-E35891D68B13}"/>
          </ac:spMkLst>
        </pc:spChg>
      </pc:sldChg>
      <pc:sldChg chg="addSp delSp modSp">
        <pc:chgData name="Anna-Karin Jonsson Sitter" userId="9b3c3c13b7573619" providerId="Windows Live" clId="Web-{0A35150E-8DA0-441B-81D4-EA751398EB3B}" dt="2022-07-26T10:38:00.504" v="196" actId="20577"/>
        <pc:sldMkLst>
          <pc:docMk/>
          <pc:sldMk cId="3603339653" sldId="294"/>
        </pc:sldMkLst>
        <pc:spChg chg="mod">
          <ac:chgData name="Anna-Karin Jonsson Sitter" userId="9b3c3c13b7573619" providerId="Windows Live" clId="Web-{0A35150E-8DA0-441B-81D4-EA751398EB3B}" dt="2022-07-26T10:38:00.504" v="196" actId="20577"/>
          <ac:spMkLst>
            <pc:docMk/>
            <pc:sldMk cId="3603339653" sldId="294"/>
            <ac:spMk id="2" creationId="{18753044-79C7-4094-ABCA-CB71994CA0DD}"/>
          </ac:spMkLst>
        </pc:spChg>
        <pc:spChg chg="add mod">
          <ac:chgData name="Anna-Karin Jonsson Sitter" userId="9b3c3c13b7573619" providerId="Windows Live" clId="Web-{0A35150E-8DA0-441B-81D4-EA751398EB3B}" dt="2022-07-26T10:30:19.194" v="11"/>
          <ac:spMkLst>
            <pc:docMk/>
            <pc:sldMk cId="3603339653" sldId="294"/>
            <ac:spMk id="4" creationId="{20004E1B-8756-D767-00C5-77AEB52754FA}"/>
          </ac:spMkLst>
        </pc:spChg>
        <pc:graphicFrameChg chg="del">
          <ac:chgData name="Anna-Karin Jonsson Sitter" userId="9b3c3c13b7573619" providerId="Windows Live" clId="Web-{0A35150E-8DA0-441B-81D4-EA751398EB3B}" dt="2022-07-26T10:30:19.194" v="11"/>
          <ac:graphicFrameMkLst>
            <pc:docMk/>
            <pc:sldMk cId="3603339653" sldId="294"/>
            <ac:graphicFrameMk id="8" creationId="{FEBEA73A-8AC6-4B62-876C-B8D3E52F0792}"/>
          </ac:graphicFrameMkLst>
        </pc:graphicFrameChg>
      </pc:sldChg>
      <pc:sldChg chg="delSp modSp">
        <pc:chgData name="Anna-Karin Jonsson Sitter" userId="9b3c3c13b7573619" providerId="Windows Live" clId="Web-{0A35150E-8DA0-441B-81D4-EA751398EB3B}" dt="2022-07-26T10:32:13.994" v="43" actId="20577"/>
        <pc:sldMkLst>
          <pc:docMk/>
          <pc:sldMk cId="3366652654" sldId="295"/>
        </pc:sldMkLst>
        <pc:spChg chg="mod">
          <ac:chgData name="Anna-Karin Jonsson Sitter" userId="9b3c3c13b7573619" providerId="Windows Live" clId="Web-{0A35150E-8DA0-441B-81D4-EA751398EB3B}" dt="2022-07-26T10:32:13.994" v="43" actId="20577"/>
          <ac:spMkLst>
            <pc:docMk/>
            <pc:sldMk cId="3366652654" sldId="295"/>
            <ac:spMk id="2" creationId="{24FB4D24-737D-46A9-981E-208B7A363410}"/>
          </ac:spMkLst>
        </pc:spChg>
        <pc:spChg chg="mod">
          <ac:chgData name="Anna-Karin Jonsson Sitter" userId="9b3c3c13b7573619" providerId="Windows Live" clId="Web-{0A35150E-8DA0-441B-81D4-EA751398EB3B}" dt="2022-07-26T10:32:07.728" v="41" actId="20577"/>
          <ac:spMkLst>
            <pc:docMk/>
            <pc:sldMk cId="3366652654" sldId="295"/>
            <ac:spMk id="3" creationId="{3089F081-7AFB-43DA-87B7-584C74241549}"/>
          </ac:spMkLst>
        </pc:spChg>
        <pc:picChg chg="del">
          <ac:chgData name="Anna-Karin Jonsson Sitter" userId="9b3c3c13b7573619" providerId="Windows Live" clId="Web-{0A35150E-8DA0-441B-81D4-EA751398EB3B}" dt="2022-07-26T10:32:10.306" v="42"/>
          <ac:picMkLst>
            <pc:docMk/>
            <pc:sldMk cId="3366652654" sldId="295"/>
            <ac:picMk id="5" creationId="{BBCEC09C-E53B-4F53-B526-744C10786C57}"/>
          </ac:picMkLst>
        </pc:picChg>
      </pc:sldChg>
      <pc:sldChg chg="modSp">
        <pc:chgData name="Anna-Karin Jonsson Sitter" userId="9b3c3c13b7573619" providerId="Windows Live" clId="Web-{0A35150E-8DA0-441B-81D4-EA751398EB3B}" dt="2022-07-26T10:32:02.853" v="40" actId="20577"/>
        <pc:sldMkLst>
          <pc:docMk/>
          <pc:sldMk cId="3558537987" sldId="298"/>
        </pc:sldMkLst>
        <pc:spChg chg="mod">
          <ac:chgData name="Anna-Karin Jonsson Sitter" userId="9b3c3c13b7573619" providerId="Windows Live" clId="Web-{0A35150E-8DA0-441B-81D4-EA751398EB3B}" dt="2022-07-26T10:32:02.853" v="40" actId="20577"/>
          <ac:spMkLst>
            <pc:docMk/>
            <pc:sldMk cId="3558537987" sldId="298"/>
            <ac:spMk id="2" creationId="{F47D0958-5336-4925-BD8F-CEBEBD1B8755}"/>
          </ac:spMkLst>
        </pc:spChg>
        <pc:spChg chg="mod">
          <ac:chgData name="Anna-Karin Jonsson Sitter" userId="9b3c3c13b7573619" providerId="Windows Live" clId="Web-{0A35150E-8DA0-441B-81D4-EA751398EB3B}" dt="2022-07-26T10:31:59.150" v="39" actId="20577"/>
          <ac:spMkLst>
            <pc:docMk/>
            <pc:sldMk cId="3558537987" sldId="298"/>
            <ac:spMk id="3" creationId="{4D7130EF-2327-4B8E-9F53-685BF8857BC8}"/>
          </ac:spMkLst>
        </pc:spChg>
      </pc:sldChg>
      <pc:sldChg chg="modSp">
        <pc:chgData name="Anna-Karin Jonsson Sitter" userId="9b3c3c13b7573619" providerId="Windows Live" clId="Web-{0A35150E-8DA0-441B-81D4-EA751398EB3B}" dt="2022-07-26T10:31:11.680" v="27" actId="20577"/>
        <pc:sldMkLst>
          <pc:docMk/>
          <pc:sldMk cId="4054184327" sldId="301"/>
        </pc:sldMkLst>
        <pc:spChg chg="mod">
          <ac:chgData name="Anna-Karin Jonsson Sitter" userId="9b3c3c13b7573619" providerId="Windows Live" clId="Web-{0A35150E-8DA0-441B-81D4-EA751398EB3B}" dt="2022-07-26T10:31:11.680" v="27" actId="20577"/>
          <ac:spMkLst>
            <pc:docMk/>
            <pc:sldMk cId="4054184327" sldId="301"/>
            <ac:spMk id="2" creationId="{52B351E5-3B98-40A1-B93C-1C729720C034}"/>
          </ac:spMkLst>
        </pc:spChg>
        <pc:spChg chg="mod">
          <ac:chgData name="Anna-Karin Jonsson Sitter" userId="9b3c3c13b7573619" providerId="Windows Live" clId="Web-{0A35150E-8DA0-441B-81D4-EA751398EB3B}" dt="2022-07-26T10:31:07.383" v="26" actId="20577"/>
          <ac:spMkLst>
            <pc:docMk/>
            <pc:sldMk cId="4054184327" sldId="301"/>
            <ac:spMk id="3" creationId="{4E6BE463-DDC3-4E2C-8423-D688776D8706}"/>
          </ac:spMkLst>
        </pc:spChg>
      </pc:sldChg>
      <pc:sldChg chg="modSp">
        <pc:chgData name="Anna-Karin Jonsson Sitter" userId="9b3c3c13b7573619" providerId="Windows Live" clId="Web-{0A35150E-8DA0-441B-81D4-EA751398EB3B}" dt="2022-07-26T10:31:02.055" v="24" actId="20577"/>
        <pc:sldMkLst>
          <pc:docMk/>
          <pc:sldMk cId="2104954926" sldId="302"/>
        </pc:sldMkLst>
        <pc:spChg chg="mod">
          <ac:chgData name="Anna-Karin Jonsson Sitter" userId="9b3c3c13b7573619" providerId="Windows Live" clId="Web-{0A35150E-8DA0-441B-81D4-EA751398EB3B}" dt="2022-07-26T10:31:02.055" v="24" actId="20577"/>
          <ac:spMkLst>
            <pc:docMk/>
            <pc:sldMk cId="2104954926" sldId="302"/>
            <ac:spMk id="2" creationId="{75C914F7-0FC6-42BB-8428-478BBA99F296}"/>
          </ac:spMkLst>
        </pc:spChg>
        <pc:spChg chg="mod">
          <ac:chgData name="Anna-Karin Jonsson Sitter" userId="9b3c3c13b7573619" providerId="Windows Live" clId="Web-{0A35150E-8DA0-441B-81D4-EA751398EB3B}" dt="2022-07-26T10:30:57.742" v="23" actId="20577"/>
          <ac:spMkLst>
            <pc:docMk/>
            <pc:sldMk cId="2104954926" sldId="302"/>
            <ac:spMk id="3" creationId="{4597D62D-ACE8-48C1-A45F-816C93FE1F3E}"/>
          </ac:spMkLst>
        </pc:spChg>
      </pc:sldChg>
      <pc:sldChg chg="modSp">
        <pc:chgData name="Anna-Karin Jonsson Sitter" userId="9b3c3c13b7573619" providerId="Windows Live" clId="Web-{0A35150E-8DA0-441B-81D4-EA751398EB3B}" dt="2022-07-26T10:37:10.471" v="163" actId="20577"/>
        <pc:sldMkLst>
          <pc:docMk/>
          <pc:sldMk cId="312746824" sldId="303"/>
        </pc:sldMkLst>
        <pc:spChg chg="mod">
          <ac:chgData name="Anna-Karin Jonsson Sitter" userId="9b3c3c13b7573619" providerId="Windows Live" clId="Web-{0A35150E-8DA0-441B-81D4-EA751398EB3B}" dt="2022-07-26T10:37:10.471" v="163" actId="20577"/>
          <ac:spMkLst>
            <pc:docMk/>
            <pc:sldMk cId="312746824" sldId="303"/>
            <ac:spMk id="2" creationId="{74C518CC-CA9F-4B06-8293-826C34E090BC}"/>
          </ac:spMkLst>
        </pc:spChg>
        <pc:spChg chg="mod">
          <ac:chgData name="Anna-Karin Jonsson Sitter" userId="9b3c3c13b7573619" providerId="Windows Live" clId="Web-{0A35150E-8DA0-441B-81D4-EA751398EB3B}" dt="2022-07-26T10:29:48.381" v="4" actId="20577"/>
          <ac:spMkLst>
            <pc:docMk/>
            <pc:sldMk cId="312746824" sldId="303"/>
            <ac:spMk id="3" creationId="{1CC165A1-A697-463C-8F2C-D480C050623F}"/>
          </ac:spMkLst>
        </pc:spChg>
      </pc:sldChg>
      <pc:sldChg chg="modSp">
        <pc:chgData name="Anna-Karin Jonsson Sitter" userId="9b3c3c13b7573619" providerId="Windows Live" clId="Web-{0A35150E-8DA0-441B-81D4-EA751398EB3B}" dt="2022-07-26T10:37:02.018" v="161" actId="20577"/>
        <pc:sldMkLst>
          <pc:docMk/>
          <pc:sldMk cId="1257221607" sldId="304"/>
        </pc:sldMkLst>
        <pc:spChg chg="mod">
          <ac:chgData name="Anna-Karin Jonsson Sitter" userId="9b3c3c13b7573619" providerId="Windows Live" clId="Web-{0A35150E-8DA0-441B-81D4-EA751398EB3B}" dt="2022-07-26T10:37:02.018" v="161" actId="20577"/>
          <ac:spMkLst>
            <pc:docMk/>
            <pc:sldMk cId="1257221607" sldId="304"/>
            <ac:spMk id="2" creationId="{32467318-67CA-4B02-B31D-F88DCCA01A15}"/>
          </ac:spMkLst>
        </pc:spChg>
        <pc:spChg chg="mod">
          <ac:chgData name="Anna-Karin Jonsson Sitter" userId="9b3c3c13b7573619" providerId="Windows Live" clId="Web-{0A35150E-8DA0-441B-81D4-EA751398EB3B}" dt="2022-07-26T10:29:41.818" v="3" actId="20577"/>
          <ac:spMkLst>
            <pc:docMk/>
            <pc:sldMk cId="1257221607" sldId="304"/>
            <ac:spMk id="3" creationId="{0B898AFD-AFF3-4CAD-BA08-335419BC0D68}"/>
          </ac:spMkLst>
        </pc:spChg>
      </pc:sldChg>
      <pc:sldChg chg="addSp delSp modSp ord">
        <pc:chgData name="Anna-Karin Jonsson Sitter" userId="9b3c3c13b7573619" providerId="Windows Live" clId="Web-{0A35150E-8DA0-441B-81D4-EA751398EB3B}" dt="2022-07-26T10:39:08.693" v="212"/>
        <pc:sldMkLst>
          <pc:docMk/>
          <pc:sldMk cId="1296770408" sldId="307"/>
        </pc:sldMkLst>
        <pc:spChg chg="mod">
          <ac:chgData name="Anna-Karin Jonsson Sitter" userId="9b3c3c13b7573619" providerId="Windows Live" clId="Web-{0A35150E-8DA0-441B-81D4-EA751398EB3B}" dt="2022-07-26T10:39:03.084" v="211" actId="20577"/>
          <ac:spMkLst>
            <pc:docMk/>
            <pc:sldMk cId="1296770408" sldId="307"/>
            <ac:spMk id="2" creationId="{18753044-79C7-4094-ABCA-CB71994CA0DD}"/>
          </ac:spMkLst>
        </pc:spChg>
        <pc:spChg chg="add mod">
          <ac:chgData name="Anna-Karin Jonsson Sitter" userId="9b3c3c13b7573619" providerId="Windows Live" clId="Web-{0A35150E-8DA0-441B-81D4-EA751398EB3B}" dt="2022-07-26T10:30:48.710" v="20"/>
          <ac:spMkLst>
            <pc:docMk/>
            <pc:sldMk cId="1296770408" sldId="307"/>
            <ac:spMk id="4" creationId="{574A32F0-5C22-433F-589F-7E56343A5177}"/>
          </ac:spMkLst>
        </pc:spChg>
        <pc:graphicFrameChg chg="del mod modGraphic">
          <ac:chgData name="Anna-Karin Jonsson Sitter" userId="9b3c3c13b7573619" providerId="Windows Live" clId="Web-{0A35150E-8DA0-441B-81D4-EA751398EB3B}" dt="2022-07-26T10:30:48.710" v="20"/>
          <ac:graphicFrameMkLst>
            <pc:docMk/>
            <pc:sldMk cId="1296770408" sldId="307"/>
            <ac:graphicFrameMk id="9" creationId="{EE614665-2D34-4616-ABDD-9A9DBB74F485}"/>
          </ac:graphicFrameMkLst>
        </pc:graphicFrameChg>
      </pc:sldChg>
      <pc:sldChg chg="delSp modSp">
        <pc:chgData name="Anna-Karin Jonsson Sitter" userId="9b3c3c13b7573619" providerId="Windows Live" clId="Web-{0A35150E-8DA0-441B-81D4-EA751398EB3B}" dt="2022-07-26T10:37:44.972" v="191" actId="20577"/>
        <pc:sldMkLst>
          <pc:docMk/>
          <pc:sldMk cId="4105418492" sldId="308"/>
        </pc:sldMkLst>
        <pc:spChg chg="mod">
          <ac:chgData name="Anna-Karin Jonsson Sitter" userId="9b3c3c13b7573619" providerId="Windows Live" clId="Web-{0A35150E-8DA0-441B-81D4-EA751398EB3B}" dt="2022-07-26T10:37:44.972" v="191" actId="20577"/>
          <ac:spMkLst>
            <pc:docMk/>
            <pc:sldMk cId="4105418492" sldId="308"/>
            <ac:spMk id="2" creationId="{44872655-7F43-4308-8BA0-7ABD5337DBB4}"/>
          </ac:spMkLst>
        </pc:spChg>
        <pc:graphicFrameChg chg="del modGraphic">
          <ac:chgData name="Anna-Karin Jonsson Sitter" userId="9b3c3c13b7573619" providerId="Windows Live" clId="Web-{0A35150E-8DA0-441B-81D4-EA751398EB3B}" dt="2022-07-26T10:30:07.866" v="9"/>
          <ac:graphicFrameMkLst>
            <pc:docMk/>
            <pc:sldMk cId="4105418492" sldId="308"/>
            <ac:graphicFrameMk id="5" creationId="{C6270118-CE05-430F-97A9-F0DADD438CED}"/>
          </ac:graphicFrameMkLst>
        </pc:graphicFrameChg>
      </pc:sldChg>
      <pc:sldChg chg="modSp">
        <pc:chgData name="Anna-Karin Jonsson Sitter" userId="9b3c3c13b7573619" providerId="Windows Live" clId="Web-{0A35150E-8DA0-441B-81D4-EA751398EB3B}" dt="2022-07-26T10:31:24.836" v="30" actId="20577"/>
        <pc:sldMkLst>
          <pc:docMk/>
          <pc:sldMk cId="1000216532" sldId="309"/>
        </pc:sldMkLst>
        <pc:spChg chg="mod">
          <ac:chgData name="Anna-Karin Jonsson Sitter" userId="9b3c3c13b7573619" providerId="Windows Live" clId="Web-{0A35150E-8DA0-441B-81D4-EA751398EB3B}" dt="2022-07-26T10:31:24.836" v="30" actId="20577"/>
          <ac:spMkLst>
            <pc:docMk/>
            <pc:sldMk cId="1000216532" sldId="309"/>
            <ac:spMk id="2" creationId="{52B351E5-3B98-40A1-B93C-1C729720C034}"/>
          </ac:spMkLst>
        </pc:spChg>
        <pc:spChg chg="mod">
          <ac:chgData name="Anna-Karin Jonsson Sitter" userId="9b3c3c13b7573619" providerId="Windows Live" clId="Web-{0A35150E-8DA0-441B-81D4-EA751398EB3B}" dt="2022-07-26T10:31:20.383" v="28" actId="20577"/>
          <ac:spMkLst>
            <pc:docMk/>
            <pc:sldMk cId="1000216532" sldId="309"/>
            <ac:spMk id="3" creationId="{4E6BE463-DDC3-4E2C-8423-D688776D8706}"/>
          </ac:spMkLst>
        </pc:spChg>
      </pc:sldChg>
      <pc:sldChg chg="delSp modSp delAnim">
        <pc:chgData name="Anna-Karin Jonsson Sitter" userId="9b3c3c13b7573619" providerId="Windows Live" clId="Web-{0A35150E-8DA0-441B-81D4-EA751398EB3B}" dt="2022-07-26T10:31:54.368" v="38" actId="20577"/>
        <pc:sldMkLst>
          <pc:docMk/>
          <pc:sldMk cId="2655536622" sldId="310"/>
        </pc:sldMkLst>
        <pc:spChg chg="mod">
          <ac:chgData name="Anna-Karin Jonsson Sitter" userId="9b3c3c13b7573619" providerId="Windows Live" clId="Web-{0A35150E-8DA0-441B-81D4-EA751398EB3B}" dt="2022-07-26T10:31:54.368" v="38" actId="20577"/>
          <ac:spMkLst>
            <pc:docMk/>
            <pc:sldMk cId="2655536622" sldId="310"/>
            <ac:spMk id="2" creationId="{52B351E5-3B98-40A1-B93C-1C729720C034}"/>
          </ac:spMkLst>
        </pc:spChg>
        <pc:graphicFrameChg chg="del mod modGraphic">
          <ac:chgData name="Anna-Karin Jonsson Sitter" userId="9b3c3c13b7573619" providerId="Windows Live" clId="Web-{0A35150E-8DA0-441B-81D4-EA751398EB3B}" dt="2022-07-26T10:31:36.024" v="33"/>
          <ac:graphicFrameMkLst>
            <pc:docMk/>
            <pc:sldMk cId="2655536622" sldId="310"/>
            <ac:graphicFrameMk id="5" creationId="{B3D0A8E7-BE3F-4B51-8A9D-2B1A6D8DB52E}"/>
          </ac:graphicFrameMkLst>
        </pc:graphicFrameChg>
        <pc:graphicFrameChg chg="del">
          <ac:chgData name="Anna-Karin Jonsson Sitter" userId="9b3c3c13b7573619" providerId="Windows Live" clId="Web-{0A35150E-8DA0-441B-81D4-EA751398EB3B}" dt="2022-07-26T10:31:38.149" v="34"/>
          <ac:graphicFrameMkLst>
            <pc:docMk/>
            <pc:sldMk cId="2655536622" sldId="310"/>
            <ac:graphicFrameMk id="7" creationId="{88B267E7-3359-4F13-9990-E1E747F19E67}"/>
          </ac:graphicFrameMkLst>
        </pc:graphicFrameChg>
        <pc:graphicFrameChg chg="del">
          <ac:chgData name="Anna-Karin Jonsson Sitter" userId="9b3c3c13b7573619" providerId="Windows Live" clId="Web-{0A35150E-8DA0-441B-81D4-EA751398EB3B}" dt="2022-07-26T10:31:45.071" v="35"/>
          <ac:graphicFrameMkLst>
            <pc:docMk/>
            <pc:sldMk cId="2655536622" sldId="310"/>
            <ac:graphicFrameMk id="8" creationId="{1B65D7C0-5473-447E-90AD-BD0D4A541A49}"/>
          </ac:graphicFrameMkLst>
        </pc:graphicFrameChg>
        <pc:graphicFrameChg chg="del">
          <ac:chgData name="Anna-Karin Jonsson Sitter" userId="9b3c3c13b7573619" providerId="Windows Live" clId="Web-{0A35150E-8DA0-441B-81D4-EA751398EB3B}" dt="2022-07-26T10:31:50.540" v="36"/>
          <ac:graphicFrameMkLst>
            <pc:docMk/>
            <pc:sldMk cId="2655536622" sldId="310"/>
            <ac:graphicFrameMk id="9" creationId="{594D0DAD-2B75-438F-8270-96796FB517B9}"/>
          </ac:graphicFrameMkLst>
        </pc:graphicFrameChg>
      </pc:sldChg>
    </pc:docChg>
  </pc:docChgLst>
  <pc:docChgLst>
    <pc:chgData name="Anna-Karin Jonsson Sitter" userId="9b3c3c13b7573619" providerId="Windows Live" clId="Web-{5821B1BB-93F6-46AF-8E5A-6FF21C51FB2F}"/>
    <pc:docChg chg="modSld">
      <pc:chgData name="Anna-Karin Jonsson Sitter" userId="9b3c3c13b7573619" providerId="Windows Live" clId="Web-{5821B1BB-93F6-46AF-8E5A-6FF21C51FB2F}" dt="2022-08-02T12:32:19.390" v="18" actId="20577"/>
      <pc:docMkLst>
        <pc:docMk/>
      </pc:docMkLst>
      <pc:sldChg chg="modSp">
        <pc:chgData name="Anna-Karin Jonsson Sitter" userId="9b3c3c13b7573619" providerId="Windows Live" clId="Web-{5821B1BB-93F6-46AF-8E5A-6FF21C51FB2F}" dt="2022-08-02T12:32:19.390" v="18" actId="20577"/>
        <pc:sldMkLst>
          <pc:docMk/>
          <pc:sldMk cId="683896118" sldId="313"/>
        </pc:sldMkLst>
        <pc:spChg chg="mod">
          <ac:chgData name="Anna-Karin Jonsson Sitter" userId="9b3c3c13b7573619" providerId="Windows Live" clId="Web-{5821B1BB-93F6-46AF-8E5A-6FF21C51FB2F}" dt="2022-08-02T12:32:19.390" v="18" actId="20577"/>
          <ac:spMkLst>
            <pc:docMk/>
            <pc:sldMk cId="683896118" sldId="313"/>
            <ac:spMk id="2" creationId="{32467318-67CA-4B02-B31D-F88DCCA01A15}"/>
          </ac:spMkLst>
        </pc:spChg>
        <pc:spChg chg="mod">
          <ac:chgData name="Anna-Karin Jonsson Sitter" userId="9b3c3c13b7573619" providerId="Windows Live" clId="Web-{5821B1BB-93F6-46AF-8E5A-6FF21C51FB2F}" dt="2022-08-02T12:32:09.906" v="11" actId="20577"/>
          <ac:spMkLst>
            <pc:docMk/>
            <pc:sldMk cId="683896118" sldId="313"/>
            <ac:spMk id="3" creationId="{0B898AFD-AFF3-4CAD-BA08-335419BC0D68}"/>
          </ac:spMkLst>
        </pc:spChg>
      </pc:sldChg>
    </pc:docChg>
  </pc:docChgLst>
  <pc:docChgLst>
    <pc:chgData name="Anna-Karin Jonsson Sitter" userId="9b3c3c13b7573619" providerId="LiveId" clId="{E3370AA4-0AE3-4238-B49B-69D7408E978B}"/>
    <pc:docChg chg="custSel addSld delSld modSld sldOrd">
      <pc:chgData name="Anna-Karin Jonsson Sitter" userId="9b3c3c13b7573619" providerId="LiveId" clId="{E3370AA4-0AE3-4238-B49B-69D7408E978B}" dt="2022-08-30T15:51:41.334" v="2683" actId="20577"/>
      <pc:docMkLst>
        <pc:docMk/>
      </pc:docMkLst>
      <pc:sldChg chg="modSp mod modAnim">
        <pc:chgData name="Anna-Karin Jonsson Sitter" userId="9b3c3c13b7573619" providerId="LiveId" clId="{E3370AA4-0AE3-4238-B49B-69D7408E978B}" dt="2022-08-26T21:44:03.874" v="1203" actId="20577"/>
        <pc:sldMkLst>
          <pc:docMk/>
          <pc:sldMk cId="998593680" sldId="290"/>
        </pc:sldMkLst>
        <pc:spChg chg="mod">
          <ac:chgData name="Anna-Karin Jonsson Sitter" userId="9b3c3c13b7573619" providerId="LiveId" clId="{E3370AA4-0AE3-4238-B49B-69D7408E978B}" dt="2022-08-26T21:44:03.874" v="1203" actId="20577"/>
          <ac:spMkLst>
            <pc:docMk/>
            <pc:sldMk cId="998593680" sldId="290"/>
            <ac:spMk id="3" creationId="{CDFE0ACD-426E-41CD-A2AC-DAF3FBE015A9}"/>
          </ac:spMkLst>
        </pc:spChg>
      </pc:sldChg>
      <pc:sldChg chg="modSp mod ord">
        <pc:chgData name="Anna-Karin Jonsson Sitter" userId="9b3c3c13b7573619" providerId="LiveId" clId="{E3370AA4-0AE3-4238-B49B-69D7408E978B}" dt="2022-08-30T15:39:41.468" v="2507" actId="20577"/>
        <pc:sldMkLst>
          <pc:docMk/>
          <pc:sldMk cId="833802138" sldId="291"/>
        </pc:sldMkLst>
        <pc:spChg chg="mod">
          <ac:chgData name="Anna-Karin Jonsson Sitter" userId="9b3c3c13b7573619" providerId="LiveId" clId="{E3370AA4-0AE3-4238-B49B-69D7408E978B}" dt="2022-08-30T15:38:45.646" v="2476" actId="20577"/>
          <ac:spMkLst>
            <pc:docMk/>
            <pc:sldMk cId="833802138" sldId="291"/>
            <ac:spMk id="2" creationId="{1390484E-B94A-40F8-97C8-94D5E39C08BB}"/>
          </ac:spMkLst>
        </pc:spChg>
        <pc:spChg chg="mod">
          <ac:chgData name="Anna-Karin Jonsson Sitter" userId="9b3c3c13b7573619" providerId="LiveId" clId="{E3370AA4-0AE3-4238-B49B-69D7408E978B}" dt="2022-08-30T15:39:41.468" v="2507" actId="20577"/>
          <ac:spMkLst>
            <pc:docMk/>
            <pc:sldMk cId="833802138" sldId="291"/>
            <ac:spMk id="3" creationId="{2042EED5-5560-4981-A2FA-86D0363B9C5B}"/>
          </ac:spMkLst>
        </pc:spChg>
      </pc:sldChg>
      <pc:sldChg chg="modSp mod">
        <pc:chgData name="Anna-Karin Jonsson Sitter" userId="9b3c3c13b7573619" providerId="LiveId" clId="{E3370AA4-0AE3-4238-B49B-69D7408E978B}" dt="2022-08-30T15:41:55.154" v="2579" actId="5793"/>
        <pc:sldMkLst>
          <pc:docMk/>
          <pc:sldMk cId="456888148" sldId="293"/>
        </pc:sldMkLst>
        <pc:spChg chg="mod">
          <ac:chgData name="Anna-Karin Jonsson Sitter" userId="9b3c3c13b7573619" providerId="LiveId" clId="{E3370AA4-0AE3-4238-B49B-69D7408E978B}" dt="2022-08-30T15:41:55.154" v="2579" actId="5793"/>
          <ac:spMkLst>
            <pc:docMk/>
            <pc:sldMk cId="456888148" sldId="293"/>
            <ac:spMk id="3" creationId="{F0C016E7-5079-45AE-BFD5-E35891D68B13}"/>
          </ac:spMkLst>
        </pc:spChg>
      </pc:sldChg>
      <pc:sldChg chg="del">
        <pc:chgData name="Anna-Karin Jonsson Sitter" userId="9b3c3c13b7573619" providerId="LiveId" clId="{E3370AA4-0AE3-4238-B49B-69D7408E978B}" dt="2022-08-26T21:07:35.620" v="453" actId="47"/>
        <pc:sldMkLst>
          <pc:docMk/>
          <pc:sldMk cId="3366652654" sldId="295"/>
        </pc:sldMkLst>
      </pc:sldChg>
      <pc:sldChg chg="del">
        <pc:chgData name="Anna-Karin Jonsson Sitter" userId="9b3c3c13b7573619" providerId="LiveId" clId="{E3370AA4-0AE3-4238-B49B-69D7408E978B}" dt="2022-08-26T21:07:34.433" v="452" actId="47"/>
        <pc:sldMkLst>
          <pc:docMk/>
          <pc:sldMk cId="3558537987" sldId="298"/>
        </pc:sldMkLst>
      </pc:sldChg>
      <pc:sldChg chg="del">
        <pc:chgData name="Anna-Karin Jonsson Sitter" userId="9b3c3c13b7573619" providerId="LiveId" clId="{E3370AA4-0AE3-4238-B49B-69D7408E978B}" dt="2022-08-26T21:33:37.451" v="822" actId="47"/>
        <pc:sldMkLst>
          <pc:docMk/>
          <pc:sldMk cId="3963044398" sldId="299"/>
        </pc:sldMkLst>
      </pc:sldChg>
      <pc:sldChg chg="del">
        <pc:chgData name="Anna-Karin Jonsson Sitter" userId="9b3c3c13b7573619" providerId="LiveId" clId="{E3370AA4-0AE3-4238-B49B-69D7408E978B}" dt="2022-08-26T21:07:30.925" v="449" actId="47"/>
        <pc:sldMkLst>
          <pc:docMk/>
          <pc:sldMk cId="4054184327" sldId="301"/>
        </pc:sldMkLst>
      </pc:sldChg>
      <pc:sldChg chg="modSp mod ord modAnim">
        <pc:chgData name="Anna-Karin Jonsson Sitter" userId="9b3c3c13b7573619" providerId="LiveId" clId="{E3370AA4-0AE3-4238-B49B-69D7408E978B}" dt="2022-08-30T15:29:19.134" v="2277" actId="20577"/>
        <pc:sldMkLst>
          <pc:docMk/>
          <pc:sldMk cId="1257221607" sldId="304"/>
        </pc:sldMkLst>
        <pc:spChg chg="mod">
          <ac:chgData name="Anna-Karin Jonsson Sitter" userId="9b3c3c13b7573619" providerId="LiveId" clId="{E3370AA4-0AE3-4238-B49B-69D7408E978B}" dt="2022-08-30T15:29:19.134" v="2277" actId="20577"/>
          <ac:spMkLst>
            <pc:docMk/>
            <pc:sldMk cId="1257221607" sldId="304"/>
            <ac:spMk id="3" creationId="{0B898AFD-AFF3-4CAD-BA08-335419BC0D68}"/>
          </ac:spMkLst>
        </pc:spChg>
      </pc:sldChg>
      <pc:sldChg chg="modSp mod ord">
        <pc:chgData name="Anna-Karin Jonsson Sitter" userId="9b3c3c13b7573619" providerId="LiveId" clId="{E3370AA4-0AE3-4238-B49B-69D7408E978B}" dt="2022-08-30T15:41:26.878" v="2549" actId="20577"/>
        <pc:sldMkLst>
          <pc:docMk/>
          <pc:sldMk cId="1296770408" sldId="307"/>
        </pc:sldMkLst>
        <pc:spChg chg="mod">
          <ac:chgData name="Anna-Karin Jonsson Sitter" userId="9b3c3c13b7573619" providerId="LiveId" clId="{E3370AA4-0AE3-4238-B49B-69D7408E978B}" dt="2022-08-30T15:41:26.878" v="2549" actId="20577"/>
          <ac:spMkLst>
            <pc:docMk/>
            <pc:sldMk cId="1296770408" sldId="307"/>
            <ac:spMk id="2" creationId="{18753044-79C7-4094-ABCA-CB71994CA0DD}"/>
          </ac:spMkLst>
        </pc:spChg>
        <pc:spChg chg="mod">
          <ac:chgData name="Anna-Karin Jonsson Sitter" userId="9b3c3c13b7573619" providerId="LiveId" clId="{E3370AA4-0AE3-4238-B49B-69D7408E978B}" dt="2022-08-30T15:40:56.140" v="2546" actId="20577"/>
          <ac:spMkLst>
            <pc:docMk/>
            <pc:sldMk cId="1296770408" sldId="307"/>
            <ac:spMk id="4" creationId="{574A32F0-5C22-433F-589F-7E56343A5177}"/>
          </ac:spMkLst>
        </pc:spChg>
      </pc:sldChg>
      <pc:sldChg chg="del">
        <pc:chgData name="Anna-Karin Jonsson Sitter" userId="9b3c3c13b7573619" providerId="LiveId" clId="{E3370AA4-0AE3-4238-B49B-69D7408E978B}" dt="2022-08-26T21:07:32.349" v="450" actId="47"/>
        <pc:sldMkLst>
          <pc:docMk/>
          <pc:sldMk cId="1000216532" sldId="309"/>
        </pc:sldMkLst>
      </pc:sldChg>
      <pc:sldChg chg="del">
        <pc:chgData name="Anna-Karin Jonsson Sitter" userId="9b3c3c13b7573619" providerId="LiveId" clId="{E3370AA4-0AE3-4238-B49B-69D7408E978B}" dt="2022-08-26T21:07:33.540" v="451" actId="47"/>
        <pc:sldMkLst>
          <pc:docMk/>
          <pc:sldMk cId="2655536622" sldId="310"/>
        </pc:sldMkLst>
      </pc:sldChg>
      <pc:sldChg chg="modSp mod ord">
        <pc:chgData name="Anna-Karin Jonsson Sitter" userId="9b3c3c13b7573619" providerId="LiveId" clId="{E3370AA4-0AE3-4238-B49B-69D7408E978B}" dt="2022-08-30T15:38:11.091" v="2462" actId="20577"/>
        <pc:sldMkLst>
          <pc:docMk/>
          <pc:sldMk cId="1886768607" sldId="311"/>
        </pc:sldMkLst>
        <pc:spChg chg="mod">
          <ac:chgData name="Anna-Karin Jonsson Sitter" userId="9b3c3c13b7573619" providerId="LiveId" clId="{E3370AA4-0AE3-4238-B49B-69D7408E978B}" dt="2022-08-30T15:38:11.091" v="2462" actId="20577"/>
          <ac:spMkLst>
            <pc:docMk/>
            <pc:sldMk cId="1886768607" sldId="311"/>
            <ac:spMk id="3" creationId="{F0C016E7-5079-45AE-BFD5-E35891D68B13}"/>
          </ac:spMkLst>
        </pc:spChg>
      </pc:sldChg>
      <pc:sldChg chg="modSp ord modAnim">
        <pc:chgData name="Anna-Karin Jonsson Sitter" userId="9b3c3c13b7573619" providerId="LiveId" clId="{E3370AA4-0AE3-4238-B49B-69D7408E978B}" dt="2022-08-26T21:42:40.669" v="1182" actId="20577"/>
        <pc:sldMkLst>
          <pc:docMk/>
          <pc:sldMk cId="1620170745" sldId="312"/>
        </pc:sldMkLst>
        <pc:spChg chg="mod">
          <ac:chgData name="Anna-Karin Jonsson Sitter" userId="9b3c3c13b7573619" providerId="LiveId" clId="{E3370AA4-0AE3-4238-B49B-69D7408E978B}" dt="2022-08-26T21:42:40.669" v="1182" actId="20577"/>
          <ac:spMkLst>
            <pc:docMk/>
            <pc:sldMk cId="1620170745" sldId="312"/>
            <ac:spMk id="3" creationId="{0B898AFD-AFF3-4CAD-BA08-335419BC0D68}"/>
          </ac:spMkLst>
        </pc:spChg>
      </pc:sldChg>
      <pc:sldChg chg="modSp modAnim">
        <pc:chgData name="Anna-Karin Jonsson Sitter" userId="9b3c3c13b7573619" providerId="LiveId" clId="{E3370AA4-0AE3-4238-B49B-69D7408E978B}" dt="2022-08-30T15:42:30.207" v="2591" actId="20577"/>
        <pc:sldMkLst>
          <pc:docMk/>
          <pc:sldMk cId="683896118" sldId="313"/>
        </pc:sldMkLst>
        <pc:spChg chg="mod">
          <ac:chgData name="Anna-Karin Jonsson Sitter" userId="9b3c3c13b7573619" providerId="LiveId" clId="{E3370AA4-0AE3-4238-B49B-69D7408E978B}" dt="2022-08-30T15:42:30.207" v="2591" actId="20577"/>
          <ac:spMkLst>
            <pc:docMk/>
            <pc:sldMk cId="683896118" sldId="313"/>
            <ac:spMk id="3" creationId="{0B898AFD-AFF3-4CAD-BA08-335419BC0D68}"/>
          </ac:spMkLst>
        </pc:spChg>
      </pc:sldChg>
      <pc:sldChg chg="modSp mod ord modAnim">
        <pc:chgData name="Anna-Karin Jonsson Sitter" userId="9b3c3c13b7573619" providerId="LiveId" clId="{E3370AA4-0AE3-4238-B49B-69D7408E978B}" dt="2022-08-30T15:23:38.839" v="2107" actId="20577"/>
        <pc:sldMkLst>
          <pc:docMk/>
          <pc:sldMk cId="4116641076" sldId="314"/>
        </pc:sldMkLst>
        <pc:spChg chg="mod">
          <ac:chgData name="Anna-Karin Jonsson Sitter" userId="9b3c3c13b7573619" providerId="LiveId" clId="{E3370AA4-0AE3-4238-B49B-69D7408E978B}" dt="2022-08-30T15:23:38.839" v="2107" actId="20577"/>
          <ac:spMkLst>
            <pc:docMk/>
            <pc:sldMk cId="4116641076" sldId="314"/>
            <ac:spMk id="3" creationId="{0B898AFD-AFF3-4CAD-BA08-335419BC0D68}"/>
          </ac:spMkLst>
        </pc:spChg>
      </pc:sldChg>
      <pc:sldChg chg="modSp mod">
        <pc:chgData name="Anna-Karin Jonsson Sitter" userId="9b3c3c13b7573619" providerId="LiveId" clId="{E3370AA4-0AE3-4238-B49B-69D7408E978B}" dt="2022-08-26T21:13:18.095" v="577" actId="20577"/>
        <pc:sldMkLst>
          <pc:docMk/>
          <pc:sldMk cId="1838755895" sldId="317"/>
        </pc:sldMkLst>
        <pc:spChg chg="mod">
          <ac:chgData name="Anna-Karin Jonsson Sitter" userId="9b3c3c13b7573619" providerId="LiveId" clId="{E3370AA4-0AE3-4238-B49B-69D7408E978B}" dt="2022-08-26T21:13:18.095" v="577" actId="20577"/>
          <ac:spMkLst>
            <pc:docMk/>
            <pc:sldMk cId="1838755895" sldId="317"/>
            <ac:spMk id="2" creationId="{970B1885-E29D-2A9F-C3DA-A497975ABC8A}"/>
          </ac:spMkLst>
        </pc:spChg>
        <pc:spChg chg="mod">
          <ac:chgData name="Anna-Karin Jonsson Sitter" userId="9b3c3c13b7573619" providerId="LiveId" clId="{E3370AA4-0AE3-4238-B49B-69D7408E978B}" dt="2022-08-26T21:13:13.561" v="554" actId="20577"/>
          <ac:spMkLst>
            <pc:docMk/>
            <pc:sldMk cId="1838755895" sldId="317"/>
            <ac:spMk id="3" creationId="{F347B1A3-7BE2-1A5C-3A16-21E979942E99}"/>
          </ac:spMkLst>
        </pc:spChg>
        <pc:spChg chg="mod">
          <ac:chgData name="Anna-Karin Jonsson Sitter" userId="9b3c3c13b7573619" providerId="LiveId" clId="{E3370AA4-0AE3-4238-B49B-69D7408E978B}" dt="2022-08-26T21:11:30.842" v="461"/>
          <ac:spMkLst>
            <pc:docMk/>
            <pc:sldMk cId="1838755895" sldId="317"/>
            <ac:spMk id="4" creationId="{6FD34F0C-9FA8-2259-A981-40A94B268973}"/>
          </ac:spMkLst>
        </pc:spChg>
      </pc:sldChg>
      <pc:sldChg chg="modSp new del mod">
        <pc:chgData name="Anna-Karin Jonsson Sitter" userId="9b3c3c13b7573619" providerId="LiveId" clId="{E3370AA4-0AE3-4238-B49B-69D7408E978B}" dt="2022-08-26T20:40:52.921" v="333" actId="47"/>
        <pc:sldMkLst>
          <pc:docMk/>
          <pc:sldMk cId="1956576963" sldId="318"/>
        </pc:sldMkLst>
        <pc:spChg chg="mod">
          <ac:chgData name="Anna-Karin Jonsson Sitter" userId="9b3c3c13b7573619" providerId="LiveId" clId="{E3370AA4-0AE3-4238-B49B-69D7408E978B}" dt="2022-08-26T20:40:23.389" v="314" actId="20577"/>
          <ac:spMkLst>
            <pc:docMk/>
            <pc:sldMk cId="1956576963" sldId="318"/>
            <ac:spMk id="2" creationId="{D6556807-3AE5-4CE6-A505-4CEFE0B2AAE1}"/>
          </ac:spMkLst>
        </pc:spChg>
      </pc:sldChg>
      <pc:sldChg chg="modSp new del mod">
        <pc:chgData name="Anna-Karin Jonsson Sitter" userId="9b3c3c13b7573619" providerId="LiveId" clId="{E3370AA4-0AE3-4238-B49B-69D7408E978B}" dt="2022-08-26T20:28:18.076" v="170" actId="47"/>
        <pc:sldMkLst>
          <pc:docMk/>
          <pc:sldMk cId="2821933517" sldId="319"/>
        </pc:sldMkLst>
        <pc:spChg chg="mod">
          <ac:chgData name="Anna-Karin Jonsson Sitter" userId="9b3c3c13b7573619" providerId="LiveId" clId="{E3370AA4-0AE3-4238-B49B-69D7408E978B}" dt="2022-08-26T20:25:39.948" v="164" actId="20577"/>
          <ac:spMkLst>
            <pc:docMk/>
            <pc:sldMk cId="2821933517" sldId="319"/>
            <ac:spMk id="3" creationId="{B55C9D35-ADD1-4F3E-81E9-F9E34FD15FFA}"/>
          </ac:spMkLst>
        </pc:spChg>
      </pc:sldChg>
      <pc:sldChg chg="modSp new mod">
        <pc:chgData name="Anna-Karin Jonsson Sitter" userId="9b3c3c13b7573619" providerId="LiveId" clId="{E3370AA4-0AE3-4238-B49B-69D7408E978B}" dt="2022-08-26T20:38:42.649" v="283" actId="20577"/>
        <pc:sldMkLst>
          <pc:docMk/>
          <pc:sldMk cId="2099819658" sldId="320"/>
        </pc:sldMkLst>
        <pc:spChg chg="mod">
          <ac:chgData name="Anna-Karin Jonsson Sitter" userId="9b3c3c13b7573619" providerId="LiveId" clId="{E3370AA4-0AE3-4238-B49B-69D7408E978B}" dt="2022-08-26T20:38:42.649" v="283" actId="20577"/>
          <ac:spMkLst>
            <pc:docMk/>
            <pc:sldMk cId="2099819658" sldId="320"/>
            <ac:spMk id="2" creationId="{42F5C1E2-FBC3-4B49-8200-C4957D068F0C}"/>
          </ac:spMkLst>
        </pc:spChg>
        <pc:spChg chg="mod">
          <ac:chgData name="Anna-Karin Jonsson Sitter" userId="9b3c3c13b7573619" providerId="LiveId" clId="{E3370AA4-0AE3-4238-B49B-69D7408E978B}" dt="2022-08-26T19:53:43.389" v="109" actId="5793"/>
          <ac:spMkLst>
            <pc:docMk/>
            <pc:sldMk cId="2099819658" sldId="320"/>
            <ac:spMk id="3" creationId="{E6FA0F39-BF0D-48B2-92F5-333DD544181B}"/>
          </ac:spMkLst>
        </pc:spChg>
      </pc:sldChg>
      <pc:sldChg chg="modSp new del mod">
        <pc:chgData name="Anna-Karin Jonsson Sitter" userId="9b3c3c13b7573619" providerId="LiveId" clId="{E3370AA4-0AE3-4238-B49B-69D7408E978B}" dt="2022-08-26T20:38:26.077" v="273" actId="47"/>
        <pc:sldMkLst>
          <pc:docMk/>
          <pc:sldMk cId="1738989148" sldId="321"/>
        </pc:sldMkLst>
        <pc:spChg chg="mod">
          <ac:chgData name="Anna-Karin Jonsson Sitter" userId="9b3c3c13b7573619" providerId="LiveId" clId="{E3370AA4-0AE3-4238-B49B-69D7408E978B}" dt="2022-08-26T20:36:57.944" v="265" actId="20577"/>
          <ac:spMkLst>
            <pc:docMk/>
            <pc:sldMk cId="1738989148" sldId="321"/>
            <ac:spMk id="2" creationId="{EE6007F5-C2B5-44B5-9A76-4928A6F7BC7B}"/>
          </ac:spMkLst>
        </pc:spChg>
      </pc:sldChg>
      <pc:sldChg chg="modSp new mod">
        <pc:chgData name="Anna-Karin Jonsson Sitter" userId="9b3c3c13b7573619" providerId="LiveId" clId="{E3370AA4-0AE3-4238-B49B-69D7408E978B}" dt="2022-08-26T20:45:18.972" v="404" actId="20577"/>
        <pc:sldMkLst>
          <pc:docMk/>
          <pc:sldMk cId="3017207468" sldId="321"/>
        </pc:sldMkLst>
        <pc:spChg chg="mod">
          <ac:chgData name="Anna-Karin Jonsson Sitter" userId="9b3c3c13b7573619" providerId="LiveId" clId="{E3370AA4-0AE3-4238-B49B-69D7408E978B}" dt="2022-08-26T20:40:47.917" v="332" actId="20577"/>
          <ac:spMkLst>
            <pc:docMk/>
            <pc:sldMk cId="3017207468" sldId="321"/>
            <ac:spMk id="2" creationId="{61B09A77-EA4A-41A7-9DC7-ED094E508932}"/>
          </ac:spMkLst>
        </pc:spChg>
        <pc:spChg chg="mod">
          <ac:chgData name="Anna-Karin Jonsson Sitter" userId="9b3c3c13b7573619" providerId="LiveId" clId="{E3370AA4-0AE3-4238-B49B-69D7408E978B}" dt="2022-08-26T20:45:18.972" v="404" actId="20577"/>
          <ac:spMkLst>
            <pc:docMk/>
            <pc:sldMk cId="3017207468" sldId="321"/>
            <ac:spMk id="3" creationId="{F179AAA3-2805-4519-AB7B-68236D7C213C}"/>
          </ac:spMkLst>
        </pc:spChg>
      </pc:sldChg>
      <pc:sldChg chg="modSp new mod">
        <pc:chgData name="Anna-Karin Jonsson Sitter" userId="9b3c3c13b7573619" providerId="LiveId" clId="{E3370AA4-0AE3-4238-B49B-69D7408E978B}" dt="2022-08-30T15:51:41.334" v="2683" actId="20577"/>
        <pc:sldMkLst>
          <pc:docMk/>
          <pc:sldMk cId="678998077" sldId="322"/>
        </pc:sldMkLst>
        <pc:spChg chg="mod">
          <ac:chgData name="Anna-Karin Jonsson Sitter" userId="9b3c3c13b7573619" providerId="LiveId" clId="{E3370AA4-0AE3-4238-B49B-69D7408E978B}" dt="2022-08-26T21:43:39.956" v="1191" actId="20577"/>
          <ac:spMkLst>
            <pc:docMk/>
            <pc:sldMk cId="678998077" sldId="322"/>
            <ac:spMk id="2" creationId="{73230A3F-D74F-4B10-B456-457DE8CA0A75}"/>
          </ac:spMkLst>
        </pc:spChg>
        <pc:spChg chg="mod">
          <ac:chgData name="Anna-Karin Jonsson Sitter" userId="9b3c3c13b7573619" providerId="LiveId" clId="{E3370AA4-0AE3-4238-B49B-69D7408E978B}" dt="2022-08-30T15:51:41.334" v="2683" actId="20577"/>
          <ac:spMkLst>
            <pc:docMk/>
            <pc:sldMk cId="678998077" sldId="322"/>
            <ac:spMk id="3" creationId="{8C639EA7-CF76-4297-A6DE-61CB8836E5C0}"/>
          </ac:spMkLst>
        </pc:spChg>
      </pc:sldChg>
      <pc:sldChg chg="addSp modSp new mod">
        <pc:chgData name="Anna-Karin Jonsson Sitter" userId="9b3c3c13b7573619" providerId="LiveId" clId="{E3370AA4-0AE3-4238-B49B-69D7408E978B}" dt="2022-08-30T15:10:19.964" v="2056" actId="207"/>
        <pc:sldMkLst>
          <pc:docMk/>
          <pc:sldMk cId="1371664453" sldId="323"/>
        </pc:sldMkLst>
        <pc:spChg chg="mod">
          <ac:chgData name="Anna-Karin Jonsson Sitter" userId="9b3c3c13b7573619" providerId="LiveId" clId="{E3370AA4-0AE3-4238-B49B-69D7408E978B}" dt="2022-08-30T15:09:38.369" v="2052" actId="20577"/>
          <ac:spMkLst>
            <pc:docMk/>
            <pc:sldMk cId="1371664453" sldId="323"/>
            <ac:spMk id="2" creationId="{A97E4BA6-F354-41CF-BB49-E6E1156096D1}"/>
          </ac:spMkLst>
        </pc:spChg>
        <pc:spChg chg="add mod">
          <ac:chgData name="Anna-Karin Jonsson Sitter" userId="9b3c3c13b7573619" providerId="LiveId" clId="{E3370AA4-0AE3-4238-B49B-69D7408E978B}" dt="2022-08-30T15:10:19.964" v="2056" actId="207"/>
          <ac:spMkLst>
            <pc:docMk/>
            <pc:sldMk cId="1371664453" sldId="323"/>
            <ac:spMk id="4" creationId="{39E71EBB-01C9-42D6-A405-710B19AB033C}"/>
          </ac:spMkLst>
        </pc:spChg>
      </pc:sldChg>
    </pc:docChg>
  </pc:docChgLst>
  <pc:docChgLst>
    <pc:chgData name="Anna-Karin Jonsson Sitter" userId="9b3c3c13b7573619" providerId="Windows Live" clId="Web-{9AB0DD35-E339-4DF0-917A-85A7034D3B33}"/>
    <pc:docChg chg="addSld delSld modSld sldOrd">
      <pc:chgData name="Anna-Karin Jonsson Sitter" userId="9b3c3c13b7573619" providerId="Windows Live" clId="Web-{9AB0DD35-E339-4DF0-917A-85A7034D3B33}" dt="2022-07-31T11:22:08.098" v="169" actId="20577"/>
      <pc:docMkLst>
        <pc:docMk/>
      </pc:docMkLst>
      <pc:sldChg chg="modSp">
        <pc:chgData name="Anna-Karin Jonsson Sitter" userId="9b3c3c13b7573619" providerId="Windows Live" clId="Web-{9AB0DD35-E339-4DF0-917A-85A7034D3B33}" dt="2022-07-31T11:13:31.941" v="58" actId="20577"/>
        <pc:sldMkLst>
          <pc:docMk/>
          <pc:sldMk cId="456888148" sldId="293"/>
        </pc:sldMkLst>
        <pc:spChg chg="mod">
          <ac:chgData name="Anna-Karin Jonsson Sitter" userId="9b3c3c13b7573619" providerId="Windows Live" clId="Web-{9AB0DD35-E339-4DF0-917A-85A7034D3B33}" dt="2022-07-31T11:13:31.941" v="58" actId="20577"/>
          <ac:spMkLst>
            <pc:docMk/>
            <pc:sldMk cId="456888148" sldId="293"/>
            <ac:spMk id="3" creationId="{F0C016E7-5079-45AE-BFD5-E35891D68B13}"/>
          </ac:spMkLst>
        </pc:spChg>
      </pc:sldChg>
      <pc:sldChg chg="ord">
        <pc:chgData name="Anna-Karin Jonsson Sitter" userId="9b3c3c13b7573619" providerId="Windows Live" clId="Web-{9AB0DD35-E339-4DF0-917A-85A7034D3B33}" dt="2022-07-31T11:13:41.067" v="59"/>
        <pc:sldMkLst>
          <pc:docMk/>
          <pc:sldMk cId="3603339653" sldId="294"/>
        </pc:sldMkLst>
      </pc:sldChg>
      <pc:sldChg chg="del ord">
        <pc:chgData name="Anna-Karin Jonsson Sitter" userId="9b3c3c13b7573619" providerId="Windows Live" clId="Web-{9AB0DD35-E339-4DF0-917A-85A7034D3B33}" dt="2022-07-31T11:19:00.342" v="97"/>
        <pc:sldMkLst>
          <pc:docMk/>
          <pc:sldMk cId="2104954926" sldId="302"/>
        </pc:sldMkLst>
      </pc:sldChg>
      <pc:sldChg chg="del">
        <pc:chgData name="Anna-Karin Jonsson Sitter" userId="9b3c3c13b7573619" providerId="Windows Live" clId="Web-{9AB0DD35-E339-4DF0-917A-85A7034D3B33}" dt="2022-07-31T11:17:33.074" v="64"/>
        <pc:sldMkLst>
          <pc:docMk/>
          <pc:sldMk cId="312746824" sldId="303"/>
        </pc:sldMkLst>
      </pc:sldChg>
      <pc:sldChg chg="modSp">
        <pc:chgData name="Anna-Karin Jonsson Sitter" userId="9b3c3c13b7573619" providerId="Windows Live" clId="Web-{9AB0DD35-E339-4DF0-917A-85A7034D3B33}" dt="2022-07-31T11:22:08.098" v="169" actId="20577"/>
        <pc:sldMkLst>
          <pc:docMk/>
          <pc:sldMk cId="1257221607" sldId="304"/>
        </pc:sldMkLst>
        <pc:spChg chg="mod">
          <ac:chgData name="Anna-Karin Jonsson Sitter" userId="9b3c3c13b7573619" providerId="Windows Live" clId="Web-{9AB0DD35-E339-4DF0-917A-85A7034D3B33}" dt="2022-07-31T11:22:08.098" v="169" actId="20577"/>
          <ac:spMkLst>
            <pc:docMk/>
            <pc:sldMk cId="1257221607" sldId="304"/>
            <ac:spMk id="3" creationId="{0B898AFD-AFF3-4CAD-BA08-335419BC0D68}"/>
          </ac:spMkLst>
        </pc:spChg>
      </pc:sldChg>
      <pc:sldChg chg="modSp del">
        <pc:chgData name="Anna-Karin Jonsson Sitter" userId="9b3c3c13b7573619" providerId="Windows Live" clId="Web-{9AB0DD35-E339-4DF0-917A-85A7034D3B33}" dt="2022-07-31T11:08:37.479" v="8"/>
        <pc:sldMkLst>
          <pc:docMk/>
          <pc:sldMk cId="4105418492" sldId="308"/>
        </pc:sldMkLst>
        <pc:spChg chg="mod">
          <ac:chgData name="Anna-Karin Jonsson Sitter" userId="9b3c3c13b7573619" providerId="Windows Live" clId="Web-{9AB0DD35-E339-4DF0-917A-85A7034D3B33}" dt="2022-07-31T11:08:08.850" v="1" actId="20577"/>
          <ac:spMkLst>
            <pc:docMk/>
            <pc:sldMk cId="4105418492" sldId="308"/>
            <ac:spMk id="2" creationId="{44872655-7F43-4308-8BA0-7ABD5337DBB4}"/>
          </ac:spMkLst>
        </pc:spChg>
      </pc:sldChg>
      <pc:sldChg chg="modSp add replId">
        <pc:chgData name="Anna-Karin Jonsson Sitter" userId="9b3c3c13b7573619" providerId="Windows Live" clId="Web-{9AB0DD35-E339-4DF0-917A-85A7034D3B33}" dt="2022-07-31T11:08:35.495" v="7" actId="20577"/>
        <pc:sldMkLst>
          <pc:docMk/>
          <pc:sldMk cId="1886768607" sldId="311"/>
        </pc:sldMkLst>
        <pc:spChg chg="mod">
          <ac:chgData name="Anna-Karin Jonsson Sitter" userId="9b3c3c13b7573619" providerId="Windows Live" clId="Web-{9AB0DD35-E339-4DF0-917A-85A7034D3B33}" dt="2022-07-31T11:08:19.869" v="3" actId="20577"/>
          <ac:spMkLst>
            <pc:docMk/>
            <pc:sldMk cId="1886768607" sldId="311"/>
            <ac:spMk id="2" creationId="{44872655-7F43-4308-8BA0-7ABD5337DBB4}"/>
          </ac:spMkLst>
        </pc:spChg>
        <pc:spChg chg="mod">
          <ac:chgData name="Anna-Karin Jonsson Sitter" userId="9b3c3c13b7573619" providerId="Windows Live" clId="Web-{9AB0DD35-E339-4DF0-917A-85A7034D3B33}" dt="2022-07-31T11:08:35.495" v="7" actId="20577"/>
          <ac:spMkLst>
            <pc:docMk/>
            <pc:sldMk cId="1886768607" sldId="311"/>
            <ac:spMk id="3" creationId="{F0C016E7-5079-45AE-BFD5-E35891D68B13}"/>
          </ac:spMkLst>
        </pc:spChg>
      </pc:sldChg>
      <pc:sldChg chg="modSp add replId">
        <pc:chgData name="Anna-Karin Jonsson Sitter" userId="9b3c3c13b7573619" providerId="Windows Live" clId="Web-{9AB0DD35-E339-4DF0-917A-85A7034D3B33}" dt="2022-07-31T11:17:25.980" v="63" actId="20577"/>
        <pc:sldMkLst>
          <pc:docMk/>
          <pc:sldMk cId="1620170745" sldId="312"/>
        </pc:sldMkLst>
        <pc:spChg chg="mod">
          <ac:chgData name="Anna-Karin Jonsson Sitter" userId="9b3c3c13b7573619" providerId="Windows Live" clId="Web-{9AB0DD35-E339-4DF0-917A-85A7034D3B33}" dt="2022-07-31T11:17:25.980" v="63" actId="20577"/>
          <ac:spMkLst>
            <pc:docMk/>
            <pc:sldMk cId="1620170745" sldId="312"/>
            <ac:spMk id="2" creationId="{32467318-67CA-4B02-B31D-F88DCCA01A15}"/>
          </ac:spMkLst>
        </pc:spChg>
      </pc:sldChg>
      <pc:sldChg chg="modSp add ord replId">
        <pc:chgData name="Anna-Karin Jonsson Sitter" userId="9b3c3c13b7573619" providerId="Windows Live" clId="Web-{9AB0DD35-E339-4DF0-917A-85A7034D3B33}" dt="2022-07-31T11:18:48.795" v="96" actId="20577"/>
        <pc:sldMkLst>
          <pc:docMk/>
          <pc:sldMk cId="683896118" sldId="313"/>
        </pc:sldMkLst>
        <pc:spChg chg="mod">
          <ac:chgData name="Anna-Karin Jonsson Sitter" userId="9b3c3c13b7573619" providerId="Windows Live" clId="Web-{9AB0DD35-E339-4DF0-917A-85A7034D3B33}" dt="2022-07-31T11:17:57.496" v="67" actId="20577"/>
          <ac:spMkLst>
            <pc:docMk/>
            <pc:sldMk cId="683896118" sldId="313"/>
            <ac:spMk id="2" creationId="{32467318-67CA-4B02-B31D-F88DCCA01A15}"/>
          </ac:spMkLst>
        </pc:spChg>
        <pc:spChg chg="mod">
          <ac:chgData name="Anna-Karin Jonsson Sitter" userId="9b3c3c13b7573619" providerId="Windows Live" clId="Web-{9AB0DD35-E339-4DF0-917A-85A7034D3B33}" dt="2022-07-31T11:18:48.795" v="96" actId="20577"/>
          <ac:spMkLst>
            <pc:docMk/>
            <pc:sldMk cId="683896118" sldId="313"/>
            <ac:spMk id="3" creationId="{0B898AFD-AFF3-4CAD-BA08-335419BC0D68}"/>
          </ac:spMkLst>
        </pc:spChg>
      </pc:sldChg>
    </pc:docChg>
  </pc:docChgLst>
  <pc:docChgLst>
    <pc:chgData name="Anna-Karin Jonsson Sitter" userId="9b3c3c13b7573619" providerId="Windows Live" clId="Web-{CAD2434C-A98C-4272-92A0-842EE964C01B}"/>
    <pc:docChg chg="addSld modSld sldOrd">
      <pc:chgData name="Anna-Karin Jonsson Sitter" userId="9b3c3c13b7573619" providerId="Windows Live" clId="Web-{CAD2434C-A98C-4272-92A0-842EE964C01B}" dt="2022-08-02T06:28:11.488" v="195" actId="20577"/>
      <pc:docMkLst>
        <pc:docMk/>
      </pc:docMkLst>
      <pc:sldChg chg="modSp">
        <pc:chgData name="Anna-Karin Jonsson Sitter" userId="9b3c3c13b7573619" providerId="Windows Live" clId="Web-{CAD2434C-A98C-4272-92A0-842EE964C01B}" dt="2022-08-02T06:19:43.932" v="185" actId="20577"/>
        <pc:sldMkLst>
          <pc:docMk/>
          <pc:sldMk cId="998593680" sldId="290"/>
        </pc:sldMkLst>
        <pc:spChg chg="mod">
          <ac:chgData name="Anna-Karin Jonsson Sitter" userId="9b3c3c13b7573619" providerId="Windows Live" clId="Web-{CAD2434C-A98C-4272-92A0-842EE964C01B}" dt="2022-08-02T06:19:43.932" v="185" actId="20577"/>
          <ac:spMkLst>
            <pc:docMk/>
            <pc:sldMk cId="998593680" sldId="290"/>
            <ac:spMk id="3" creationId="{CDFE0ACD-426E-41CD-A2AC-DAF3FBE015A9}"/>
          </ac:spMkLst>
        </pc:spChg>
      </pc:sldChg>
      <pc:sldChg chg="modSp">
        <pc:chgData name="Anna-Karin Jonsson Sitter" userId="9b3c3c13b7573619" providerId="Windows Live" clId="Web-{CAD2434C-A98C-4272-92A0-842EE964C01B}" dt="2022-08-02T06:28:11.488" v="195" actId="20577"/>
        <pc:sldMkLst>
          <pc:docMk/>
          <pc:sldMk cId="833802138" sldId="291"/>
        </pc:sldMkLst>
        <pc:spChg chg="mod">
          <ac:chgData name="Anna-Karin Jonsson Sitter" userId="9b3c3c13b7573619" providerId="Windows Live" clId="Web-{CAD2434C-A98C-4272-92A0-842EE964C01B}" dt="2022-08-02T06:28:11.488" v="195" actId="20577"/>
          <ac:spMkLst>
            <pc:docMk/>
            <pc:sldMk cId="833802138" sldId="291"/>
            <ac:spMk id="2" creationId="{1390484E-B94A-40F8-97C8-94D5E39C08BB}"/>
          </ac:spMkLst>
        </pc:spChg>
      </pc:sldChg>
      <pc:sldChg chg="modSp">
        <pc:chgData name="Anna-Karin Jonsson Sitter" userId="9b3c3c13b7573619" providerId="Windows Live" clId="Web-{CAD2434C-A98C-4272-92A0-842EE964C01B}" dt="2022-08-02T06:20:16.573" v="194" actId="20577"/>
        <pc:sldMkLst>
          <pc:docMk/>
          <pc:sldMk cId="1257221607" sldId="304"/>
        </pc:sldMkLst>
        <pc:spChg chg="mod">
          <ac:chgData name="Anna-Karin Jonsson Sitter" userId="9b3c3c13b7573619" providerId="Windows Live" clId="Web-{CAD2434C-A98C-4272-92A0-842EE964C01B}" dt="2022-08-02T06:20:16.573" v="194" actId="20577"/>
          <ac:spMkLst>
            <pc:docMk/>
            <pc:sldMk cId="1257221607" sldId="304"/>
            <ac:spMk id="3" creationId="{0B898AFD-AFF3-4CAD-BA08-335419BC0D68}"/>
          </ac:spMkLst>
        </pc:spChg>
      </pc:sldChg>
      <pc:sldChg chg="modSp add ord replId">
        <pc:chgData name="Anna-Karin Jonsson Sitter" userId="9b3c3c13b7573619" providerId="Windows Live" clId="Web-{CAD2434C-A98C-4272-92A0-842EE964C01B}" dt="2022-08-02T06:19:32.276" v="176" actId="20577"/>
        <pc:sldMkLst>
          <pc:docMk/>
          <pc:sldMk cId="4116641076" sldId="314"/>
        </pc:sldMkLst>
        <pc:spChg chg="mod">
          <ac:chgData name="Anna-Karin Jonsson Sitter" userId="9b3c3c13b7573619" providerId="Windows Live" clId="Web-{CAD2434C-A98C-4272-92A0-842EE964C01B}" dt="2022-08-02T06:18:56.697" v="167" actId="20577"/>
          <ac:spMkLst>
            <pc:docMk/>
            <pc:sldMk cId="4116641076" sldId="314"/>
            <ac:spMk id="2" creationId="{32467318-67CA-4B02-B31D-F88DCCA01A15}"/>
          </ac:spMkLst>
        </pc:spChg>
        <pc:spChg chg="mod">
          <ac:chgData name="Anna-Karin Jonsson Sitter" userId="9b3c3c13b7573619" providerId="Windows Live" clId="Web-{CAD2434C-A98C-4272-92A0-842EE964C01B}" dt="2022-08-02T06:19:32.276" v="176" actId="20577"/>
          <ac:spMkLst>
            <pc:docMk/>
            <pc:sldMk cId="4116641076" sldId="314"/>
            <ac:spMk id="3" creationId="{0B898AFD-AFF3-4CAD-BA08-335419BC0D68}"/>
          </ac:spMkLst>
        </pc:spChg>
      </pc:sldChg>
    </pc:docChg>
  </pc:docChgLst>
  <pc:docChgLst>
    <pc:chgData name="Anna-Karin Jonsson Sitter" userId="9b3c3c13b7573619" providerId="Windows Live" clId="Web-{16FC3A7B-0936-4687-BFFC-D61FDD2C4A45}"/>
    <pc:docChg chg="modSld">
      <pc:chgData name="Anna-Karin Jonsson Sitter" userId="9b3c3c13b7573619" providerId="Windows Live" clId="Web-{16FC3A7B-0936-4687-BFFC-D61FDD2C4A45}" dt="2022-07-26T10:28:14.687" v="11" actId="20577"/>
      <pc:docMkLst>
        <pc:docMk/>
      </pc:docMkLst>
      <pc:sldChg chg="modSp">
        <pc:chgData name="Anna-Karin Jonsson Sitter" userId="9b3c3c13b7573619" providerId="Windows Live" clId="Web-{16FC3A7B-0936-4687-BFFC-D61FDD2C4A45}" dt="2022-07-26T10:28:14.687" v="11" actId="20577"/>
        <pc:sldMkLst>
          <pc:docMk/>
          <pc:sldMk cId="1255795190" sldId="289"/>
        </pc:sldMkLst>
        <pc:spChg chg="mod">
          <ac:chgData name="Anna-Karin Jonsson Sitter" userId="9b3c3c13b7573619" providerId="Windows Live" clId="Web-{16FC3A7B-0936-4687-BFFC-D61FDD2C4A45}" dt="2022-07-26T10:28:14.687" v="11" actId="20577"/>
          <ac:spMkLst>
            <pc:docMk/>
            <pc:sldMk cId="1255795190" sldId="289"/>
            <ac:spMk id="2" creationId="{00000000-0000-0000-0000-000000000000}"/>
          </ac:spMkLst>
        </pc:spChg>
      </pc:sldChg>
    </pc:docChg>
  </pc:docChgLst>
  <pc:docChgLst>
    <pc:chgData name="Anna-Karin Jonsson Sitter" userId="9b3c3c13b7573619" providerId="Windows Live" clId="Web-{F64E1E73-8A9A-4A8B-A411-8F4A3B4FACFA}"/>
    <pc:docChg chg="addSld delSld modSld">
      <pc:chgData name="Anna-Karin Jonsson Sitter" userId="9b3c3c13b7573619" providerId="Windows Live" clId="Web-{F64E1E73-8A9A-4A8B-A411-8F4A3B4FACFA}" dt="2022-08-06T12:55:49.566" v="43"/>
      <pc:docMkLst>
        <pc:docMk/>
      </pc:docMkLst>
      <pc:sldChg chg="modSp new del">
        <pc:chgData name="Anna-Karin Jonsson Sitter" userId="9b3c3c13b7573619" providerId="Windows Live" clId="Web-{F64E1E73-8A9A-4A8B-A411-8F4A3B4FACFA}" dt="2022-08-06T12:55:48.191" v="42"/>
        <pc:sldMkLst>
          <pc:docMk/>
          <pc:sldMk cId="3555703527" sldId="315"/>
        </pc:sldMkLst>
        <pc:spChg chg="mod">
          <ac:chgData name="Anna-Karin Jonsson Sitter" userId="9b3c3c13b7573619" providerId="Windows Live" clId="Web-{F64E1E73-8A9A-4A8B-A411-8F4A3B4FACFA}" dt="2022-08-06T12:54:56.407" v="7" actId="20577"/>
          <ac:spMkLst>
            <pc:docMk/>
            <pc:sldMk cId="3555703527" sldId="315"/>
            <ac:spMk id="2" creationId="{8FE7D773-FDCC-819C-418D-198E473EF4D0}"/>
          </ac:spMkLst>
        </pc:spChg>
      </pc:sldChg>
      <pc:sldChg chg="new del">
        <pc:chgData name="Anna-Karin Jonsson Sitter" userId="9b3c3c13b7573619" providerId="Windows Live" clId="Web-{F64E1E73-8A9A-4A8B-A411-8F4A3B4FACFA}" dt="2022-08-06T12:55:49.566" v="43"/>
        <pc:sldMkLst>
          <pc:docMk/>
          <pc:sldMk cId="4042543099" sldId="316"/>
        </pc:sldMkLst>
      </pc:sldChg>
      <pc:sldChg chg="modSp new">
        <pc:chgData name="Anna-Karin Jonsson Sitter" userId="9b3c3c13b7573619" providerId="Windows Live" clId="Web-{F64E1E73-8A9A-4A8B-A411-8F4A3B4FACFA}" dt="2022-08-06T12:55:39.035" v="41" actId="20577"/>
        <pc:sldMkLst>
          <pc:docMk/>
          <pc:sldMk cId="1838755895" sldId="317"/>
        </pc:sldMkLst>
        <pc:spChg chg="mod">
          <ac:chgData name="Anna-Karin Jonsson Sitter" userId="9b3c3c13b7573619" providerId="Windows Live" clId="Web-{F64E1E73-8A9A-4A8B-A411-8F4A3B4FACFA}" dt="2022-08-06T12:55:09.548" v="16" actId="20577"/>
          <ac:spMkLst>
            <pc:docMk/>
            <pc:sldMk cId="1838755895" sldId="317"/>
            <ac:spMk id="2" creationId="{970B1885-E29D-2A9F-C3DA-A497975ABC8A}"/>
          </ac:spMkLst>
        </pc:spChg>
        <pc:spChg chg="mod">
          <ac:chgData name="Anna-Karin Jonsson Sitter" userId="9b3c3c13b7573619" providerId="Windows Live" clId="Web-{F64E1E73-8A9A-4A8B-A411-8F4A3B4FACFA}" dt="2022-08-06T12:55:23.346" v="32" actId="20577"/>
          <ac:spMkLst>
            <pc:docMk/>
            <pc:sldMk cId="1838755895" sldId="317"/>
            <ac:spMk id="3" creationId="{F347B1A3-7BE2-1A5C-3A16-21E979942E99}"/>
          </ac:spMkLst>
        </pc:spChg>
        <pc:spChg chg="mod">
          <ac:chgData name="Anna-Karin Jonsson Sitter" userId="9b3c3c13b7573619" providerId="Windows Live" clId="Web-{F64E1E73-8A9A-4A8B-A411-8F4A3B4FACFA}" dt="2022-08-06T12:55:39.035" v="41" actId="20577"/>
          <ac:spMkLst>
            <pc:docMk/>
            <pc:sldMk cId="1838755895" sldId="317"/>
            <ac:spMk id="4" creationId="{6FD34F0C-9FA8-2259-A981-40A94B268973}"/>
          </ac:spMkLst>
        </pc:spChg>
      </pc:sldChg>
    </pc:docChg>
  </pc:docChgLst>
  <pc:docChgLst>
    <pc:chgData name="Anna-Karin Jonsson Sitter" userId="9b3c3c13b7573619" providerId="Windows Live" clId="Web-{302EB1B2-8C61-4FF7-ACF3-040B793155E8}"/>
    <pc:docChg chg="modSld">
      <pc:chgData name="Anna-Karin Jonsson Sitter" userId="9b3c3c13b7573619" providerId="Windows Live" clId="Web-{302EB1B2-8C61-4FF7-ACF3-040B793155E8}" dt="2022-07-31T11:06:47.595" v="19" actId="20577"/>
      <pc:docMkLst>
        <pc:docMk/>
      </pc:docMkLst>
      <pc:sldChg chg="modSp">
        <pc:chgData name="Anna-Karin Jonsson Sitter" userId="9b3c3c13b7573619" providerId="Windows Live" clId="Web-{302EB1B2-8C61-4FF7-ACF3-040B793155E8}" dt="2022-07-31T11:06:47.595" v="19" actId="20577"/>
        <pc:sldMkLst>
          <pc:docMk/>
          <pc:sldMk cId="998593680" sldId="290"/>
        </pc:sldMkLst>
        <pc:spChg chg="mod">
          <ac:chgData name="Anna-Karin Jonsson Sitter" userId="9b3c3c13b7573619" providerId="Windows Live" clId="Web-{302EB1B2-8C61-4FF7-ACF3-040B793155E8}" dt="2022-07-31T11:06:47.595" v="19" actId="20577"/>
          <ac:spMkLst>
            <pc:docMk/>
            <pc:sldMk cId="998593680" sldId="290"/>
            <ac:spMk id="3" creationId="{CDFE0ACD-426E-41CD-A2AC-DAF3FBE015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45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36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77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4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328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206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1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4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63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1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83D50-99F5-49CD-9AA9-FC64421B29BE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52DFC-8DCB-4664-84E8-043957C32B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2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794" y="5074508"/>
            <a:ext cx="1626973" cy="162697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31" y="-788565"/>
            <a:ext cx="11189724" cy="8849390"/>
          </a:xfrm>
          <a:prstGeom prst="rect">
            <a:avLst/>
          </a:prstGeom>
        </p:spPr>
      </p:pic>
      <p:sp>
        <p:nvSpPr>
          <p:cNvPr id="4" name="MSIPCMContentMarking" descr="{&quot;HashCode&quot;:479607474,&quot;Placement&quot;:&quot;Footer&quot;,&quot;Top&quot;:525.346863,&quot;Left&quot;:0.0,&quot;SlideWidth&quot;:960,&quot;SlideHeight&quot;:540}">
            <a:extLst>
              <a:ext uri="{FF2B5EF4-FFF2-40B4-BE49-F238E27FC236}">
                <a16:creationId xmlns:a16="http://schemas.microsoft.com/office/drawing/2014/main" id="{5FD25C77-5AFF-445A-8A27-7CDF5934198E}"/>
              </a:ext>
            </a:extLst>
          </p:cNvPr>
          <p:cNvSpPr txBox="1"/>
          <p:nvPr userDrawn="1"/>
        </p:nvSpPr>
        <p:spPr>
          <a:xfrm>
            <a:off x="0" y="6671905"/>
            <a:ext cx="1161427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737373"/>
                </a:solidFill>
                <a:latin typeface="Arial" panose="020B0604020202020204" pitchFamily="34" charset="0"/>
              </a:rPr>
              <a:t>Confidentiality: C2 - Internal</a:t>
            </a:r>
          </a:p>
        </p:txBody>
      </p:sp>
    </p:spTree>
    <p:extLst>
      <p:ext uri="{BB962C8B-B14F-4D97-AF65-F5344CB8AC3E}">
        <p14:creationId xmlns:p14="http://schemas.microsoft.com/office/powerpoint/2010/main" val="1653007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1drv.ms/x/s!Ahk2V7cTPDybhHNwYF8wGWyIUqq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Uppstart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Säsong</a:t>
            </a:r>
            <a:r>
              <a:rPr lang="en-US" dirty="0"/>
              <a:t> 22/23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795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484E-B94A-40F8-97C8-94D5E39C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Spelformer</a:t>
            </a:r>
            <a:r>
              <a:rPr lang="en-US" dirty="0"/>
              <a:t> 21/22 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2EED5-5560-4981-A2FA-86D0363B9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sv-SE" dirty="0"/>
              <a:t>TKH och U9 spelar 3 mot 3 på spelyta 15*20 m.</a:t>
            </a:r>
          </a:p>
          <a:p>
            <a:pPr lvl="1" fontAlgn="base"/>
            <a:r>
              <a:rPr lang="sv-SE" dirty="0"/>
              <a:t>Lägre mål</a:t>
            </a:r>
          </a:p>
          <a:p>
            <a:pPr lvl="0" fontAlgn="base"/>
            <a:r>
              <a:rPr lang="sv-SE" dirty="0"/>
              <a:t>U10-U11 spelar 3 mot 3  på spelyta 15*30 m</a:t>
            </a:r>
          </a:p>
          <a:p>
            <a:pPr lvl="1" fontAlgn="base"/>
            <a:r>
              <a:rPr lang="sv-SE" dirty="0"/>
              <a:t>Normal höjd</a:t>
            </a:r>
          </a:p>
          <a:p>
            <a:pPr lvl="1" fontAlgn="base"/>
            <a:r>
              <a:rPr lang="sv-SE" dirty="0"/>
              <a:t>U12 spelar på 20*30 </a:t>
            </a:r>
          </a:p>
          <a:p>
            <a:pPr lvl="0" fontAlgn="base"/>
            <a:r>
              <a:rPr lang="sv-SE" dirty="0"/>
              <a:t>U13 och äldre spelar på helplan.</a:t>
            </a:r>
          </a:p>
        </p:txBody>
      </p:sp>
    </p:spTree>
    <p:extLst>
      <p:ext uri="{BB962C8B-B14F-4D97-AF65-F5344CB8AC3E}">
        <p14:creationId xmlns:p14="http://schemas.microsoft.com/office/powerpoint/2010/main" val="83380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3044-79C7-4094-ABCA-CB71994CA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337"/>
          </a:xfrm>
        </p:spPr>
        <p:txBody>
          <a:bodyPr/>
          <a:lstStyle/>
          <a:p>
            <a:r>
              <a:rPr lang="en-US" dirty="0" err="1"/>
              <a:t>Materialarna</a:t>
            </a:r>
            <a:r>
              <a:rPr lang="en-US" dirty="0"/>
              <a:t> – </a:t>
            </a:r>
            <a:r>
              <a:rPr lang="en-US" dirty="0" err="1"/>
              <a:t>Informerar</a:t>
            </a:r>
            <a:r>
              <a:rPr lang="en-US" dirty="0"/>
              <a:t> 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A32F0-5C22-433F-589F-7E56343A5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Inköp av slipmaskin - </a:t>
            </a:r>
            <a:r>
              <a:rPr lang="en-US" dirty="0" err="1"/>
              <a:t>Slipen</a:t>
            </a:r>
            <a:r>
              <a:rPr lang="en-US" dirty="0"/>
              <a:t> </a:t>
            </a:r>
            <a:r>
              <a:rPr lang="en-US" dirty="0" err="1"/>
              <a:t>förvaras</a:t>
            </a:r>
            <a:r>
              <a:rPr lang="en-US" dirty="0"/>
              <a:t> hos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materialare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säsong</a:t>
            </a:r>
            <a:r>
              <a:rPr lang="en-US" dirty="0"/>
              <a:t>, </a:t>
            </a:r>
            <a:r>
              <a:rPr lang="en-US" dirty="0" err="1"/>
              <a:t>används</a:t>
            </a:r>
            <a:r>
              <a:rPr lang="en-US" dirty="0"/>
              <a:t> av </a:t>
            </a:r>
            <a:r>
              <a:rPr lang="en-US" dirty="0" err="1"/>
              <a:t>alla</a:t>
            </a:r>
            <a:r>
              <a:rPr lang="en-US" dirty="0"/>
              <a:t> under </a:t>
            </a:r>
            <a:r>
              <a:rPr lang="en-US" dirty="0" err="1"/>
              <a:t>sommaren</a:t>
            </a:r>
            <a:r>
              <a:rPr lang="en-US" dirty="0"/>
              <a:t>. </a:t>
            </a:r>
          </a:p>
          <a:p>
            <a:r>
              <a:rPr lang="en-US" dirty="0" err="1"/>
              <a:t>Vagnen</a:t>
            </a:r>
            <a:r>
              <a:rPr lang="en-US" dirty="0"/>
              <a:t> ska </a:t>
            </a:r>
            <a:r>
              <a:rPr lang="en-US" dirty="0" err="1"/>
              <a:t>bytas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– </a:t>
            </a:r>
            <a:r>
              <a:rPr lang="en-US" dirty="0" err="1"/>
              <a:t>antingen</a:t>
            </a:r>
            <a:r>
              <a:rPr lang="en-US" dirty="0"/>
              <a:t> </a:t>
            </a:r>
            <a:r>
              <a:rPr lang="en-US" dirty="0" err="1"/>
              <a:t>byggs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ärver</a:t>
            </a:r>
            <a:r>
              <a:rPr lang="en-US" dirty="0"/>
              <a:t> vi U16. Mer </a:t>
            </a:r>
            <a:r>
              <a:rPr lang="en-US" dirty="0" err="1"/>
              <a:t>anpassad</a:t>
            </a:r>
            <a:r>
              <a:rPr lang="en-US" dirty="0"/>
              <a:t> till </a:t>
            </a:r>
            <a:r>
              <a:rPr lang="en-US" dirty="0" err="1"/>
              <a:t>förrådet</a:t>
            </a:r>
            <a:r>
              <a:rPr lang="en-US" dirty="0"/>
              <a:t>. </a:t>
            </a:r>
          </a:p>
          <a:p>
            <a:r>
              <a:rPr lang="sv-SE" dirty="0" err="1"/>
              <a:t>Materialarna</a:t>
            </a:r>
            <a:r>
              <a:rPr lang="sv-SE" dirty="0"/>
              <a:t> vill att barnen skall ställa upp skridskorna på anvisad plats, tå ut slipning. </a:t>
            </a:r>
            <a:r>
              <a:rPr lang="sv-SE" dirty="0" err="1"/>
              <a:t>Materialarna</a:t>
            </a:r>
            <a:r>
              <a:rPr lang="sv-SE" dirty="0"/>
              <a:t> fixar plats till allas skridskor.</a:t>
            </a:r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677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72655-7F43-4308-8BA0-7ABD5337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016E7-5079-45AE-BFD5-E35891D6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 err="1"/>
          </a:p>
          <a:p>
            <a:r>
              <a:rPr lang="en-US" dirty="0" err="1"/>
              <a:t>Sponsorintäkter</a:t>
            </a:r>
          </a:p>
          <a:p>
            <a:r>
              <a:rPr lang="en-US" dirty="0" err="1"/>
              <a:t>Lagjobb</a:t>
            </a:r>
            <a:r>
              <a:rPr lang="en-US" dirty="0"/>
              <a:t> </a:t>
            </a:r>
          </a:p>
          <a:p>
            <a:r>
              <a:rPr lang="en-US" dirty="0" err="1"/>
              <a:t>Åtagande</a:t>
            </a:r>
            <a:r>
              <a:rPr lang="en-US" dirty="0"/>
              <a:t> </a:t>
            </a:r>
            <a:r>
              <a:rPr lang="en-US" dirty="0" err="1"/>
              <a:t>föreningen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88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A357EB1-2157-454C-B733-FE4B14499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74" y="257364"/>
            <a:ext cx="3768132" cy="634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3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F5C1E2-FBC3-4B49-8200-C4957D06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- Sponsorer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FA0F39-BF0D-48B2-92F5-333DD5441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Trioworld</a:t>
            </a:r>
            <a:r>
              <a:rPr lang="sv-SE" dirty="0"/>
              <a:t> – Julian</a:t>
            </a:r>
          </a:p>
          <a:p>
            <a:r>
              <a:rPr lang="sv-SE" dirty="0" err="1"/>
              <a:t>Afry</a:t>
            </a:r>
            <a:r>
              <a:rPr lang="sv-SE" dirty="0"/>
              <a:t> – Alexander</a:t>
            </a:r>
          </a:p>
          <a:p>
            <a:r>
              <a:rPr lang="sv-SE" dirty="0"/>
              <a:t>Husman Hagberg – </a:t>
            </a:r>
            <a:r>
              <a:rPr lang="sv-SE" dirty="0" err="1"/>
              <a:t>Vilmer</a:t>
            </a:r>
            <a:endParaRPr lang="sv-SE" dirty="0"/>
          </a:p>
          <a:p>
            <a:r>
              <a:rPr lang="sv-SE" dirty="0"/>
              <a:t>Valmet – Arvid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9819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09A77-EA4A-41A7-9DC7-ED094E508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- </a:t>
            </a:r>
            <a:r>
              <a:rPr lang="sv-SE" dirty="0" err="1"/>
              <a:t>Lagjobb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79AAA3-2805-4519-AB7B-68236D7C2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Bingolotter</a:t>
            </a:r>
            <a:r>
              <a:rPr lang="en-US" dirty="0"/>
              <a:t> – </a:t>
            </a:r>
            <a:r>
              <a:rPr lang="en-US" dirty="0" err="1"/>
              <a:t>kalendrer</a:t>
            </a:r>
            <a:r>
              <a:rPr lang="en-US" dirty="0"/>
              <a:t> , </a:t>
            </a:r>
            <a:r>
              <a:rPr lang="en-US" dirty="0" err="1"/>
              <a:t>uppesittarlott</a:t>
            </a:r>
            <a:r>
              <a:rPr lang="en-US" dirty="0"/>
              <a:t> </a:t>
            </a:r>
            <a:r>
              <a:rPr lang="en-US" dirty="0" err="1"/>
              <a:t>enkellott</a:t>
            </a:r>
            <a:endParaRPr lang="en-US" dirty="0"/>
          </a:p>
          <a:p>
            <a:r>
              <a:rPr lang="en-US" dirty="0" err="1"/>
              <a:t>Pappersförsäljning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7207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Åtagande</a:t>
            </a:r>
            <a:r>
              <a:rPr lang="en-US" dirty="0"/>
              <a:t> </a:t>
            </a:r>
            <a:r>
              <a:rPr lang="en-US" dirty="0" err="1"/>
              <a:t>föreningen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Kiosk</a:t>
            </a:r>
          </a:p>
          <a:p>
            <a:r>
              <a:rPr lang="en-US" dirty="0" err="1"/>
              <a:t>Parkering</a:t>
            </a:r>
            <a:endParaRPr lang="en-US" dirty="0"/>
          </a:p>
          <a:p>
            <a:r>
              <a:rPr lang="en-US" dirty="0" err="1"/>
              <a:t>Försäljning</a:t>
            </a:r>
            <a:r>
              <a:rPr lang="en-US" dirty="0"/>
              <a:t> av </a:t>
            </a:r>
            <a:r>
              <a:rPr lang="en-US" dirty="0" err="1"/>
              <a:t>papper</a:t>
            </a:r>
            <a:r>
              <a:rPr lang="en-US" dirty="0"/>
              <a:t> </a:t>
            </a:r>
          </a:p>
          <a:p>
            <a:r>
              <a:rPr lang="en-US" dirty="0" err="1"/>
              <a:t>Sportlotten</a:t>
            </a:r>
            <a:r>
              <a:rPr lang="en-US" dirty="0"/>
              <a:t>  </a:t>
            </a:r>
          </a:p>
          <a:p>
            <a:r>
              <a:rPr lang="en-US" dirty="0" err="1"/>
              <a:t>Företagscupen</a:t>
            </a:r>
            <a:r>
              <a:rPr lang="en-US" dirty="0"/>
              <a:t> – vi </a:t>
            </a:r>
            <a:r>
              <a:rPr lang="en-US" dirty="0" err="1"/>
              <a:t>återkommer</a:t>
            </a:r>
            <a:r>
              <a:rPr lang="en-US" dirty="0"/>
              <a:t> med datum</a:t>
            </a:r>
          </a:p>
          <a:p>
            <a:endParaRPr lang="en-US" dirty="0"/>
          </a:p>
          <a:p>
            <a:r>
              <a:rPr lang="sv-SE" dirty="0">
                <a:hlinkClick r:id="rId2"/>
              </a:rPr>
              <a:t>https://1drv.ms/x/s!Ahk2V7cTPDybhHNwYF8wGWyIUqqX</a:t>
            </a:r>
            <a:endParaRPr lang="sv-SE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389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230A3F-D74F-4B10-B456-457DE8CA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639EA7-CF76-4297-A6DE-61CB8836E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Sandra Högman </a:t>
            </a:r>
            <a:r>
              <a:rPr lang="sv-SE"/>
              <a:t>- Kiosk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Cuponline</a:t>
            </a:r>
            <a:r>
              <a:rPr lang="sv-SE" dirty="0"/>
              <a:t> – </a:t>
            </a:r>
            <a:r>
              <a:rPr lang="sv-SE" dirty="0" err="1"/>
              <a:t>app</a:t>
            </a:r>
            <a:r>
              <a:rPr lang="sv-SE" dirty="0"/>
              <a:t> </a:t>
            </a:r>
            <a:r>
              <a:rPr lang="sv-SE" dirty="0" err="1"/>
              <a:t>android</a:t>
            </a:r>
            <a:endParaRPr lang="sv-SE" dirty="0"/>
          </a:p>
          <a:p>
            <a:r>
              <a:rPr lang="sv-SE" dirty="0"/>
              <a:t>Laget.se - </a:t>
            </a:r>
            <a:r>
              <a:rPr lang="sv-SE" dirty="0" err="1"/>
              <a:t>app</a:t>
            </a:r>
            <a:endParaRPr lang="sv-SE" dirty="0"/>
          </a:p>
          <a:p>
            <a:r>
              <a:rPr lang="sv-SE" dirty="0" err="1"/>
              <a:t>Supertext</a:t>
            </a:r>
            <a:r>
              <a:rPr lang="sv-SE" dirty="0"/>
              <a:t> – </a:t>
            </a:r>
            <a:r>
              <a:rPr lang="sv-SE" dirty="0" err="1"/>
              <a:t>app</a:t>
            </a:r>
            <a:endParaRPr lang="sv-SE" dirty="0"/>
          </a:p>
          <a:p>
            <a:r>
              <a:rPr lang="sv-SE" dirty="0"/>
              <a:t>Facebook</a:t>
            </a:r>
          </a:p>
        </p:txBody>
      </p:sp>
    </p:spTree>
    <p:extLst>
      <p:ext uri="{BB962C8B-B14F-4D97-AF65-F5344CB8AC3E}">
        <p14:creationId xmlns:p14="http://schemas.microsoft.com/office/powerpoint/2010/main" val="67899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3044-79C7-4094-ABCA-CB71994C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Hockey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sommaren</a:t>
            </a:r>
            <a:r>
              <a:rPr lang="en-US" dirty="0"/>
              <a:t> 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004E1B-8756-D767-00C5-77AEB5275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33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4B17-AE5A-4899-8FEC-E423AC47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E0ACD-426E-41CD-A2AC-DAF3FBE0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Säsong 22/23</a:t>
            </a:r>
          </a:p>
          <a:p>
            <a:r>
              <a:rPr lang="sv-SE" dirty="0"/>
              <a:t>Cuper samt Swedbank cup </a:t>
            </a:r>
          </a:p>
          <a:p>
            <a:r>
              <a:rPr lang="sv-SE" dirty="0"/>
              <a:t>Ånge - Uppstart</a:t>
            </a:r>
          </a:p>
          <a:p>
            <a:r>
              <a:rPr lang="sv-SE" dirty="0"/>
              <a:t>Truppen</a:t>
            </a:r>
          </a:p>
          <a:p>
            <a:r>
              <a:rPr lang="sv-SE" dirty="0"/>
              <a:t>Träningsupplägg - Tränarna informerar</a:t>
            </a:r>
          </a:p>
          <a:p>
            <a:r>
              <a:rPr lang="sv-SE" dirty="0"/>
              <a:t>Matrealarna informerar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Övrigt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5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Säsongen</a:t>
            </a:r>
            <a:r>
              <a:rPr lang="en-US" dirty="0"/>
              <a:t> 22/23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48097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Huvudtränare</a:t>
            </a:r>
            <a:r>
              <a:rPr lang="en-US" dirty="0"/>
              <a:t>: Andreas</a:t>
            </a:r>
          </a:p>
          <a:p>
            <a:pPr marL="0" indent="0">
              <a:buNone/>
            </a:pPr>
            <a:r>
              <a:rPr lang="en-US" dirty="0" err="1"/>
              <a:t>Tränare</a:t>
            </a:r>
            <a:r>
              <a:rPr lang="en-US" dirty="0"/>
              <a:t>: L-G Rikard Fredrik Magnus </a:t>
            </a:r>
          </a:p>
          <a:p>
            <a:pPr marL="0" indent="0">
              <a:buNone/>
            </a:pPr>
            <a:r>
              <a:rPr lang="en-US" dirty="0" err="1"/>
              <a:t>Materialare</a:t>
            </a:r>
            <a:r>
              <a:rPr lang="en-US" dirty="0"/>
              <a:t>: Lennie Mattias Peter </a:t>
            </a:r>
          </a:p>
          <a:p>
            <a:pPr marL="0" indent="0">
              <a:buNone/>
            </a:pPr>
            <a:r>
              <a:rPr lang="en-US" dirty="0" err="1"/>
              <a:t>Lagledare</a:t>
            </a:r>
            <a:r>
              <a:rPr lang="en-US" dirty="0"/>
              <a:t>: Weronica A-K</a:t>
            </a:r>
          </a:p>
          <a:p>
            <a:pPr marL="0" indent="0">
              <a:buNone/>
            </a:pPr>
            <a:r>
              <a:rPr lang="en-US" u="sng" dirty="0" err="1"/>
              <a:t>Föräldrar</a:t>
            </a:r>
            <a:r>
              <a:rPr lang="en-US" u="sng" dirty="0"/>
              <a:t> med </a:t>
            </a:r>
            <a:r>
              <a:rPr lang="en-US" u="sng" dirty="0" err="1"/>
              <a:t>specifika</a:t>
            </a:r>
            <a:r>
              <a:rPr lang="en-US" u="sng" dirty="0"/>
              <a:t> </a:t>
            </a:r>
            <a:r>
              <a:rPr lang="en-US" u="sng" dirty="0" err="1"/>
              <a:t>uppdrag</a:t>
            </a:r>
            <a:r>
              <a:rPr lang="en-US" u="sng" dirty="0"/>
              <a:t>:</a:t>
            </a:r>
          </a:p>
          <a:p>
            <a:pPr marL="0" indent="0">
              <a:buNone/>
            </a:pPr>
            <a:r>
              <a:rPr lang="en-US" dirty="0" err="1"/>
              <a:t>Isresurs</a:t>
            </a:r>
            <a:r>
              <a:rPr lang="en-US" dirty="0"/>
              <a:t>: Fredrik Guldbrandsson , Anton Svedberg, </a:t>
            </a:r>
            <a:r>
              <a:rPr lang="en-US" dirty="0" err="1"/>
              <a:t>Sixten</a:t>
            </a:r>
            <a:r>
              <a:rPr lang="en-US" dirty="0"/>
              <a:t> Olsson?</a:t>
            </a:r>
          </a:p>
          <a:p>
            <a:pPr marL="0" indent="0">
              <a:buNone/>
            </a:pPr>
            <a:r>
              <a:rPr lang="en-US" dirty="0"/>
              <a:t>Schema: Sandra </a:t>
            </a:r>
            <a:r>
              <a:rPr lang="en-US" dirty="0" err="1"/>
              <a:t>Högman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Cupgeneral</a:t>
            </a:r>
            <a:r>
              <a:rPr lang="en-US" dirty="0"/>
              <a:t>: Linda </a:t>
            </a:r>
          </a:p>
          <a:p>
            <a:pPr marL="0" indent="0">
              <a:buNone/>
            </a:pPr>
            <a:r>
              <a:rPr lang="en-US" dirty="0" err="1"/>
              <a:t>Sponsorgrupp</a:t>
            </a:r>
            <a:r>
              <a:rPr lang="en-US" dirty="0"/>
              <a:t>: ? </a:t>
            </a:r>
            <a:r>
              <a:rPr lang="en-US" dirty="0" err="1"/>
              <a:t>Här</a:t>
            </a:r>
            <a:r>
              <a:rPr lang="en-US" dirty="0"/>
              <a:t> </a:t>
            </a:r>
            <a:r>
              <a:rPr lang="en-US" dirty="0" err="1"/>
              <a:t>måste</a:t>
            </a:r>
            <a:r>
              <a:rPr lang="en-US" dirty="0"/>
              <a:t> vi </a:t>
            </a:r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namn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166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 err="1"/>
              <a:t>Lagavgift</a:t>
            </a:r>
            <a:r>
              <a:rPr lang="en-US" dirty="0"/>
              <a:t> – 100% </a:t>
            </a:r>
            <a:r>
              <a:rPr lang="en-US" dirty="0" err="1"/>
              <a:t>lagkassan</a:t>
            </a:r>
          </a:p>
          <a:p>
            <a:r>
              <a:rPr lang="en-US" dirty="0" err="1"/>
              <a:t>Deltagaravgift</a:t>
            </a:r>
            <a:r>
              <a:rPr lang="en-US" dirty="0"/>
              <a:t> – 50% </a:t>
            </a:r>
            <a:r>
              <a:rPr lang="en-US" dirty="0" err="1"/>
              <a:t>lagkassan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Umeå</a:t>
            </a:r>
            <a:endParaRPr lang="en-US" dirty="0"/>
          </a:p>
          <a:p>
            <a:r>
              <a:rPr lang="en-US" dirty="0"/>
              <a:t>Ö-</a:t>
            </a:r>
            <a:r>
              <a:rPr lang="en-US" dirty="0" err="1"/>
              <a:t>vik</a:t>
            </a:r>
            <a:endParaRPr lang="en-US" dirty="0"/>
          </a:p>
          <a:p>
            <a:r>
              <a:rPr lang="en-US" dirty="0" err="1"/>
              <a:t>Östersund</a:t>
            </a:r>
            <a:endParaRPr lang="en-US" dirty="0"/>
          </a:p>
          <a:p>
            <a:r>
              <a:rPr lang="en-US" dirty="0"/>
              <a:t>Mora</a:t>
            </a:r>
          </a:p>
          <a:p>
            <a:r>
              <a:rPr lang="en-US" dirty="0" err="1"/>
              <a:t>Njurunda</a:t>
            </a:r>
            <a:endParaRPr lang="en-US" dirty="0"/>
          </a:p>
          <a:p>
            <a:r>
              <a:rPr lang="en-US" dirty="0" err="1"/>
              <a:t>Härnösand</a:t>
            </a:r>
            <a:endParaRPr lang="en-US" dirty="0"/>
          </a:p>
          <a:p>
            <a:r>
              <a:rPr lang="en-US" dirty="0" err="1"/>
              <a:t>Endast</a:t>
            </a:r>
            <a:r>
              <a:rPr lang="en-US" dirty="0"/>
              <a:t> 2 lag / cup </a:t>
            </a:r>
            <a:r>
              <a:rPr lang="en-US" dirty="0" err="1"/>
              <a:t>hårt</a:t>
            </a:r>
            <a:r>
              <a:rPr lang="en-US" dirty="0"/>
              <a:t> </a:t>
            </a:r>
            <a:r>
              <a:rPr lang="en-US" dirty="0" err="1"/>
              <a:t>underlag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722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67318-67CA-4B02-B31D-F88DCCA0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Ånge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98AFD-AFF3-4CAD-BA08-335419BC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17 September – </a:t>
            </a:r>
            <a:r>
              <a:rPr lang="en-US" dirty="0" err="1"/>
              <a:t>Träningsläger</a:t>
            </a:r>
            <a:r>
              <a:rPr lang="en-US" dirty="0"/>
              <a:t> </a:t>
            </a:r>
            <a:r>
              <a:rPr lang="en-US" dirty="0" err="1"/>
              <a:t>över</a:t>
            </a:r>
            <a:r>
              <a:rPr lang="en-US" dirty="0"/>
              <a:t> </a:t>
            </a:r>
            <a:r>
              <a:rPr lang="en-US" dirty="0" err="1"/>
              <a:t>dagen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Gemensam</a:t>
            </a:r>
            <a:r>
              <a:rPr lang="en-US" dirty="0"/>
              <a:t> </a:t>
            </a:r>
            <a:r>
              <a:rPr lang="en-US" dirty="0" err="1"/>
              <a:t>bussresa</a:t>
            </a:r>
            <a:r>
              <a:rPr lang="en-US" dirty="0"/>
              <a:t>. </a:t>
            </a:r>
            <a:r>
              <a:rPr lang="en-US" dirty="0" err="1"/>
              <a:t>Heldag</a:t>
            </a:r>
            <a:r>
              <a:rPr lang="en-US" dirty="0"/>
              <a:t>. </a:t>
            </a:r>
          </a:p>
          <a:p>
            <a:r>
              <a:rPr lang="en-US" dirty="0"/>
              <a:t>1 </a:t>
            </a:r>
            <a:r>
              <a:rPr lang="en-US" dirty="0" err="1"/>
              <a:t>Oktober</a:t>
            </a:r>
            <a:r>
              <a:rPr lang="en-US" dirty="0"/>
              <a:t> – </a:t>
            </a:r>
            <a:r>
              <a:rPr lang="en-US" dirty="0" err="1"/>
              <a:t>Gemensam</a:t>
            </a:r>
            <a:r>
              <a:rPr lang="en-US" dirty="0"/>
              <a:t> </a:t>
            </a:r>
            <a:r>
              <a:rPr lang="en-US" dirty="0" err="1"/>
              <a:t>dag</a:t>
            </a:r>
            <a:r>
              <a:rPr lang="en-US" dirty="0"/>
              <a:t> med </a:t>
            </a:r>
            <a:r>
              <a:rPr lang="en-US" dirty="0" err="1"/>
              <a:t>Östersund</a:t>
            </a:r>
            <a:r>
              <a:rPr lang="en-US" dirty="0"/>
              <a:t>. Vi </a:t>
            </a:r>
            <a:r>
              <a:rPr lang="en-US" dirty="0" err="1"/>
              <a:t>spelar</a:t>
            </a:r>
            <a:r>
              <a:rPr lang="en-US" dirty="0"/>
              <a:t> matcher </a:t>
            </a:r>
            <a:r>
              <a:rPr lang="en-US" dirty="0" err="1"/>
              <a:t>hela</a:t>
            </a:r>
            <a:r>
              <a:rPr lang="en-US" dirty="0"/>
              <a:t> </a:t>
            </a:r>
            <a:r>
              <a:rPr lang="en-US" dirty="0" err="1"/>
              <a:t>dagen</a:t>
            </a:r>
            <a:r>
              <a:rPr lang="en-US" dirty="0"/>
              <a:t>. Total </a:t>
            </a:r>
            <a:r>
              <a:rPr lang="en-US" dirty="0" err="1"/>
              <a:t>istid</a:t>
            </a:r>
            <a:r>
              <a:rPr lang="en-US" dirty="0"/>
              <a:t> 6 </a:t>
            </a:r>
            <a:r>
              <a:rPr lang="en-US" dirty="0" err="1"/>
              <a:t>timmar</a:t>
            </a:r>
            <a:r>
              <a:rPr lang="en-US" dirty="0"/>
              <a:t>. Vi </a:t>
            </a:r>
            <a:r>
              <a:rPr lang="en-US" dirty="0" err="1"/>
              <a:t>förespråkar</a:t>
            </a:r>
            <a:r>
              <a:rPr lang="en-US" dirty="0"/>
              <a:t> </a:t>
            </a:r>
            <a:r>
              <a:rPr lang="en-US" dirty="0" err="1"/>
              <a:t>samåkning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017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B1885-E29D-2A9F-C3DA-A497975AB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 22/23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47B1A3-7BE2-1A5C-3A16-21E979942E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Nya spelare:</a:t>
            </a:r>
          </a:p>
          <a:p>
            <a:r>
              <a:rPr lang="sv-SE" dirty="0"/>
              <a:t>Loke</a:t>
            </a:r>
          </a:p>
          <a:p>
            <a:r>
              <a:rPr lang="sv-SE" dirty="0"/>
              <a:t>Wilmer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Totalt 37 spelare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FD34F0C-9FA8-2259-A981-40A94B2689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Slutar:</a:t>
            </a:r>
          </a:p>
          <a:p>
            <a:r>
              <a:rPr lang="sv-SE" dirty="0"/>
              <a:t>Dani</a:t>
            </a:r>
          </a:p>
          <a:p>
            <a:r>
              <a:rPr lang="sv-SE" dirty="0"/>
              <a:t>Gustav</a:t>
            </a:r>
          </a:p>
          <a:p>
            <a:r>
              <a:rPr lang="sv-SE" dirty="0"/>
              <a:t>Hugo </a:t>
            </a:r>
          </a:p>
          <a:p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183875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72655-7F43-4308-8BA0-7ABD5337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+mj-lt"/>
                <a:cs typeface="+mj-lt"/>
              </a:rPr>
              <a:t>Träningsupplägg</a:t>
            </a:r>
            <a:r>
              <a:rPr lang="en-US" dirty="0">
                <a:ea typeface="+mj-lt"/>
                <a:cs typeface="+mj-lt"/>
              </a:rPr>
              <a:t> - </a:t>
            </a:r>
            <a:r>
              <a:rPr lang="en-US" dirty="0" err="1">
                <a:ea typeface="+mj-lt"/>
                <a:cs typeface="+mj-lt"/>
              </a:rPr>
              <a:t>tränarna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informerar</a:t>
            </a:r>
            <a:endParaRPr lang="sv-SE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016E7-5079-45AE-BFD5-E35891D68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 err="1"/>
              <a:t>Seriespel</a:t>
            </a:r>
            <a:r>
              <a:rPr lang="en-US" dirty="0"/>
              <a:t>, 3 lag </a:t>
            </a:r>
            <a:r>
              <a:rPr lang="en-US" dirty="0" err="1"/>
              <a:t>anmäld</a:t>
            </a:r>
            <a:endParaRPr lang="en-US" dirty="0"/>
          </a:p>
          <a:p>
            <a:r>
              <a:rPr lang="sv-SE" dirty="0"/>
              <a:t>Enligt policyn så ska vi ha 3 </a:t>
            </a:r>
            <a:r>
              <a:rPr lang="sv-SE" dirty="0" err="1"/>
              <a:t>ispass</a:t>
            </a:r>
            <a:r>
              <a:rPr lang="sv-SE" dirty="0"/>
              <a:t> + 1 </a:t>
            </a:r>
            <a:r>
              <a:rPr lang="sv-SE" dirty="0" err="1"/>
              <a:t>fyspass</a:t>
            </a:r>
            <a:r>
              <a:rPr lang="sv-SE" dirty="0"/>
              <a:t> i veckan.</a:t>
            </a:r>
          </a:p>
          <a:p>
            <a:r>
              <a:rPr lang="sv-SE" dirty="0"/>
              <a:t>Gruppen delas in i 3, </a:t>
            </a:r>
            <a:r>
              <a:rPr lang="sv-SE" dirty="0" err="1"/>
              <a:t>fyspass</a:t>
            </a:r>
            <a:r>
              <a:rPr lang="sv-SE" dirty="0"/>
              <a:t> var tredje vecka. </a:t>
            </a:r>
            <a:r>
              <a:rPr lang="sv-SE" dirty="0" err="1"/>
              <a:t>Fyspasset</a:t>
            </a:r>
            <a:r>
              <a:rPr lang="sv-SE" dirty="0"/>
              <a:t> är obligatoriskt. </a:t>
            </a:r>
          </a:p>
          <a:p>
            <a:r>
              <a:rPr lang="sv-SE" dirty="0"/>
              <a:t>Reglerna laget gjort tillsammans, poängterar att det är mobilfria omklädningsrum. Måste man ringa går man ut ur omklädningsrummet.</a:t>
            </a:r>
          </a:p>
          <a:p>
            <a:r>
              <a:rPr lang="sv-SE" dirty="0"/>
              <a:t>Inga föräldrar i omklädningsrummen och spelargångarna.</a:t>
            </a:r>
          </a:p>
          <a:p>
            <a:r>
              <a:rPr lang="sv-SE" dirty="0"/>
              <a:t>Det kommer hållas utvecklingssamtal under året, föräldrar kommer att erbjudas att vara med.</a:t>
            </a:r>
          </a:p>
          <a:p>
            <a:r>
              <a:rPr lang="sv-SE" dirty="0"/>
              <a:t>Endast föreningskläder vid sammandrag och cuper.</a:t>
            </a:r>
          </a:p>
          <a:p>
            <a:r>
              <a:rPr lang="sv-SE" dirty="0"/>
              <a:t>Inga klistermärken från andra aktörer än föreningen på barnens hjälmar eller annan utrustning under säsong.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676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4BA6-F354-41CF-BB49-E6E115609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Lagets regler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9E71EBB-01C9-42D6-A405-710B19AB033C}"/>
              </a:ext>
            </a:extLst>
          </p:cNvPr>
          <p:cNvSpPr txBox="1"/>
          <p:nvPr/>
        </p:nvSpPr>
        <p:spPr>
          <a:xfrm>
            <a:off x="766619" y="1822572"/>
            <a:ext cx="8377382" cy="3633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Sundsvall Hockey TEAM -12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Inte vara dum, slåss eller retas med varandra.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Visa Respekt och ha en bra Attityd mot varandra.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Detta gäller mot alla vi träffar, inte bara inom laget.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Hålla ordning i omklädningsrummet.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Komma i tid.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Inte använda mobiltelefoner i omklädningsrummet.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Inte röra puckar efter avblåsning/samling.</a:t>
            </a:r>
            <a:endParaRPr lang="sv-SE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64453"/>
      </p:ext>
    </p:extLst>
  </p:cSld>
  <p:clrMapOvr>
    <a:masterClrMapping/>
  </p:clrMapOvr>
</p:sld>
</file>

<file path=ppt/theme/theme1.xml><?xml version="1.0" encoding="utf-8"?>
<a:theme xmlns:a="http://schemas.openxmlformats.org/drawingml/2006/main" name="Sundsvall Hocke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dustry">
      <a:majorFont>
        <a:latin typeface="Industry Bold Book"/>
        <a:ea typeface=""/>
        <a:cs typeface=""/>
      </a:majorFont>
      <a:minorFont>
        <a:latin typeface="Industry Book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dsvall Hockey" id="{262246B8-524B-4227-859F-23ADB25BBFBB}" vid="{9EFF0782-C4CB-435F-BB4B-4B8677918B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Bredbild</PresentationFormat>
  <Paragraphs>112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Industry Bold Book</vt:lpstr>
      <vt:lpstr>Industry Book Book</vt:lpstr>
      <vt:lpstr>Sundsvall Hockey</vt:lpstr>
      <vt:lpstr>Uppstart  Säsong 22/23</vt:lpstr>
      <vt:lpstr>Hockey på sommaren </vt:lpstr>
      <vt:lpstr>Agenda</vt:lpstr>
      <vt:lpstr>Säsongen 22/23</vt:lpstr>
      <vt:lpstr>Cuper</vt:lpstr>
      <vt:lpstr>Ånge</vt:lpstr>
      <vt:lpstr>Truppen 22/23  </vt:lpstr>
      <vt:lpstr>Träningsupplägg - tränarna informerar</vt:lpstr>
      <vt:lpstr>Lagets regler</vt:lpstr>
      <vt:lpstr>Spelformer 21/22 </vt:lpstr>
      <vt:lpstr>Materialarna – Informerar </vt:lpstr>
      <vt:lpstr>Ekonomi</vt:lpstr>
      <vt:lpstr>PowerPoint-presentation</vt:lpstr>
      <vt:lpstr>Ekonomi - Sponsorer</vt:lpstr>
      <vt:lpstr>Ekonomi - Lagjobb</vt:lpstr>
      <vt:lpstr>Åtagande föreningen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Lagledarmöte  28 feb 2021</dc:title>
  <dc:creator>Björkstig, Daniel</dc:creator>
  <cp:lastModifiedBy>Sitter Anna-Karin (GS-LD4)</cp:lastModifiedBy>
  <cp:revision>202</cp:revision>
  <dcterms:created xsi:type="dcterms:W3CDTF">2021-02-28T13:24:12Z</dcterms:created>
  <dcterms:modified xsi:type="dcterms:W3CDTF">2023-01-27T09:09:06Z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31d30e-c018-4f72-ad4c-e56e9d03b1f0_Enabled">
    <vt:lpwstr>true</vt:lpwstr>
  </property>
  <property fmtid="{D5CDD505-2E9C-101B-9397-08002B2CF9AE}" pid="3" name="MSIP_Label_6431d30e-c018-4f72-ad4c-e56e9d03b1f0_SetDate">
    <vt:lpwstr>2022-07-26T10:25:40Z</vt:lpwstr>
  </property>
  <property fmtid="{D5CDD505-2E9C-101B-9397-08002B2CF9AE}" pid="4" name="MSIP_Label_6431d30e-c018-4f72-ad4c-e56e9d03b1f0_Method">
    <vt:lpwstr>Standard</vt:lpwstr>
  </property>
  <property fmtid="{D5CDD505-2E9C-101B-9397-08002B2CF9AE}" pid="5" name="MSIP_Label_6431d30e-c018-4f72-ad4c-e56e9d03b1f0_Name">
    <vt:lpwstr>6431d30e-c018-4f72-ad4c-e56e9d03b1f0</vt:lpwstr>
  </property>
  <property fmtid="{D5CDD505-2E9C-101B-9397-08002B2CF9AE}" pid="6" name="MSIP_Label_6431d30e-c018-4f72-ad4c-e56e9d03b1f0_SiteId">
    <vt:lpwstr>f8be18a6-f648-4a47-be73-86d6c5c6604d</vt:lpwstr>
  </property>
  <property fmtid="{D5CDD505-2E9C-101B-9397-08002B2CF9AE}" pid="7" name="MSIP_Label_6431d30e-c018-4f72-ad4c-e56e9d03b1f0_ActionId">
    <vt:lpwstr>a8a17c97-a8f6-4bf3-9a07-7d8f5cfbc6b5</vt:lpwstr>
  </property>
  <property fmtid="{D5CDD505-2E9C-101B-9397-08002B2CF9AE}" pid="8" name="MSIP_Label_6431d30e-c018-4f72-ad4c-e56e9d03b1f0_ContentBits">
    <vt:lpwstr>2</vt:lpwstr>
  </property>
</Properties>
</file>