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807D1-8B63-95CF-961A-AAA5B813F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7DB561-AA71-07AF-7257-698FDEEF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C64AD-BDA9-52C7-20E7-03E84CA8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FBF3D-DE73-BA7C-5608-4FB36195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FA846-AE85-2A07-E20E-D67C10D8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26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2D73F-5C46-253A-FE79-7055D350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BAA90-7E66-5EAE-6F18-139868183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9F869-07FB-9F7B-28B1-372E77AB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D0882-16CD-A030-80FC-35F09B94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85CB1-C9F1-C59A-050D-CC3F1B770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41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4AAD6-B91C-A9BE-DEA1-A3A61A6AB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D8A08-58E4-F37E-EED8-B2B90B94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118E1-4DDD-1AF8-AD3E-0424ADA1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41317-B66D-122B-FE4C-7993F1E7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E5C3D-7487-7174-06BB-D48E2AF0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02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D6C9C-1E02-C4CC-CE34-72E5701F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3D15A-A5B3-76FF-94BD-58DA1E917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117C7-20B6-D951-C562-14B170A1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D11DF-6A42-6FE5-968D-F91D8CD8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879DE-AFB9-FBD6-5602-4656AA5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42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BCFB-3633-1A27-D59E-36263F21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8B86-2121-BA63-75FE-918192F8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95ECC-C461-31A2-5B02-EFB29219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4500-04C1-B39D-9DEC-929821C45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3DEE9-A6E9-DA6C-E870-1FCED33C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144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000E-3E1F-1738-52A8-81DE08738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28F87-475F-FC9A-5AED-CFE236A37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47D7D-9634-B6B4-A677-DE8460B57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326C5-FBD7-1339-3BEC-20DE3272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8A7F2-C9EA-1D49-6E0F-25447B91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1F04C-54F3-D824-1B08-E52F2566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48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4382-D1A8-E428-B8ED-2C11B674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2FC74-CAC9-54EF-64E8-045ECA9CD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6AC66-7D93-5C3C-4088-621A4D58B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E338B-0209-846E-D2DD-3965DD6D4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293123-F15C-44CC-A856-D0ED3C1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9EE271-F115-8997-1539-E652E30C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592C05-ECD9-7A64-F41F-423B4D1A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D5E634-FBCF-02DF-376C-EA8C377F9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32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8182-C0AD-8027-33E3-52AAC1E3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4F528-8374-4413-B47E-774A9FCC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036847-F82D-4E4A-7B45-84248BFC0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CB025-CD93-94FD-1CB5-2D85E2CE2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79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DBF0D-1AFE-A53B-BCE6-FC11D1FE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F82B6E-7871-46E9-1A71-27963596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0E57A-3641-DB63-4A02-824EC7C01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3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C37D0-CB29-DDA4-E25D-6DA370E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4B77-22C7-ECBE-C622-0DF99D587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4A6F1-C14F-61C3-B8CA-B0EBBBD61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66DFFC-1968-283D-BC3C-57A08FB3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86806-FE47-0CBB-CF8D-A3ED9443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38E89-DC90-3E8D-767A-CA3E679F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12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DA79F-4DD8-E6D1-2EDF-CBB9A36D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D7FD5-9B8C-15B6-DC08-5C30F03EA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1AC1B7-EA51-39A1-E59D-9155EC31A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50A31-CF24-D4CA-3C3F-A9C22306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3E00D-5484-F84F-30F8-F8F2D5BA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6EA92-2977-8821-AB25-86D1D2D7B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16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38A50-D7DE-6218-43C9-1C08DA46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EBB7C-4A71-C9A8-A929-4A2222D00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1F100-8C46-755E-4063-7250C1C99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871E-04FF-4F4D-BD90-C4846FD7CCA5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07B87-EBC1-9C7A-99B0-FFCCAB878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5EF07-3E72-FDFA-D7D3-06085034F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234554588,&quot;Placement&quot;:&quot;Footer&quot;,&quot;Top&quot;:525.346863,&quot;Left&quot;:890.187744,&quot;SlideWidth&quot;:960,&quot;SlideHeight&quot;:540}">
            <a:extLst>
              <a:ext uri="{FF2B5EF4-FFF2-40B4-BE49-F238E27FC236}">
                <a16:creationId xmlns:a16="http://schemas.microsoft.com/office/drawing/2014/main" id="{114573ED-E5EB-6B32-41AC-55BAD0C8294F}"/>
              </a:ext>
            </a:extLst>
          </p:cNvPr>
          <p:cNvSpPr txBox="1"/>
          <p:nvPr userDrawn="1"/>
        </p:nvSpPr>
        <p:spPr>
          <a:xfrm>
            <a:off x="11305384" y="6671905"/>
            <a:ext cx="886616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E0E0E0"/>
                </a:solidFill>
                <a:latin typeface="Arial" panose="020B0604020202020204" pitchFamily="34" charset="0"/>
              </a:rPr>
              <a:t>General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18123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7FC2C4-62F9-E6BD-E166-FE6A528B2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3" y="25939"/>
            <a:ext cx="6407593" cy="1325563"/>
          </a:xfrm>
        </p:spPr>
        <p:txBody>
          <a:bodyPr>
            <a:normAutofit/>
          </a:bodyPr>
          <a:lstStyle/>
          <a:p>
            <a:r>
              <a:rPr lang="sv-SE" sz="3600" b="1" dirty="0"/>
              <a:t>SAMMANDRAG </a:t>
            </a:r>
            <a:br>
              <a:rPr lang="sv-SE" sz="3600" b="1" dirty="0"/>
            </a:br>
            <a:r>
              <a:rPr lang="sv-SE" sz="3600" b="1" dirty="0"/>
              <a:t>LÖRDAG 25 MARS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21994-6466-6928-AE4F-5839FB01E8D9}"/>
              </a:ext>
            </a:extLst>
          </p:cNvPr>
          <p:cNvCxnSpPr/>
          <p:nvPr/>
        </p:nvCxnSpPr>
        <p:spPr>
          <a:xfrm>
            <a:off x="6422572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CE39CB7-C7E6-50F4-A223-58F56292DD6F}"/>
              </a:ext>
            </a:extLst>
          </p:cNvPr>
          <p:cNvSpPr txBox="1"/>
          <p:nvPr/>
        </p:nvSpPr>
        <p:spPr>
          <a:xfrm>
            <a:off x="2394857" y="1344839"/>
            <a:ext cx="170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Spelschema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A74BDE-4586-BFBE-6423-5F11BB5870A0}"/>
              </a:ext>
            </a:extLst>
          </p:cNvPr>
          <p:cNvSpPr txBox="1"/>
          <p:nvPr/>
        </p:nvSpPr>
        <p:spPr>
          <a:xfrm>
            <a:off x="8074720" y="1344839"/>
            <a:ext cx="1800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Lagindelning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F657CF-5FC4-B2C0-819B-922E830DC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4" y="2022020"/>
            <a:ext cx="6320508" cy="29445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FDD9A6-2780-1741-186D-EBD1D04AB5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771" y="1782544"/>
            <a:ext cx="5460230" cy="453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74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SAMMANDRAG  LÖRDAG 25 MARS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 Tobias (Supply Chain - Group Logistics)</dc:creator>
  <cp:lastModifiedBy>Ericsson Tobias (Group Logistics: Logistics Strategy &amp; Innovation)</cp:lastModifiedBy>
  <cp:revision>14</cp:revision>
  <dcterms:created xsi:type="dcterms:W3CDTF">2023-02-15T15:53:24Z</dcterms:created>
  <dcterms:modified xsi:type="dcterms:W3CDTF">2023-03-21T07:05:31Z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195d52-774a-4071-ba32-61bcce4e05e8_Enabled">
    <vt:lpwstr>true</vt:lpwstr>
  </property>
  <property fmtid="{D5CDD505-2E9C-101B-9397-08002B2CF9AE}" pid="3" name="MSIP_Label_95195d52-774a-4071-ba32-61bcce4e05e8_SetDate">
    <vt:lpwstr>2023-03-21T07:05:30Z</vt:lpwstr>
  </property>
  <property fmtid="{D5CDD505-2E9C-101B-9397-08002B2CF9AE}" pid="4" name="MSIP_Label_95195d52-774a-4071-ba32-61bcce4e05e8_Method">
    <vt:lpwstr>Standard</vt:lpwstr>
  </property>
  <property fmtid="{D5CDD505-2E9C-101B-9397-08002B2CF9AE}" pid="5" name="MSIP_Label_95195d52-774a-4071-ba32-61bcce4e05e8_Name">
    <vt:lpwstr>95195d52-774a-4071-ba32-61bcce4e05e8</vt:lpwstr>
  </property>
  <property fmtid="{D5CDD505-2E9C-101B-9397-08002B2CF9AE}" pid="6" name="MSIP_Label_95195d52-774a-4071-ba32-61bcce4e05e8_SiteId">
    <vt:lpwstr>30f52344-4663-4c2e-bab3-61bf24ebbed8</vt:lpwstr>
  </property>
  <property fmtid="{D5CDD505-2E9C-101B-9397-08002B2CF9AE}" pid="7" name="MSIP_Label_95195d52-774a-4071-ba32-61bcce4e05e8_ActionId">
    <vt:lpwstr>24c6c10a-1be7-404a-9585-fdeaf1163142</vt:lpwstr>
  </property>
  <property fmtid="{D5CDD505-2E9C-101B-9397-08002B2CF9AE}" pid="8" name="MSIP_Label_95195d52-774a-4071-ba32-61bcce4e05e8_ContentBits">
    <vt:lpwstr>2</vt:lpwstr>
  </property>
</Properties>
</file>