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handoutMasterIdLst>
    <p:handoutMasterId r:id="rId22"/>
  </p:handoutMasterIdLst>
  <p:sldIdLst>
    <p:sldId id="295" r:id="rId2"/>
    <p:sldId id="308" r:id="rId3"/>
    <p:sldId id="309" r:id="rId4"/>
    <p:sldId id="311" r:id="rId5"/>
    <p:sldId id="305" r:id="rId6"/>
    <p:sldId id="262" r:id="rId7"/>
    <p:sldId id="317" r:id="rId8"/>
    <p:sldId id="319" r:id="rId9"/>
    <p:sldId id="318" r:id="rId10"/>
    <p:sldId id="307" r:id="rId11"/>
    <p:sldId id="320" r:id="rId12"/>
    <p:sldId id="291" r:id="rId13"/>
    <p:sldId id="313" r:id="rId14"/>
    <p:sldId id="312" r:id="rId15"/>
    <p:sldId id="306" r:id="rId16"/>
    <p:sldId id="314" r:id="rId17"/>
    <p:sldId id="315" r:id="rId18"/>
    <p:sldId id="316" r:id="rId19"/>
    <p:sldId id="299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C4997-3E15-4861-A3F2-0D6EE5B517D9}" v="624" dt="2023-04-03T08:43:32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" userId="c4103f46294bc9f4" providerId="Windows Live" clId="Web-{2C6D32D7-7CDA-4DAF-9387-4EF27E0D209E}"/>
    <pc:docChg chg="delSld modSld">
      <pc:chgData name="Jonas" userId="c4103f46294bc9f4" providerId="Windows Live" clId="Web-{2C6D32D7-7CDA-4DAF-9387-4EF27E0D209E}" dt="2020-03-08T09:32:04.715" v="57"/>
      <pc:docMkLst>
        <pc:docMk/>
      </pc:docMkLst>
      <pc:sldChg chg="addSp delSp modSp del">
        <pc:chgData name="Jonas" userId="c4103f46294bc9f4" providerId="Windows Live" clId="Web-{2C6D32D7-7CDA-4DAF-9387-4EF27E0D209E}" dt="2020-03-08T09:31:43.074" v="56"/>
        <pc:sldMkLst>
          <pc:docMk/>
          <pc:sldMk cId="3678603639" sldId="258"/>
        </pc:sldMkLst>
        <pc:spChg chg="del mod">
          <ac:chgData name="Jonas" userId="c4103f46294bc9f4" providerId="Windows Live" clId="Web-{2C6D32D7-7CDA-4DAF-9387-4EF27E0D209E}" dt="2020-03-08T09:28:33.010" v="16"/>
          <ac:spMkLst>
            <pc:docMk/>
            <pc:sldMk cId="3678603639" sldId="258"/>
            <ac:spMk id="2" creationId="{00000000-0000-0000-0000-000000000000}"/>
          </ac:spMkLst>
        </pc:spChg>
        <pc:spChg chg="del">
          <ac:chgData name="Jonas" userId="c4103f46294bc9f4" providerId="Windows Live" clId="Web-{2C6D32D7-7CDA-4DAF-9387-4EF27E0D209E}" dt="2020-03-08T09:28:37.339" v="17"/>
          <ac:spMkLst>
            <pc:docMk/>
            <pc:sldMk cId="3678603639" sldId="258"/>
            <ac:spMk id="3" creationId="{00000000-0000-0000-0000-000000000000}"/>
          </ac:spMkLst>
        </pc:spChg>
        <pc:spChg chg="add mod">
          <ac:chgData name="Jonas" userId="c4103f46294bc9f4" providerId="Windows Live" clId="Web-{2C6D32D7-7CDA-4DAF-9387-4EF27E0D209E}" dt="2020-03-08T09:28:33.010" v="16"/>
          <ac:spMkLst>
            <pc:docMk/>
            <pc:sldMk cId="3678603639" sldId="258"/>
            <ac:spMk id="7" creationId="{4DE08669-263D-4CD4-8362-B2B69C33F735}"/>
          </ac:spMkLst>
        </pc:spChg>
        <pc:spChg chg="add mod">
          <ac:chgData name="Jonas" userId="c4103f46294bc9f4" providerId="Windows Live" clId="Web-{2C6D32D7-7CDA-4DAF-9387-4EF27E0D209E}" dt="2020-03-08T09:28:37.339" v="17"/>
          <ac:spMkLst>
            <pc:docMk/>
            <pc:sldMk cId="3678603639" sldId="258"/>
            <ac:spMk id="9" creationId="{B0F3F055-AA35-4B94-9EF7-21E47118E705}"/>
          </ac:spMkLst>
        </pc:spChg>
      </pc:sldChg>
      <pc:sldChg chg="modSp">
        <pc:chgData name="Jonas" userId="c4103f46294bc9f4" providerId="Windows Live" clId="Web-{2C6D32D7-7CDA-4DAF-9387-4EF27E0D209E}" dt="2020-03-08T09:28:06.432" v="10" actId="20577"/>
        <pc:sldMkLst>
          <pc:docMk/>
          <pc:sldMk cId="2240417481" sldId="259"/>
        </pc:sldMkLst>
        <pc:spChg chg="mod">
          <ac:chgData name="Jonas" userId="c4103f46294bc9f4" providerId="Windows Live" clId="Web-{2C6D32D7-7CDA-4DAF-9387-4EF27E0D209E}" dt="2020-03-08T09:28:06.432" v="10" actId="20577"/>
          <ac:spMkLst>
            <pc:docMk/>
            <pc:sldMk cId="2240417481" sldId="259"/>
            <ac:spMk id="3" creationId="{00000000-0000-0000-0000-000000000000}"/>
          </ac:spMkLst>
        </pc:spChg>
      </pc:sldChg>
      <pc:sldChg chg="addSp delSp modSp del">
        <pc:chgData name="Jonas" userId="c4103f46294bc9f4" providerId="Windows Live" clId="Web-{2C6D32D7-7CDA-4DAF-9387-4EF27E0D209E}" dt="2020-03-08T09:32:04.715" v="57"/>
        <pc:sldMkLst>
          <pc:docMk/>
          <pc:sldMk cId="2425945611" sldId="260"/>
        </pc:sldMkLst>
        <pc:spChg chg="del">
          <ac:chgData name="Jonas" userId="c4103f46294bc9f4" providerId="Windows Live" clId="Web-{2C6D32D7-7CDA-4DAF-9387-4EF27E0D209E}" dt="2020-03-08T09:31:10.183" v="52"/>
          <ac:spMkLst>
            <pc:docMk/>
            <pc:sldMk cId="2425945611" sldId="260"/>
            <ac:spMk id="2" creationId="{00000000-0000-0000-0000-000000000000}"/>
          </ac:spMkLst>
        </pc:spChg>
        <pc:spChg chg="del">
          <ac:chgData name="Jonas" userId="c4103f46294bc9f4" providerId="Windows Live" clId="Web-{2C6D32D7-7CDA-4DAF-9387-4EF27E0D209E}" dt="2020-03-08T09:31:21.293" v="54"/>
          <ac:spMkLst>
            <pc:docMk/>
            <pc:sldMk cId="2425945611" sldId="260"/>
            <ac:spMk id="3" creationId="{00000000-0000-0000-0000-000000000000}"/>
          </ac:spMkLst>
        </pc:spChg>
        <pc:spChg chg="add mod">
          <ac:chgData name="Jonas" userId="c4103f46294bc9f4" providerId="Windows Live" clId="Web-{2C6D32D7-7CDA-4DAF-9387-4EF27E0D209E}" dt="2020-03-08T09:31:18.480" v="53" actId="1076"/>
          <ac:spMkLst>
            <pc:docMk/>
            <pc:sldMk cId="2425945611" sldId="260"/>
            <ac:spMk id="7" creationId="{EC9035D4-B289-4771-94B0-FDE66EE2F9FF}"/>
          </ac:spMkLst>
        </pc:spChg>
        <pc:spChg chg="add del mod">
          <ac:chgData name="Jonas" userId="c4103f46294bc9f4" providerId="Windows Live" clId="Web-{2C6D32D7-7CDA-4DAF-9387-4EF27E0D209E}" dt="2020-03-08T09:31:36.794" v="55"/>
          <ac:spMkLst>
            <pc:docMk/>
            <pc:sldMk cId="2425945611" sldId="260"/>
            <ac:spMk id="9" creationId="{AC47DB87-6C54-4BC3-BC13-CAB1B5CCA24E}"/>
          </ac:spMkLst>
        </pc:spChg>
      </pc:sldChg>
      <pc:sldChg chg="addSp delSp modSp">
        <pc:chgData name="Jonas" userId="c4103f46294bc9f4" providerId="Windows Live" clId="Web-{2C6D32D7-7CDA-4DAF-9387-4EF27E0D209E}" dt="2020-03-08T09:31:03.667" v="51"/>
        <pc:sldMkLst>
          <pc:docMk/>
          <pc:sldMk cId="2340147454" sldId="261"/>
        </pc:sldMkLst>
        <pc:spChg chg="del">
          <ac:chgData name="Jonas" userId="c4103f46294bc9f4" providerId="Windows Live" clId="Web-{2C6D32D7-7CDA-4DAF-9387-4EF27E0D209E}" dt="2020-03-08T09:30:56.652" v="50"/>
          <ac:spMkLst>
            <pc:docMk/>
            <pc:sldMk cId="2340147454" sldId="261"/>
            <ac:spMk id="2" creationId="{00000000-0000-0000-0000-000000000000}"/>
          </ac:spMkLst>
        </pc:spChg>
        <pc:spChg chg="del">
          <ac:chgData name="Jonas" userId="c4103f46294bc9f4" providerId="Windows Live" clId="Web-{2C6D32D7-7CDA-4DAF-9387-4EF27E0D209E}" dt="2020-03-08T09:31:03.667" v="51"/>
          <ac:spMkLst>
            <pc:docMk/>
            <pc:sldMk cId="2340147454" sldId="261"/>
            <ac:spMk id="3" creationId="{00000000-0000-0000-0000-000000000000}"/>
          </ac:spMkLst>
        </pc:spChg>
        <pc:spChg chg="add mod">
          <ac:chgData name="Jonas" userId="c4103f46294bc9f4" providerId="Windows Live" clId="Web-{2C6D32D7-7CDA-4DAF-9387-4EF27E0D209E}" dt="2020-03-08T09:30:56.652" v="50"/>
          <ac:spMkLst>
            <pc:docMk/>
            <pc:sldMk cId="2340147454" sldId="261"/>
            <ac:spMk id="7" creationId="{5F43D63D-59EC-49E4-830D-1EADE638CA04}"/>
          </ac:spMkLst>
        </pc:spChg>
        <pc:spChg chg="add mod">
          <ac:chgData name="Jonas" userId="c4103f46294bc9f4" providerId="Windows Live" clId="Web-{2C6D32D7-7CDA-4DAF-9387-4EF27E0D209E}" dt="2020-03-08T09:31:03.667" v="51"/>
          <ac:spMkLst>
            <pc:docMk/>
            <pc:sldMk cId="2340147454" sldId="261"/>
            <ac:spMk id="9" creationId="{F2CB2EEA-5D42-4D06-801B-412509F3AAAB}"/>
          </ac:spMkLst>
        </pc:spChg>
      </pc:sldChg>
      <pc:sldChg chg="addSp delSp modSp">
        <pc:chgData name="Jonas" userId="c4103f46294bc9f4" providerId="Windows Live" clId="Web-{2C6D32D7-7CDA-4DAF-9387-4EF27E0D209E}" dt="2020-03-08T09:30:02.417" v="34"/>
        <pc:sldMkLst>
          <pc:docMk/>
          <pc:sldMk cId="2556057755" sldId="262"/>
        </pc:sldMkLst>
        <pc:spChg chg="del">
          <ac:chgData name="Jonas" userId="c4103f46294bc9f4" providerId="Windows Live" clId="Web-{2C6D32D7-7CDA-4DAF-9387-4EF27E0D209E}" dt="2020-03-08T09:29:59.558" v="33"/>
          <ac:spMkLst>
            <pc:docMk/>
            <pc:sldMk cId="2556057755" sldId="262"/>
            <ac:spMk id="2" creationId="{00000000-0000-0000-0000-000000000000}"/>
          </ac:spMkLst>
        </pc:spChg>
        <pc:spChg chg="add mod">
          <ac:chgData name="Jonas" userId="c4103f46294bc9f4" providerId="Windows Live" clId="Web-{2C6D32D7-7CDA-4DAF-9387-4EF27E0D209E}" dt="2020-03-08T09:29:59.558" v="33"/>
          <ac:spMkLst>
            <pc:docMk/>
            <pc:sldMk cId="2556057755" sldId="262"/>
            <ac:spMk id="6" creationId="{38A416E9-989B-4827-8F19-BB4DC128B7CA}"/>
          </ac:spMkLst>
        </pc:spChg>
        <pc:spChg chg="del">
          <ac:chgData name="Jonas" userId="c4103f46294bc9f4" providerId="Windows Live" clId="Web-{2C6D32D7-7CDA-4DAF-9387-4EF27E0D209E}" dt="2020-03-08T09:30:02.417" v="34"/>
          <ac:spMkLst>
            <pc:docMk/>
            <pc:sldMk cId="2556057755" sldId="262"/>
            <ac:spMk id="7" creationId="{B83C1205-2E93-4EE2-9CA3-9BBB35938243}"/>
          </ac:spMkLst>
        </pc:spChg>
        <pc:spChg chg="add mod">
          <ac:chgData name="Jonas" userId="c4103f46294bc9f4" providerId="Windows Live" clId="Web-{2C6D32D7-7CDA-4DAF-9387-4EF27E0D209E}" dt="2020-03-08T09:30:02.417" v="34"/>
          <ac:spMkLst>
            <pc:docMk/>
            <pc:sldMk cId="2556057755" sldId="262"/>
            <ac:spMk id="9" creationId="{BA5CF8ED-9DF8-42C5-8E17-071A56A033E7}"/>
          </ac:spMkLst>
        </pc:spChg>
      </pc:sldChg>
      <pc:sldChg chg="addSp delSp modSp del">
        <pc:chgData name="Jonas" userId="c4103f46294bc9f4" providerId="Windows Live" clId="Web-{2C6D32D7-7CDA-4DAF-9387-4EF27E0D209E}" dt="2020-03-08T09:29:52.839" v="32"/>
        <pc:sldMkLst>
          <pc:docMk/>
          <pc:sldMk cId="2869516621" sldId="264"/>
        </pc:sldMkLst>
        <pc:spChg chg="del">
          <ac:chgData name="Jonas" userId="c4103f46294bc9f4" providerId="Windows Live" clId="Web-{2C6D32D7-7CDA-4DAF-9387-4EF27E0D209E}" dt="2020-03-08T09:29:31.698" v="27"/>
          <ac:spMkLst>
            <pc:docMk/>
            <pc:sldMk cId="2869516621" sldId="264"/>
            <ac:spMk id="2" creationId="{00000000-0000-0000-0000-000000000000}"/>
          </ac:spMkLst>
        </pc:spChg>
        <pc:spChg chg="add mod">
          <ac:chgData name="Jonas" userId="c4103f46294bc9f4" providerId="Windows Live" clId="Web-{2C6D32D7-7CDA-4DAF-9387-4EF27E0D209E}" dt="2020-03-08T09:29:51.214" v="31" actId="1076"/>
          <ac:spMkLst>
            <pc:docMk/>
            <pc:sldMk cId="2869516621" sldId="264"/>
            <ac:spMk id="7" creationId="{F4C86C17-D600-45CA-AD97-8A5DC53DA94B}"/>
          </ac:spMkLst>
        </pc:spChg>
      </pc:sldChg>
      <pc:sldChg chg="addSp delSp modSp">
        <pc:chgData name="Jonas" userId="c4103f46294bc9f4" providerId="Windows Live" clId="Web-{2C6D32D7-7CDA-4DAF-9387-4EF27E0D209E}" dt="2020-03-08T09:29:28.198" v="26"/>
        <pc:sldMkLst>
          <pc:docMk/>
          <pc:sldMk cId="287752800" sldId="265"/>
        </pc:sldMkLst>
        <pc:spChg chg="del">
          <ac:chgData name="Jonas" userId="c4103f46294bc9f4" providerId="Windows Live" clId="Web-{2C6D32D7-7CDA-4DAF-9387-4EF27E0D209E}" dt="2020-03-08T09:29:28.198" v="26"/>
          <ac:spMkLst>
            <pc:docMk/>
            <pc:sldMk cId="287752800" sldId="265"/>
            <ac:spMk id="2" creationId="{00000000-0000-0000-0000-000000000000}"/>
          </ac:spMkLst>
        </pc:spChg>
        <pc:spChg chg="del">
          <ac:chgData name="Jonas" userId="c4103f46294bc9f4" providerId="Windows Live" clId="Web-{2C6D32D7-7CDA-4DAF-9387-4EF27E0D209E}" dt="2020-03-08T09:29:24.386" v="25"/>
          <ac:spMkLst>
            <pc:docMk/>
            <pc:sldMk cId="287752800" sldId="265"/>
            <ac:spMk id="3" creationId="{00000000-0000-0000-0000-000000000000}"/>
          </ac:spMkLst>
        </pc:spChg>
        <pc:spChg chg="add mod">
          <ac:chgData name="Jonas" userId="c4103f46294bc9f4" providerId="Windows Live" clId="Web-{2C6D32D7-7CDA-4DAF-9387-4EF27E0D209E}" dt="2020-03-08T09:29:24.386" v="25"/>
          <ac:spMkLst>
            <pc:docMk/>
            <pc:sldMk cId="287752800" sldId="265"/>
            <ac:spMk id="7" creationId="{007DA6B6-E8C4-47C5-9D3D-2EC5B17746D8}"/>
          </ac:spMkLst>
        </pc:spChg>
        <pc:spChg chg="add mod">
          <ac:chgData name="Jonas" userId="c4103f46294bc9f4" providerId="Windows Live" clId="Web-{2C6D32D7-7CDA-4DAF-9387-4EF27E0D209E}" dt="2020-03-08T09:29:28.198" v="26"/>
          <ac:spMkLst>
            <pc:docMk/>
            <pc:sldMk cId="287752800" sldId="265"/>
            <ac:spMk id="9" creationId="{A3664558-EAB8-4B7A-9B7C-9758362EF073}"/>
          </ac:spMkLst>
        </pc:spChg>
      </pc:sldChg>
      <pc:sldChg chg="del">
        <pc:chgData name="Jonas" userId="c4103f46294bc9f4" providerId="Windows Live" clId="Web-{2C6D32D7-7CDA-4DAF-9387-4EF27E0D209E}" dt="2020-03-08T09:29:17.714" v="24"/>
        <pc:sldMkLst>
          <pc:docMk/>
          <pc:sldMk cId="3183765611" sldId="266"/>
        </pc:sldMkLst>
      </pc:sldChg>
      <pc:sldChg chg="del">
        <pc:chgData name="Jonas" userId="c4103f46294bc9f4" providerId="Windows Live" clId="Web-{2C6D32D7-7CDA-4DAF-9387-4EF27E0D209E}" dt="2020-03-08T09:29:13.620" v="23"/>
        <pc:sldMkLst>
          <pc:docMk/>
          <pc:sldMk cId="3269361518" sldId="267"/>
        </pc:sldMkLst>
      </pc:sldChg>
      <pc:sldChg chg="del">
        <pc:chgData name="Jonas" userId="c4103f46294bc9f4" providerId="Windows Live" clId="Web-{2C6D32D7-7CDA-4DAF-9387-4EF27E0D209E}" dt="2020-03-08T09:29:04.979" v="21"/>
        <pc:sldMkLst>
          <pc:docMk/>
          <pc:sldMk cId="1458664132" sldId="268"/>
        </pc:sldMkLst>
      </pc:sldChg>
      <pc:sldChg chg="del">
        <pc:chgData name="Jonas" userId="c4103f46294bc9f4" providerId="Windows Live" clId="Web-{2C6D32D7-7CDA-4DAF-9387-4EF27E0D209E}" dt="2020-03-08T09:29:08.120" v="22"/>
        <pc:sldMkLst>
          <pc:docMk/>
          <pc:sldMk cId="3957202153" sldId="270"/>
        </pc:sldMkLst>
      </pc:sldChg>
      <pc:sldChg chg="del">
        <pc:chgData name="Jonas" userId="c4103f46294bc9f4" providerId="Windows Live" clId="Web-{2C6D32D7-7CDA-4DAF-9387-4EF27E0D209E}" dt="2020-03-08T09:29:00.432" v="20"/>
        <pc:sldMkLst>
          <pc:docMk/>
          <pc:sldMk cId="1993222620" sldId="271"/>
        </pc:sldMkLst>
      </pc:sldChg>
      <pc:sldChg chg="addSp delSp modSp">
        <pc:chgData name="Jonas" userId="c4103f46294bc9f4" providerId="Windows Live" clId="Web-{2C6D32D7-7CDA-4DAF-9387-4EF27E0D209E}" dt="2020-03-08T09:28:47.479" v="19"/>
        <pc:sldMkLst>
          <pc:docMk/>
          <pc:sldMk cId="4050932936" sldId="272"/>
        </pc:sldMkLst>
        <pc:spChg chg="del">
          <ac:chgData name="Jonas" userId="c4103f46294bc9f4" providerId="Windows Live" clId="Web-{2C6D32D7-7CDA-4DAF-9387-4EF27E0D209E}" dt="2020-03-08T09:28:44.714" v="18"/>
          <ac:spMkLst>
            <pc:docMk/>
            <pc:sldMk cId="4050932936" sldId="272"/>
            <ac:spMk id="2" creationId="{6436426F-71DA-4F1B-9BFB-641E6588CC0A}"/>
          </ac:spMkLst>
        </pc:spChg>
        <pc:spChg chg="del">
          <ac:chgData name="Jonas" userId="c4103f46294bc9f4" providerId="Windows Live" clId="Web-{2C6D32D7-7CDA-4DAF-9387-4EF27E0D209E}" dt="2020-03-08T09:28:47.479" v="19"/>
          <ac:spMkLst>
            <pc:docMk/>
            <pc:sldMk cId="4050932936" sldId="272"/>
            <ac:spMk id="3" creationId="{CA48CAA0-B5C7-46E0-BD0A-E1521587FAA9}"/>
          </ac:spMkLst>
        </pc:spChg>
        <pc:spChg chg="add mod">
          <ac:chgData name="Jonas" userId="c4103f46294bc9f4" providerId="Windows Live" clId="Web-{2C6D32D7-7CDA-4DAF-9387-4EF27E0D209E}" dt="2020-03-08T09:28:44.714" v="18"/>
          <ac:spMkLst>
            <pc:docMk/>
            <pc:sldMk cId="4050932936" sldId="272"/>
            <ac:spMk id="7" creationId="{D3FB099D-814C-4C8C-8AD0-AD61ADB2135F}"/>
          </ac:spMkLst>
        </pc:spChg>
        <pc:spChg chg="add mod">
          <ac:chgData name="Jonas" userId="c4103f46294bc9f4" providerId="Windows Live" clId="Web-{2C6D32D7-7CDA-4DAF-9387-4EF27E0D209E}" dt="2020-03-08T09:28:47.479" v="19"/>
          <ac:spMkLst>
            <pc:docMk/>
            <pc:sldMk cId="4050932936" sldId="272"/>
            <ac:spMk id="9" creationId="{1B1A144F-029E-4B8A-88C2-07CF1129D9EC}"/>
          </ac:spMkLst>
        </pc:spChg>
      </pc:sldChg>
      <pc:sldChg chg="addSp delSp modSp">
        <pc:chgData name="Jonas" userId="c4103f46294bc9f4" providerId="Windows Live" clId="Web-{2C6D32D7-7CDA-4DAF-9387-4EF27E0D209E}" dt="2020-03-08T09:30:52.277" v="49"/>
        <pc:sldMkLst>
          <pc:docMk/>
          <pc:sldMk cId="35079781" sldId="273"/>
        </pc:sldMkLst>
        <pc:spChg chg="del">
          <ac:chgData name="Jonas" userId="c4103f46294bc9f4" providerId="Windows Live" clId="Web-{2C6D32D7-7CDA-4DAF-9387-4EF27E0D209E}" dt="2020-03-08T09:30:49.386" v="48"/>
          <ac:spMkLst>
            <pc:docMk/>
            <pc:sldMk cId="35079781" sldId="273"/>
            <ac:spMk id="2" creationId="{2161A87F-6D2E-452F-A32D-A46D7C88272A}"/>
          </ac:spMkLst>
        </pc:spChg>
        <pc:spChg chg="del">
          <ac:chgData name="Jonas" userId="c4103f46294bc9f4" providerId="Windows Live" clId="Web-{2C6D32D7-7CDA-4DAF-9387-4EF27E0D209E}" dt="2020-03-08T09:30:52.277" v="49"/>
          <ac:spMkLst>
            <pc:docMk/>
            <pc:sldMk cId="35079781" sldId="273"/>
            <ac:spMk id="3" creationId="{B17A5A44-6860-4D2E-B136-6D996571F4DF}"/>
          </ac:spMkLst>
        </pc:spChg>
        <pc:spChg chg="add mod">
          <ac:chgData name="Jonas" userId="c4103f46294bc9f4" providerId="Windows Live" clId="Web-{2C6D32D7-7CDA-4DAF-9387-4EF27E0D209E}" dt="2020-03-08T09:30:49.386" v="48"/>
          <ac:spMkLst>
            <pc:docMk/>
            <pc:sldMk cId="35079781" sldId="273"/>
            <ac:spMk id="7" creationId="{B49BEDCD-07DD-4539-BD66-AA3A73CF341E}"/>
          </ac:spMkLst>
        </pc:spChg>
        <pc:spChg chg="add mod">
          <ac:chgData name="Jonas" userId="c4103f46294bc9f4" providerId="Windows Live" clId="Web-{2C6D32D7-7CDA-4DAF-9387-4EF27E0D209E}" dt="2020-03-08T09:30:52.277" v="49"/>
          <ac:spMkLst>
            <pc:docMk/>
            <pc:sldMk cId="35079781" sldId="273"/>
            <ac:spMk id="9" creationId="{3D1D6867-556A-427F-AE87-1E015A19F7D9}"/>
          </ac:spMkLst>
        </pc:spChg>
      </pc:sldChg>
      <pc:sldChg chg="addSp delSp modSp">
        <pc:chgData name="Jonas" userId="c4103f46294bc9f4" providerId="Windows Live" clId="Web-{2C6D32D7-7CDA-4DAF-9387-4EF27E0D209E}" dt="2020-03-08T09:30:26.199" v="43"/>
        <pc:sldMkLst>
          <pc:docMk/>
          <pc:sldMk cId="2229757657" sldId="274"/>
        </pc:sldMkLst>
        <pc:spChg chg="del">
          <ac:chgData name="Jonas" userId="c4103f46294bc9f4" providerId="Windows Live" clId="Web-{2C6D32D7-7CDA-4DAF-9387-4EF27E0D209E}" dt="2020-03-08T09:30:23.495" v="42"/>
          <ac:spMkLst>
            <pc:docMk/>
            <pc:sldMk cId="2229757657" sldId="274"/>
            <ac:spMk id="2" creationId="{E3A8B929-65F1-4BDD-953B-B20A18B6872F}"/>
          </ac:spMkLst>
        </pc:spChg>
        <pc:spChg chg="del">
          <ac:chgData name="Jonas" userId="c4103f46294bc9f4" providerId="Windows Live" clId="Web-{2C6D32D7-7CDA-4DAF-9387-4EF27E0D209E}" dt="2020-03-08T09:30:26.199" v="43"/>
          <ac:spMkLst>
            <pc:docMk/>
            <pc:sldMk cId="2229757657" sldId="274"/>
            <ac:spMk id="3" creationId="{2446747D-B4C5-49AB-95DC-D9935AA89C4F}"/>
          </ac:spMkLst>
        </pc:spChg>
        <pc:spChg chg="add mod">
          <ac:chgData name="Jonas" userId="c4103f46294bc9f4" providerId="Windows Live" clId="Web-{2C6D32D7-7CDA-4DAF-9387-4EF27E0D209E}" dt="2020-03-08T09:30:23.495" v="42"/>
          <ac:spMkLst>
            <pc:docMk/>
            <pc:sldMk cId="2229757657" sldId="274"/>
            <ac:spMk id="7" creationId="{2A4004C0-2DB1-4F26-9E2C-E235B681C781}"/>
          </ac:spMkLst>
        </pc:spChg>
        <pc:spChg chg="add mod">
          <ac:chgData name="Jonas" userId="c4103f46294bc9f4" providerId="Windows Live" clId="Web-{2C6D32D7-7CDA-4DAF-9387-4EF27E0D209E}" dt="2020-03-08T09:30:26.199" v="43"/>
          <ac:spMkLst>
            <pc:docMk/>
            <pc:sldMk cId="2229757657" sldId="274"/>
            <ac:spMk id="9" creationId="{E298C938-B3B8-4D2C-A4B5-2BD036229DA4}"/>
          </ac:spMkLst>
        </pc:spChg>
      </pc:sldChg>
      <pc:sldChg chg="addSp delSp modSp">
        <pc:chgData name="Jonas" userId="c4103f46294bc9f4" providerId="Windows Live" clId="Web-{2C6D32D7-7CDA-4DAF-9387-4EF27E0D209E}" dt="2020-03-08T09:30:44.933" v="47"/>
        <pc:sldMkLst>
          <pc:docMk/>
          <pc:sldMk cId="563044215" sldId="275"/>
        </pc:sldMkLst>
        <pc:spChg chg="del">
          <ac:chgData name="Jonas" userId="c4103f46294bc9f4" providerId="Windows Live" clId="Web-{2C6D32D7-7CDA-4DAF-9387-4EF27E0D209E}" dt="2020-03-08T09:30:42.074" v="46"/>
          <ac:spMkLst>
            <pc:docMk/>
            <pc:sldMk cId="563044215" sldId="275"/>
            <ac:spMk id="2" creationId="{6EF0F976-D0E5-4DFB-A48F-FBCC64323BE3}"/>
          </ac:spMkLst>
        </pc:spChg>
        <pc:spChg chg="del">
          <ac:chgData name="Jonas" userId="c4103f46294bc9f4" providerId="Windows Live" clId="Web-{2C6D32D7-7CDA-4DAF-9387-4EF27E0D209E}" dt="2020-03-08T09:30:44.933" v="47"/>
          <ac:spMkLst>
            <pc:docMk/>
            <pc:sldMk cId="563044215" sldId="275"/>
            <ac:spMk id="3" creationId="{3963C140-859D-4983-8FD1-74AEF218E0E0}"/>
          </ac:spMkLst>
        </pc:spChg>
        <pc:spChg chg="add mod">
          <ac:chgData name="Jonas" userId="c4103f46294bc9f4" providerId="Windows Live" clId="Web-{2C6D32D7-7CDA-4DAF-9387-4EF27E0D209E}" dt="2020-03-08T09:30:42.074" v="46"/>
          <ac:spMkLst>
            <pc:docMk/>
            <pc:sldMk cId="563044215" sldId="275"/>
            <ac:spMk id="7" creationId="{E59B2268-B6FD-4B7B-A257-48D04C3B878C}"/>
          </ac:spMkLst>
        </pc:spChg>
        <pc:spChg chg="add mod">
          <ac:chgData name="Jonas" userId="c4103f46294bc9f4" providerId="Windows Live" clId="Web-{2C6D32D7-7CDA-4DAF-9387-4EF27E0D209E}" dt="2020-03-08T09:30:44.933" v="47"/>
          <ac:spMkLst>
            <pc:docMk/>
            <pc:sldMk cId="563044215" sldId="275"/>
            <ac:spMk id="9" creationId="{0FA8F3A6-30A1-473A-9D5C-46504545DA14}"/>
          </ac:spMkLst>
        </pc:spChg>
      </pc:sldChg>
      <pc:sldChg chg="addSp delSp modSp">
        <pc:chgData name="Jonas" userId="c4103f46294bc9f4" providerId="Windows Live" clId="Web-{2C6D32D7-7CDA-4DAF-9387-4EF27E0D209E}" dt="2020-03-08T09:30:18.839" v="41"/>
        <pc:sldMkLst>
          <pc:docMk/>
          <pc:sldMk cId="83992371" sldId="276"/>
        </pc:sldMkLst>
        <pc:spChg chg="del mod">
          <ac:chgData name="Jonas" userId="c4103f46294bc9f4" providerId="Windows Live" clId="Web-{2C6D32D7-7CDA-4DAF-9387-4EF27E0D209E}" dt="2020-03-08T09:30:15.792" v="40"/>
          <ac:spMkLst>
            <pc:docMk/>
            <pc:sldMk cId="83992371" sldId="276"/>
            <ac:spMk id="2" creationId="{4C5451F2-91EB-4885-A42D-C1FDDDD3F4DE}"/>
          </ac:spMkLst>
        </pc:spChg>
        <pc:spChg chg="del">
          <ac:chgData name="Jonas" userId="c4103f46294bc9f4" providerId="Windows Live" clId="Web-{2C6D32D7-7CDA-4DAF-9387-4EF27E0D209E}" dt="2020-03-08T09:30:18.839" v="41"/>
          <ac:spMkLst>
            <pc:docMk/>
            <pc:sldMk cId="83992371" sldId="276"/>
            <ac:spMk id="3" creationId="{B2D50059-BC1E-466F-9A4D-6863CEE22A41}"/>
          </ac:spMkLst>
        </pc:spChg>
        <pc:spChg chg="add mod">
          <ac:chgData name="Jonas" userId="c4103f46294bc9f4" providerId="Windows Live" clId="Web-{2C6D32D7-7CDA-4DAF-9387-4EF27E0D209E}" dt="2020-03-08T09:30:15.792" v="40"/>
          <ac:spMkLst>
            <pc:docMk/>
            <pc:sldMk cId="83992371" sldId="276"/>
            <ac:spMk id="7" creationId="{B532F4B6-552E-4B97-83D5-6DFA0BE089F4}"/>
          </ac:spMkLst>
        </pc:spChg>
        <pc:spChg chg="add mod">
          <ac:chgData name="Jonas" userId="c4103f46294bc9f4" providerId="Windows Live" clId="Web-{2C6D32D7-7CDA-4DAF-9387-4EF27E0D209E}" dt="2020-03-08T09:30:18.839" v="41"/>
          <ac:spMkLst>
            <pc:docMk/>
            <pc:sldMk cId="83992371" sldId="276"/>
            <ac:spMk id="9" creationId="{77D783A1-2C7A-4AF4-834F-C4092E29DB57}"/>
          </ac:spMkLst>
        </pc:spChg>
      </pc:sldChg>
      <pc:sldChg chg="addSp delSp modSp">
        <pc:chgData name="Jonas" userId="c4103f46294bc9f4" providerId="Windows Live" clId="Web-{2C6D32D7-7CDA-4DAF-9387-4EF27E0D209E}" dt="2020-03-08T09:30:38.120" v="45"/>
        <pc:sldMkLst>
          <pc:docMk/>
          <pc:sldMk cId="3771860794" sldId="277"/>
        </pc:sldMkLst>
        <pc:spChg chg="del">
          <ac:chgData name="Jonas" userId="c4103f46294bc9f4" providerId="Windows Live" clId="Web-{2C6D32D7-7CDA-4DAF-9387-4EF27E0D209E}" dt="2020-03-08T09:30:32.652" v="44"/>
          <ac:spMkLst>
            <pc:docMk/>
            <pc:sldMk cId="3771860794" sldId="277"/>
            <ac:spMk id="2" creationId="{37651737-0C42-417B-93A4-C08442B74C28}"/>
          </ac:spMkLst>
        </pc:spChg>
        <pc:spChg chg="del">
          <ac:chgData name="Jonas" userId="c4103f46294bc9f4" providerId="Windows Live" clId="Web-{2C6D32D7-7CDA-4DAF-9387-4EF27E0D209E}" dt="2020-03-08T09:30:38.120" v="45"/>
          <ac:spMkLst>
            <pc:docMk/>
            <pc:sldMk cId="3771860794" sldId="277"/>
            <ac:spMk id="3" creationId="{D0CFC6FB-4739-4E6A-AD78-F31322BC31AC}"/>
          </ac:spMkLst>
        </pc:spChg>
        <pc:spChg chg="add mod">
          <ac:chgData name="Jonas" userId="c4103f46294bc9f4" providerId="Windows Live" clId="Web-{2C6D32D7-7CDA-4DAF-9387-4EF27E0D209E}" dt="2020-03-08T09:30:32.652" v="44"/>
          <ac:spMkLst>
            <pc:docMk/>
            <pc:sldMk cId="3771860794" sldId="277"/>
            <ac:spMk id="7" creationId="{099F8F6D-086E-4789-B9C5-9CAA0B5A8323}"/>
          </ac:spMkLst>
        </pc:spChg>
        <pc:spChg chg="add mod">
          <ac:chgData name="Jonas" userId="c4103f46294bc9f4" providerId="Windows Live" clId="Web-{2C6D32D7-7CDA-4DAF-9387-4EF27E0D209E}" dt="2020-03-08T09:30:38.120" v="45"/>
          <ac:spMkLst>
            <pc:docMk/>
            <pc:sldMk cId="3771860794" sldId="277"/>
            <ac:spMk id="9" creationId="{561174DF-3BE9-46E7-94DD-5DC53F415789}"/>
          </ac:spMkLst>
        </pc:spChg>
      </pc:sldChg>
      <pc:sldChg chg="addSp delSp modSp">
        <pc:chgData name="Jonas" userId="c4103f46294bc9f4" providerId="Windows Live" clId="Web-{2C6D32D7-7CDA-4DAF-9387-4EF27E0D209E}" dt="2020-03-08T09:30:10.355" v="36"/>
        <pc:sldMkLst>
          <pc:docMk/>
          <pc:sldMk cId="2529811784" sldId="278"/>
        </pc:sldMkLst>
        <pc:spChg chg="del">
          <ac:chgData name="Jonas" userId="c4103f46294bc9f4" providerId="Windows Live" clId="Web-{2C6D32D7-7CDA-4DAF-9387-4EF27E0D209E}" dt="2020-03-08T09:30:06.917" v="35"/>
          <ac:spMkLst>
            <pc:docMk/>
            <pc:sldMk cId="2529811784" sldId="278"/>
            <ac:spMk id="2" creationId="{BE8BC035-C76C-4F38-8B78-EEE7C845FCC4}"/>
          </ac:spMkLst>
        </pc:spChg>
        <pc:spChg chg="del">
          <ac:chgData name="Jonas" userId="c4103f46294bc9f4" providerId="Windows Live" clId="Web-{2C6D32D7-7CDA-4DAF-9387-4EF27E0D209E}" dt="2020-03-08T09:30:10.355" v="36"/>
          <ac:spMkLst>
            <pc:docMk/>
            <pc:sldMk cId="2529811784" sldId="278"/>
            <ac:spMk id="3" creationId="{0BC10D1E-F7D6-4C43-B986-8E4C06D71DC3}"/>
          </ac:spMkLst>
        </pc:spChg>
        <pc:spChg chg="add mod">
          <ac:chgData name="Jonas" userId="c4103f46294bc9f4" providerId="Windows Live" clId="Web-{2C6D32D7-7CDA-4DAF-9387-4EF27E0D209E}" dt="2020-03-08T09:30:06.917" v="35"/>
          <ac:spMkLst>
            <pc:docMk/>
            <pc:sldMk cId="2529811784" sldId="278"/>
            <ac:spMk id="7" creationId="{5003402D-282A-4D2F-9635-E7F630308A25}"/>
          </ac:spMkLst>
        </pc:spChg>
        <pc:spChg chg="add mod">
          <ac:chgData name="Jonas" userId="c4103f46294bc9f4" providerId="Windows Live" clId="Web-{2C6D32D7-7CDA-4DAF-9387-4EF27E0D209E}" dt="2020-03-08T09:30:10.355" v="36"/>
          <ac:spMkLst>
            <pc:docMk/>
            <pc:sldMk cId="2529811784" sldId="278"/>
            <ac:spMk id="9" creationId="{23707939-1F52-4113-AF41-454BD22E721E}"/>
          </ac:spMkLst>
        </pc:spChg>
      </pc:sldChg>
    </pc:docChg>
  </pc:docChgLst>
  <pc:docChgLst>
    <pc:chgData name="Jonas" userId="c4103f46294bc9f4" providerId="Windows Live" clId="Web-{B96B3B2C-106F-4264-BC9A-51B1090D8411}"/>
    <pc:docChg chg="modSld">
      <pc:chgData name="Jonas" userId="c4103f46294bc9f4" providerId="Windows Live" clId="Web-{B96B3B2C-106F-4264-BC9A-51B1090D8411}" dt="2020-03-08T09:17:03.642" v="3" actId="20577"/>
      <pc:docMkLst>
        <pc:docMk/>
      </pc:docMkLst>
      <pc:sldChg chg="modSp">
        <pc:chgData name="Jonas" userId="c4103f46294bc9f4" providerId="Windows Live" clId="Web-{B96B3B2C-106F-4264-BC9A-51B1090D8411}" dt="2020-03-08T09:17:03.642" v="2" actId="20577"/>
        <pc:sldMkLst>
          <pc:docMk/>
          <pc:sldMk cId="2240417481" sldId="259"/>
        </pc:sldMkLst>
        <pc:spChg chg="mod">
          <ac:chgData name="Jonas" userId="c4103f46294bc9f4" providerId="Windows Live" clId="Web-{B96B3B2C-106F-4264-BC9A-51B1090D8411}" dt="2020-03-08T09:17:03.642" v="2" actId="20577"/>
          <ac:spMkLst>
            <pc:docMk/>
            <pc:sldMk cId="2240417481" sldId="259"/>
            <ac:spMk id="2" creationId="{00000000-0000-0000-0000-000000000000}"/>
          </ac:spMkLst>
        </pc:spChg>
      </pc:sldChg>
    </pc:docChg>
  </pc:docChgLst>
  <pc:docChgLst>
    <pc:chgData name="Jonas X. Persson" userId="d0b3bd53-1bba-4e97-9183-4ee87eec3499" providerId="ADAL" clId="{531C4997-3E15-4861-A3F2-0D6EE5B517D9}"/>
    <pc:docChg chg="undo custSel addSld delSld modSld sldOrd">
      <pc:chgData name="Jonas X. Persson" userId="d0b3bd53-1bba-4e97-9183-4ee87eec3499" providerId="ADAL" clId="{531C4997-3E15-4861-A3F2-0D6EE5B517D9}" dt="2023-04-03T08:43:32.779" v="1765" actId="20577"/>
      <pc:docMkLst>
        <pc:docMk/>
      </pc:docMkLst>
      <pc:sldChg chg="modSp add mod">
        <pc:chgData name="Jonas X. Persson" userId="d0b3bd53-1bba-4e97-9183-4ee87eec3499" providerId="ADAL" clId="{531C4997-3E15-4861-A3F2-0D6EE5B517D9}" dt="2023-04-02T14:57:26.427" v="1707" actId="404"/>
        <pc:sldMkLst>
          <pc:docMk/>
          <pc:sldMk cId="729559586" sldId="256"/>
        </pc:sldMkLst>
        <pc:spChg chg="mod">
          <ac:chgData name="Jonas X. Persson" userId="d0b3bd53-1bba-4e97-9183-4ee87eec3499" providerId="ADAL" clId="{531C4997-3E15-4861-A3F2-0D6EE5B517D9}" dt="2023-04-02T14:57:20.290" v="1705" actId="1076"/>
          <ac:spMkLst>
            <pc:docMk/>
            <pc:sldMk cId="729559586" sldId="256"/>
            <ac:spMk id="5" creationId="{6FBC012D-8F18-88B7-7269-3B0FBAE4795A}"/>
          </ac:spMkLst>
        </pc:spChg>
        <pc:spChg chg="mod">
          <ac:chgData name="Jonas X. Persson" userId="d0b3bd53-1bba-4e97-9183-4ee87eec3499" providerId="ADAL" clId="{531C4997-3E15-4861-A3F2-0D6EE5B517D9}" dt="2023-04-02T14:57:26.427" v="1707" actId="404"/>
          <ac:spMkLst>
            <pc:docMk/>
            <pc:sldMk cId="729559586" sldId="256"/>
            <ac:spMk id="11" creationId="{80771B3A-0B89-2284-6CE4-60AFDEFE78D4}"/>
          </ac:spMkLst>
        </pc:spChg>
      </pc:sldChg>
      <pc:sldChg chg="modSp add mod">
        <pc:chgData name="Jonas X. Persson" userId="d0b3bd53-1bba-4e97-9183-4ee87eec3499" providerId="ADAL" clId="{531C4997-3E15-4861-A3F2-0D6EE5B517D9}" dt="2023-04-02T14:58:37.318" v="1717" actId="1076"/>
        <pc:sldMkLst>
          <pc:docMk/>
          <pc:sldMk cId="2595144152" sldId="257"/>
        </pc:sldMkLst>
        <pc:spChg chg="mod">
          <ac:chgData name="Jonas X. Persson" userId="d0b3bd53-1bba-4e97-9183-4ee87eec3499" providerId="ADAL" clId="{531C4997-3E15-4861-A3F2-0D6EE5B517D9}" dt="2023-04-02T14:58:10.180" v="1714" actId="1076"/>
          <ac:spMkLst>
            <pc:docMk/>
            <pc:sldMk cId="2595144152" sldId="257"/>
            <ac:spMk id="5" creationId="{6FBC012D-8F18-88B7-7269-3B0FBAE4795A}"/>
          </ac:spMkLst>
        </pc:spChg>
        <pc:spChg chg="mod">
          <ac:chgData name="Jonas X. Persson" userId="d0b3bd53-1bba-4e97-9183-4ee87eec3499" providerId="ADAL" clId="{531C4997-3E15-4861-A3F2-0D6EE5B517D9}" dt="2023-04-02T14:58:37.318" v="1717" actId="1076"/>
          <ac:spMkLst>
            <pc:docMk/>
            <pc:sldMk cId="2595144152" sldId="257"/>
            <ac:spMk id="11" creationId="{80771B3A-0B89-2284-6CE4-60AFDEFE78D4}"/>
          </ac:spMkLst>
        </pc:spChg>
        <pc:picChg chg="mod">
          <ac:chgData name="Jonas X. Persson" userId="d0b3bd53-1bba-4e97-9183-4ee87eec3499" providerId="ADAL" clId="{531C4997-3E15-4861-A3F2-0D6EE5B517D9}" dt="2023-04-02T14:58:01.500" v="1710" actId="167"/>
          <ac:picMkLst>
            <pc:docMk/>
            <pc:sldMk cId="2595144152" sldId="257"/>
            <ac:picMk id="2050" creationId="{026CAC3D-1A3F-C4F1-E4F6-7ED3AA2FF375}"/>
          </ac:picMkLst>
        </pc:picChg>
      </pc:sldChg>
      <pc:sldChg chg="modSp add mod">
        <pc:chgData name="Jonas X. Persson" userId="d0b3bd53-1bba-4e97-9183-4ee87eec3499" providerId="ADAL" clId="{531C4997-3E15-4861-A3F2-0D6EE5B517D9}" dt="2023-04-02T15:00:56.357" v="1725" actId="1076"/>
        <pc:sldMkLst>
          <pc:docMk/>
          <pc:sldMk cId="1689129422" sldId="258"/>
        </pc:sldMkLst>
        <pc:spChg chg="mod">
          <ac:chgData name="Jonas X. Persson" userId="d0b3bd53-1bba-4e97-9183-4ee87eec3499" providerId="ADAL" clId="{531C4997-3E15-4861-A3F2-0D6EE5B517D9}" dt="2023-04-02T15:00:56.357" v="1725" actId="1076"/>
          <ac:spMkLst>
            <pc:docMk/>
            <pc:sldMk cId="1689129422" sldId="258"/>
            <ac:spMk id="5" creationId="{6FBC012D-8F18-88B7-7269-3B0FBAE4795A}"/>
          </ac:spMkLst>
        </pc:spChg>
        <pc:spChg chg="mod">
          <ac:chgData name="Jonas X. Persson" userId="d0b3bd53-1bba-4e97-9183-4ee87eec3499" providerId="ADAL" clId="{531C4997-3E15-4861-A3F2-0D6EE5B517D9}" dt="2023-04-02T15:00:51.611" v="1724" actId="1076"/>
          <ac:spMkLst>
            <pc:docMk/>
            <pc:sldMk cId="1689129422" sldId="258"/>
            <ac:spMk id="11" creationId="{80771B3A-0B89-2284-6CE4-60AFDEFE78D4}"/>
          </ac:spMkLst>
        </pc:spChg>
      </pc:sldChg>
      <pc:sldChg chg="modSp add mod">
        <pc:chgData name="Jonas X. Persson" userId="d0b3bd53-1bba-4e97-9183-4ee87eec3499" providerId="ADAL" clId="{531C4997-3E15-4861-A3F2-0D6EE5B517D9}" dt="2023-04-02T14:59:01.595" v="1720" actId="1076"/>
        <pc:sldMkLst>
          <pc:docMk/>
          <pc:sldMk cId="984250526" sldId="260"/>
        </pc:sldMkLst>
        <pc:spChg chg="mod">
          <ac:chgData name="Jonas X. Persson" userId="d0b3bd53-1bba-4e97-9183-4ee87eec3499" providerId="ADAL" clId="{531C4997-3E15-4861-A3F2-0D6EE5B517D9}" dt="2023-04-02T14:58:50.972" v="1718" actId="1076"/>
          <ac:spMkLst>
            <pc:docMk/>
            <pc:sldMk cId="984250526" sldId="260"/>
            <ac:spMk id="5" creationId="{6FBC012D-8F18-88B7-7269-3B0FBAE4795A}"/>
          </ac:spMkLst>
        </pc:spChg>
        <pc:spChg chg="mod">
          <ac:chgData name="Jonas X. Persson" userId="d0b3bd53-1bba-4e97-9183-4ee87eec3499" providerId="ADAL" clId="{531C4997-3E15-4861-A3F2-0D6EE5B517D9}" dt="2023-04-02T14:59:01.595" v="1720" actId="1076"/>
          <ac:spMkLst>
            <pc:docMk/>
            <pc:sldMk cId="984250526" sldId="260"/>
            <ac:spMk id="11" creationId="{80771B3A-0B89-2284-6CE4-60AFDEFE78D4}"/>
          </ac:spMkLst>
        </pc:spChg>
      </pc:sldChg>
      <pc:sldChg chg="addSp delSp modSp mod modAnim">
        <pc:chgData name="Jonas X. Persson" userId="d0b3bd53-1bba-4e97-9183-4ee87eec3499" providerId="ADAL" clId="{531C4997-3E15-4861-A3F2-0D6EE5B517D9}" dt="2023-04-02T14:54:34.865" v="1689" actId="403"/>
        <pc:sldMkLst>
          <pc:docMk/>
          <pc:sldMk cId="1015917902" sldId="291"/>
        </pc:sldMkLst>
        <pc:spChg chg="mod">
          <ac:chgData name="Jonas X. Persson" userId="d0b3bd53-1bba-4e97-9183-4ee87eec3499" providerId="ADAL" clId="{531C4997-3E15-4861-A3F2-0D6EE5B517D9}" dt="2023-03-30T05:15:43.529" v="7" actId="20577"/>
          <ac:spMkLst>
            <pc:docMk/>
            <pc:sldMk cId="1015917902" sldId="291"/>
            <ac:spMk id="2" creationId="{00000000-0000-0000-0000-000000000000}"/>
          </ac:spMkLst>
        </pc:spChg>
        <pc:spChg chg="add del mod">
          <ac:chgData name="Jonas X. Persson" userId="d0b3bd53-1bba-4e97-9183-4ee87eec3499" providerId="ADAL" clId="{531C4997-3E15-4861-A3F2-0D6EE5B517D9}" dt="2023-04-02T14:51:08.039" v="1650" actId="478"/>
          <ac:spMkLst>
            <pc:docMk/>
            <pc:sldMk cId="1015917902" sldId="291"/>
            <ac:spMk id="3" creationId="{4A6DAB06-CA5F-073F-8583-ABA42509018C}"/>
          </ac:spMkLst>
        </pc:spChg>
        <pc:spChg chg="del">
          <ac:chgData name="Jonas X. Persson" userId="d0b3bd53-1bba-4e97-9183-4ee87eec3499" providerId="ADAL" clId="{531C4997-3E15-4861-A3F2-0D6EE5B517D9}" dt="2023-03-30T05:29:31.579" v="41" actId="478"/>
          <ac:spMkLst>
            <pc:docMk/>
            <pc:sldMk cId="1015917902" sldId="291"/>
            <ac:spMk id="4" creationId="{33EDA1F7-9AB6-1840-5B34-C38CED58C9F1}"/>
          </ac:spMkLst>
        </pc:spChg>
        <pc:spChg chg="add mod">
          <ac:chgData name="Jonas X. Persson" userId="d0b3bd53-1bba-4e97-9183-4ee87eec3499" providerId="ADAL" clId="{531C4997-3E15-4861-A3F2-0D6EE5B517D9}" dt="2023-04-02T14:54:34.865" v="1689" actId="403"/>
          <ac:spMkLst>
            <pc:docMk/>
            <pc:sldMk cId="1015917902" sldId="291"/>
            <ac:spMk id="5" creationId="{D4AF882F-F159-AD83-FD88-8DA46544CDF9}"/>
          </ac:spMkLst>
        </pc:spChg>
      </pc:sldChg>
      <pc:sldChg chg="del">
        <pc:chgData name="Jonas X. Persson" userId="d0b3bd53-1bba-4e97-9183-4ee87eec3499" providerId="ADAL" clId="{531C4997-3E15-4861-A3F2-0D6EE5B517D9}" dt="2023-04-02T14:54:45.279" v="1690" actId="47"/>
        <pc:sldMkLst>
          <pc:docMk/>
          <pc:sldMk cId="2179408475" sldId="294"/>
        </pc:sldMkLst>
      </pc:sldChg>
      <pc:sldChg chg="delSp modSp mod">
        <pc:chgData name="Jonas X. Persson" userId="d0b3bd53-1bba-4e97-9183-4ee87eec3499" providerId="ADAL" clId="{531C4997-3E15-4861-A3F2-0D6EE5B517D9}" dt="2023-03-30T05:27:40.653" v="36" actId="1076"/>
        <pc:sldMkLst>
          <pc:docMk/>
          <pc:sldMk cId="1856426668" sldId="295"/>
        </pc:sldMkLst>
        <pc:spChg chg="mod">
          <ac:chgData name="Jonas X. Persson" userId="d0b3bd53-1bba-4e97-9183-4ee87eec3499" providerId="ADAL" clId="{531C4997-3E15-4861-A3F2-0D6EE5B517D9}" dt="2023-03-30T05:27:40.653" v="36" actId="1076"/>
          <ac:spMkLst>
            <pc:docMk/>
            <pc:sldMk cId="1856426668" sldId="295"/>
            <ac:spMk id="2" creationId="{00000000-0000-0000-0000-000000000000}"/>
          </ac:spMkLst>
        </pc:spChg>
        <pc:spChg chg="del">
          <ac:chgData name="Jonas X. Persson" userId="d0b3bd53-1bba-4e97-9183-4ee87eec3499" providerId="ADAL" clId="{531C4997-3E15-4861-A3F2-0D6EE5B517D9}" dt="2023-03-30T05:16:11.316" v="19" actId="478"/>
          <ac:spMkLst>
            <pc:docMk/>
            <pc:sldMk cId="1856426668" sldId="295"/>
            <ac:spMk id="3" creationId="{7896FA11-7F3A-485E-9A7A-58BBEB26659A}"/>
          </ac:spMkLst>
        </pc:spChg>
      </pc:sldChg>
      <pc:sldChg chg="addSp modSp mod modAnim">
        <pc:chgData name="Jonas X. Persson" userId="d0b3bd53-1bba-4e97-9183-4ee87eec3499" providerId="ADAL" clId="{531C4997-3E15-4861-A3F2-0D6EE5B517D9}" dt="2023-04-02T15:48:58.002" v="1762"/>
        <pc:sldMkLst>
          <pc:docMk/>
          <pc:sldMk cId="2687953916" sldId="296"/>
        </pc:sldMkLst>
        <pc:spChg chg="add mod">
          <ac:chgData name="Jonas X. Persson" userId="d0b3bd53-1bba-4e97-9183-4ee87eec3499" providerId="ADAL" clId="{531C4997-3E15-4861-A3F2-0D6EE5B517D9}" dt="2023-04-02T15:48:17.876" v="1756" actId="20577"/>
          <ac:spMkLst>
            <pc:docMk/>
            <pc:sldMk cId="2687953916" sldId="296"/>
            <ac:spMk id="3" creationId="{20692078-4016-C811-93F3-1BC0C6463D86}"/>
          </ac:spMkLst>
        </pc:spChg>
      </pc:sldChg>
      <pc:sldChg chg="del">
        <pc:chgData name="Jonas X. Persson" userId="d0b3bd53-1bba-4e97-9183-4ee87eec3499" providerId="ADAL" clId="{531C4997-3E15-4861-A3F2-0D6EE5B517D9}" dt="2023-04-02T14:56:14.589" v="1701" actId="47"/>
        <pc:sldMkLst>
          <pc:docMk/>
          <pc:sldMk cId="1061969397" sldId="298"/>
        </pc:sldMkLst>
      </pc:sldChg>
      <pc:sldChg chg="del">
        <pc:chgData name="Jonas X. Persson" userId="d0b3bd53-1bba-4e97-9183-4ee87eec3499" providerId="ADAL" clId="{531C4997-3E15-4861-A3F2-0D6EE5B517D9}" dt="2023-04-02T14:56:12.912" v="1700" actId="47"/>
        <pc:sldMkLst>
          <pc:docMk/>
          <pc:sldMk cId="2851778722" sldId="300"/>
        </pc:sldMkLst>
      </pc:sldChg>
      <pc:sldChg chg="addSp delSp modSp new del mod">
        <pc:chgData name="Jonas X. Persson" userId="d0b3bd53-1bba-4e97-9183-4ee87eec3499" providerId="ADAL" clId="{531C4997-3E15-4861-A3F2-0D6EE5B517D9}" dt="2023-03-30T10:03:33.051" v="445" actId="47"/>
        <pc:sldMkLst>
          <pc:docMk/>
          <pc:sldMk cId="1169940566" sldId="301"/>
        </pc:sldMkLst>
        <pc:spChg chg="del">
          <ac:chgData name="Jonas X. Persson" userId="d0b3bd53-1bba-4e97-9183-4ee87eec3499" providerId="ADAL" clId="{531C4997-3E15-4861-A3F2-0D6EE5B517D9}" dt="2023-03-30T05:28:11.275" v="38" actId="478"/>
          <ac:spMkLst>
            <pc:docMk/>
            <pc:sldMk cId="1169940566" sldId="301"/>
            <ac:spMk id="2" creationId="{A99235BC-3BDD-707A-B2C3-AE3A91D0F65D}"/>
          </ac:spMkLst>
        </pc:spChg>
        <pc:spChg chg="del">
          <ac:chgData name="Jonas X. Persson" userId="d0b3bd53-1bba-4e97-9183-4ee87eec3499" providerId="ADAL" clId="{531C4997-3E15-4861-A3F2-0D6EE5B517D9}" dt="2023-03-30T05:28:12.681" v="39" actId="478"/>
          <ac:spMkLst>
            <pc:docMk/>
            <pc:sldMk cId="1169940566" sldId="301"/>
            <ac:spMk id="3" creationId="{FC79561B-5AC0-4B47-5669-C5A7F86B1A1C}"/>
          </ac:spMkLst>
        </pc:spChg>
        <pc:spChg chg="add mod">
          <ac:chgData name="Jonas X. Persson" userId="d0b3bd53-1bba-4e97-9183-4ee87eec3499" providerId="ADAL" clId="{531C4997-3E15-4861-A3F2-0D6EE5B517D9}" dt="2023-03-30T09:59:00.946" v="315" actId="1076"/>
          <ac:spMkLst>
            <pc:docMk/>
            <pc:sldMk cId="1169940566" sldId="301"/>
            <ac:spMk id="4" creationId="{247386BE-7F83-C43A-36FA-EB077E1FCB01}"/>
          </ac:spMkLst>
        </pc:spChg>
        <pc:spChg chg="add mod">
          <ac:chgData name="Jonas X. Persson" userId="d0b3bd53-1bba-4e97-9183-4ee87eec3499" providerId="ADAL" clId="{531C4997-3E15-4861-A3F2-0D6EE5B517D9}" dt="2023-03-30T10:00:54.965" v="373" actId="1076"/>
          <ac:spMkLst>
            <pc:docMk/>
            <pc:sldMk cId="1169940566" sldId="301"/>
            <ac:spMk id="5" creationId="{722F1543-3A5C-B235-AADE-8FA01D6E1C54}"/>
          </ac:spMkLst>
        </pc:spChg>
        <pc:spChg chg="add del mod">
          <ac:chgData name="Jonas X. Persson" userId="d0b3bd53-1bba-4e97-9183-4ee87eec3499" providerId="ADAL" clId="{531C4997-3E15-4861-A3F2-0D6EE5B517D9}" dt="2023-03-30T10:00:11.887" v="357" actId="478"/>
          <ac:spMkLst>
            <pc:docMk/>
            <pc:sldMk cId="1169940566" sldId="301"/>
            <ac:spMk id="6" creationId="{9D220A1E-70CB-83A3-204B-DE74D69F53AF}"/>
          </ac:spMkLst>
        </pc:spChg>
        <pc:spChg chg="add del mod">
          <ac:chgData name="Jonas X. Persson" userId="d0b3bd53-1bba-4e97-9183-4ee87eec3499" providerId="ADAL" clId="{531C4997-3E15-4861-A3F2-0D6EE5B517D9}" dt="2023-03-30T10:00:26.431" v="366"/>
          <ac:spMkLst>
            <pc:docMk/>
            <pc:sldMk cId="1169940566" sldId="301"/>
            <ac:spMk id="7" creationId="{EB3D2EE9-A09C-A151-20DA-3E7A9B49C31F}"/>
          </ac:spMkLst>
        </pc:spChg>
        <pc:spChg chg="add mod">
          <ac:chgData name="Jonas X. Persson" userId="d0b3bd53-1bba-4e97-9183-4ee87eec3499" providerId="ADAL" clId="{531C4997-3E15-4861-A3F2-0D6EE5B517D9}" dt="2023-03-30T10:01:05.303" v="378" actId="1076"/>
          <ac:spMkLst>
            <pc:docMk/>
            <pc:sldMk cId="1169940566" sldId="301"/>
            <ac:spMk id="8" creationId="{DBE173C3-C7E9-4DB4-4E34-F6DB569540DF}"/>
          </ac:spMkLst>
        </pc:spChg>
      </pc:sldChg>
      <pc:sldChg chg="addSp delSp modSp add mod modAnim">
        <pc:chgData name="Jonas X. Persson" userId="d0b3bd53-1bba-4e97-9183-4ee87eec3499" providerId="ADAL" clId="{531C4997-3E15-4861-A3F2-0D6EE5B517D9}" dt="2023-04-03T08:43:32.779" v="1765" actId="20577"/>
        <pc:sldMkLst>
          <pc:docMk/>
          <pc:sldMk cId="798469227" sldId="302"/>
        </pc:sldMkLst>
        <pc:spChg chg="mod">
          <ac:chgData name="Jonas X. Persson" userId="d0b3bd53-1bba-4e97-9183-4ee87eec3499" providerId="ADAL" clId="{531C4997-3E15-4861-A3F2-0D6EE5B517D9}" dt="2023-03-30T10:06:42.878" v="547" actId="20577"/>
          <ac:spMkLst>
            <pc:docMk/>
            <pc:sldMk cId="798469227" sldId="302"/>
            <ac:spMk id="2" creationId="{00000000-0000-0000-0000-000000000000}"/>
          </ac:spMkLst>
        </pc:spChg>
        <pc:spChg chg="add del mod">
          <ac:chgData name="Jonas X. Persson" userId="d0b3bd53-1bba-4e97-9183-4ee87eec3499" providerId="ADAL" clId="{531C4997-3E15-4861-A3F2-0D6EE5B517D9}" dt="2023-03-30T10:07:24.734" v="571" actId="478"/>
          <ac:spMkLst>
            <pc:docMk/>
            <pc:sldMk cId="798469227" sldId="302"/>
            <ac:spMk id="3" creationId="{F8E4475C-5876-AD0C-8919-40C4BFA80B6A}"/>
          </ac:spMkLst>
        </pc:spChg>
        <pc:spChg chg="del">
          <ac:chgData name="Jonas X. Persson" userId="d0b3bd53-1bba-4e97-9183-4ee87eec3499" providerId="ADAL" clId="{531C4997-3E15-4861-A3F2-0D6EE5B517D9}" dt="2023-04-02T14:53:49.371" v="1685" actId="478"/>
          <ac:spMkLst>
            <pc:docMk/>
            <pc:sldMk cId="798469227" sldId="302"/>
            <ac:spMk id="4" creationId="{33EDA1F7-9AB6-1840-5B34-C38CED58C9F1}"/>
          </ac:spMkLst>
        </pc:spChg>
        <pc:spChg chg="add mod">
          <ac:chgData name="Jonas X. Persson" userId="d0b3bd53-1bba-4e97-9183-4ee87eec3499" providerId="ADAL" clId="{531C4997-3E15-4861-A3F2-0D6EE5B517D9}" dt="2023-04-03T08:43:32.779" v="1765" actId="20577"/>
          <ac:spMkLst>
            <pc:docMk/>
            <pc:sldMk cId="798469227" sldId="302"/>
            <ac:spMk id="5" creationId="{EC23469A-C6C4-ABD3-9291-572CC763DEB6}"/>
          </ac:spMkLst>
        </pc:spChg>
      </pc:sldChg>
      <pc:sldChg chg="add del">
        <pc:chgData name="Jonas X. Persson" userId="d0b3bd53-1bba-4e97-9183-4ee87eec3499" providerId="ADAL" clId="{531C4997-3E15-4861-A3F2-0D6EE5B517D9}" dt="2023-04-02T14:52:34.460" v="1667" actId="47"/>
        <pc:sldMkLst>
          <pc:docMk/>
          <pc:sldMk cId="1285581798" sldId="303"/>
        </pc:sldMkLst>
      </pc:sldChg>
      <pc:sldChg chg="delSp modSp add mod ord modAnim">
        <pc:chgData name="Jonas X. Persson" userId="d0b3bd53-1bba-4e97-9183-4ee87eec3499" providerId="ADAL" clId="{531C4997-3E15-4861-A3F2-0D6EE5B517D9}" dt="2023-04-02T15:01:57.450" v="1727"/>
        <pc:sldMkLst>
          <pc:docMk/>
          <pc:sldMk cId="2779910126" sldId="304"/>
        </pc:sldMkLst>
        <pc:spChg chg="mod">
          <ac:chgData name="Jonas X. Persson" userId="d0b3bd53-1bba-4e97-9183-4ee87eec3499" providerId="ADAL" clId="{531C4997-3E15-4861-A3F2-0D6EE5B517D9}" dt="2023-03-30T10:03:43.127" v="450" actId="20577"/>
          <ac:spMkLst>
            <pc:docMk/>
            <pc:sldMk cId="2779910126" sldId="304"/>
            <ac:spMk id="2" creationId="{00000000-0000-0000-0000-000000000000}"/>
          </ac:spMkLst>
        </pc:spChg>
        <pc:spChg chg="del">
          <ac:chgData name="Jonas X. Persson" userId="d0b3bd53-1bba-4e97-9183-4ee87eec3499" providerId="ADAL" clId="{531C4997-3E15-4861-A3F2-0D6EE5B517D9}" dt="2023-03-30T10:05:21.738" v="530" actId="478"/>
          <ac:spMkLst>
            <pc:docMk/>
            <pc:sldMk cId="2779910126" sldId="304"/>
            <ac:spMk id="3" creationId="{4A6DAB06-CA5F-073F-8583-ABA42509018C}"/>
          </ac:spMkLst>
        </pc:spChg>
        <pc:spChg chg="mod">
          <ac:chgData name="Jonas X. Persson" userId="d0b3bd53-1bba-4e97-9183-4ee87eec3499" providerId="ADAL" clId="{531C4997-3E15-4861-A3F2-0D6EE5B517D9}" dt="2023-03-30T10:04:57.407" v="529" actId="20577"/>
          <ac:spMkLst>
            <pc:docMk/>
            <pc:sldMk cId="2779910126" sldId="304"/>
            <ac:spMk id="5" creationId="{D4AF882F-F159-AD83-FD88-8DA46544CDF9}"/>
          </ac:spMkLst>
        </pc:spChg>
      </pc:sldChg>
      <pc:sldChg chg="addSp delSp modSp add mod modAnim">
        <pc:chgData name="Jonas X. Persson" userId="d0b3bd53-1bba-4e97-9183-4ee87eec3499" providerId="ADAL" clId="{531C4997-3E15-4861-A3F2-0D6EE5B517D9}" dt="2023-04-02T14:55:16.481" v="1693" actId="403"/>
        <pc:sldMkLst>
          <pc:docMk/>
          <pc:sldMk cId="2783895577" sldId="305"/>
        </pc:sldMkLst>
        <pc:spChg chg="mod">
          <ac:chgData name="Jonas X. Persson" userId="d0b3bd53-1bba-4e97-9183-4ee87eec3499" providerId="ADAL" clId="{531C4997-3E15-4861-A3F2-0D6EE5B517D9}" dt="2023-03-31T05:19:06.791" v="869" actId="20577"/>
          <ac:spMkLst>
            <pc:docMk/>
            <pc:sldMk cId="2783895577" sldId="305"/>
            <ac:spMk id="2" creationId="{00000000-0000-0000-0000-000000000000}"/>
          </ac:spMkLst>
        </pc:spChg>
        <pc:spChg chg="del">
          <ac:chgData name="Jonas X. Persson" userId="d0b3bd53-1bba-4e97-9183-4ee87eec3499" providerId="ADAL" clId="{531C4997-3E15-4861-A3F2-0D6EE5B517D9}" dt="2023-03-31T05:24:51.021" v="1170" actId="478"/>
          <ac:spMkLst>
            <pc:docMk/>
            <pc:sldMk cId="2783895577" sldId="305"/>
            <ac:spMk id="3" creationId="{33CDFCDB-67AF-06D7-B43F-3486039CACAC}"/>
          </ac:spMkLst>
        </pc:spChg>
        <pc:spChg chg="add mod">
          <ac:chgData name="Jonas X. Persson" userId="d0b3bd53-1bba-4e97-9183-4ee87eec3499" providerId="ADAL" clId="{531C4997-3E15-4861-A3F2-0D6EE5B517D9}" dt="2023-04-02T14:55:16.481" v="1693" actId="403"/>
          <ac:spMkLst>
            <pc:docMk/>
            <pc:sldMk cId="2783895577" sldId="305"/>
            <ac:spMk id="4" creationId="{49FE64C0-7129-3E9A-2767-A0DAA400C54E}"/>
          </ac:spMkLst>
        </pc:spChg>
        <pc:spChg chg="add mod">
          <ac:chgData name="Jonas X. Persson" userId="d0b3bd53-1bba-4e97-9183-4ee87eec3499" providerId="ADAL" clId="{531C4997-3E15-4861-A3F2-0D6EE5B517D9}" dt="2023-03-31T05:24:51.659" v="1171"/>
          <ac:spMkLst>
            <pc:docMk/>
            <pc:sldMk cId="2783895577" sldId="305"/>
            <ac:spMk id="5" creationId="{9E85894E-1361-8987-3217-39277032A63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BD1710-F018-4CC1-B999-E2D935AEA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D2EEC-E8DE-4AD5-8D3E-D817058C12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D4BAF-BE32-481E-A2E2-59BF40021811}" type="datetimeFigureOut">
              <a:rPr lang="sv-SE" smtClean="0"/>
              <a:t>2024-04-17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C8D3E-2296-40B9-A6FF-62CA1D1591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3EFC7-F342-4477-BEC2-4021D8F6C0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481D2-B394-45C2-A382-711FE8BACD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9201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0BA45-9301-4C60-AA1A-7DC3DFA6B419}" type="datetimeFigureOut">
              <a:rPr lang="sv-SE" smtClean="0"/>
              <a:t>2024-04-17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9E34-7FAD-4990-80BD-1588407714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2304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3409" y="6059485"/>
            <a:ext cx="911939" cy="365125"/>
          </a:xfrm>
        </p:spPr>
        <p:txBody>
          <a:bodyPr/>
          <a:lstStyle/>
          <a:p>
            <a:fld id="{F4F1FA3F-2F00-46FD-BD62-3BFDA9BEE9B9}" type="datetime1">
              <a:rPr lang="sv-SE" smtClean="0"/>
              <a:t>2024-04-17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9460" y="6059486"/>
            <a:ext cx="6297612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  <p:pic>
        <p:nvPicPr>
          <p:cNvPr id="18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21" y="-8467"/>
            <a:ext cx="1296924" cy="21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8A34-78BA-4BBE-A13E-BD3BA1A0CD28}" type="datetime1">
              <a:rPr lang="sv-SE" smtClean="0"/>
              <a:t>2024-04-17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09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3958-E7F2-4504-9D67-CD502B4F6FAC}" type="datetime1">
              <a:rPr lang="sv-SE" smtClean="0"/>
              <a:t>2024-04-17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857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F9B6-DFCF-41C8-8D69-918D056A48A2}" type="datetime1">
              <a:rPr lang="sv-SE" smtClean="0"/>
              <a:t>2024-04-17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927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4B5D-3DFB-4EFB-BA43-5A1EC2CA445B}" type="datetime1">
              <a:rPr lang="sv-SE" smtClean="0"/>
              <a:t>2024-04-17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6506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C243-469E-4701-B2BB-91FC26E1D862}" type="datetime1">
              <a:rPr lang="sv-SE" smtClean="0"/>
              <a:t>2024-04-17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118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788D-AA25-4787-B9B0-92F999EA614B}" type="datetime1">
              <a:rPr lang="sv-SE" smtClean="0"/>
              <a:t>2024-04-17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6694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3C58-C952-429E-BBD4-4FBD1F45FA84}" type="datetime1">
              <a:rPr lang="sv-SE" smtClean="0"/>
              <a:t>2024-04-17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70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38B3-7A15-4775-A6AF-795267A7BE71}" type="datetime1">
              <a:rPr lang="sv-SE" smtClean="0"/>
              <a:t>2024-04-17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76" y="0"/>
            <a:ext cx="1296924" cy="21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0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8B98-BB90-4F05-95BB-42FA19094B5E}" type="datetime1">
              <a:rPr lang="sv-SE" smtClean="0"/>
              <a:t>2024-04-17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76" y="0"/>
            <a:ext cx="1296924" cy="21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5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9C80-519F-416E-B8DC-525FD50A33EC}" type="datetime1">
              <a:rPr lang="sv-SE" smtClean="0"/>
              <a:t>2024-04-17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76" y="0"/>
            <a:ext cx="1296924" cy="21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4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AB6E-FCC4-491B-977B-5578EE97ACBA}" type="datetime1">
              <a:rPr lang="sv-SE" smtClean="0"/>
              <a:t>2024-04-17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76" y="0"/>
            <a:ext cx="1296924" cy="21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0F3A-AB4D-4E2C-B412-EAF753499686}" type="datetime1">
              <a:rPr lang="sv-SE" smtClean="0"/>
              <a:t>2024-04-17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76" y="0"/>
            <a:ext cx="1296924" cy="21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8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0FED-94C5-4884-BD03-1F052CFE498F}" type="datetime1">
              <a:rPr lang="sv-SE" smtClean="0"/>
              <a:t>2024-04-17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76" y="0"/>
            <a:ext cx="1296924" cy="21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1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A793-238E-4525-A2FB-781E0E5D7FA0}" type="datetime1">
              <a:rPr lang="sv-SE" smtClean="0"/>
              <a:t>2024-04-17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76" y="0"/>
            <a:ext cx="1296924" cy="21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1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E7D-F8B3-4C80-957D-2460311A4441}" type="datetime1">
              <a:rPr lang="sv-SE" smtClean="0"/>
              <a:t>2024-04-17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85" y="155864"/>
            <a:ext cx="1296924" cy="21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2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816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A031A-9D30-4AAC-9CD3-2A8A05719126}" type="datetime1">
              <a:rPr lang="sv-SE" smtClean="0"/>
              <a:t>2024-04-17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8862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CCEE12-060D-4401-8A19-CD552B0D7F26}" type="slidenum">
              <a:rPr lang="sv-SE" smtClean="0"/>
              <a:t>‹#›</a:t>
            </a:fld>
            <a:endParaRPr lang="sv-SE"/>
          </a:p>
        </p:txBody>
      </p:sp>
      <p:pic>
        <p:nvPicPr>
          <p:cNvPr id="18" name="Bildobjekt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21" y="-8467"/>
            <a:ext cx="1296924" cy="21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2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055" y="827266"/>
            <a:ext cx="6633750" cy="990599"/>
          </a:xfrm>
        </p:spPr>
        <p:txBody>
          <a:bodyPr>
            <a:normAutofit fontScale="90000"/>
          </a:bodyPr>
          <a:lstStyle/>
          <a:p>
            <a:r>
              <a:rPr lang="sv-SE" sz="5400" b="1" dirty="0"/>
              <a:t>Föräldramöte P09/10</a:t>
            </a:r>
            <a:endParaRPr lang="sv-SE" sz="6000" b="1" dirty="0"/>
          </a:p>
        </p:txBody>
      </p:sp>
    </p:spTree>
    <p:extLst>
      <p:ext uri="{BB962C8B-B14F-4D97-AF65-F5344CB8AC3E}">
        <p14:creationId xmlns:p14="http://schemas.microsoft.com/office/powerpoint/2010/main" val="185642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3F63343D-A101-FBB7-29F7-E2E5BBC9D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 r="-1" b="2666"/>
          <a:stretch/>
        </p:blipFill>
        <p:spPr>
          <a:xfrm>
            <a:off x="64938" y="95073"/>
            <a:ext cx="4435210" cy="200217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02D64B-170B-47AB-941E-07C28A818DB7}"/>
              </a:ext>
            </a:extLst>
          </p:cNvPr>
          <p:cNvSpPr txBox="1"/>
          <p:nvPr/>
        </p:nvSpPr>
        <p:spPr>
          <a:xfrm>
            <a:off x="208558" y="2213878"/>
            <a:ext cx="6771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/>
              <a:t>Svara</a:t>
            </a:r>
            <a:r>
              <a:rPr lang="en-US" sz="2000" b="1" dirty="0"/>
              <a:t> </a:t>
            </a:r>
            <a:r>
              <a:rPr lang="en-US" sz="2000" b="1" dirty="0" err="1"/>
              <a:t>på</a:t>
            </a:r>
            <a:r>
              <a:rPr lang="en-US" sz="2000" b="1" dirty="0"/>
              <a:t> </a:t>
            </a:r>
            <a:r>
              <a:rPr lang="en-US" sz="2000" b="1" dirty="0" err="1"/>
              <a:t>kallelserna</a:t>
            </a:r>
            <a:endParaRPr lang="en-US" sz="2000" b="1" dirty="0"/>
          </a:p>
          <a:p>
            <a:pPr marL="342900" indent="-342900">
              <a:buFontTx/>
              <a:buChar char="-"/>
            </a:pPr>
            <a:r>
              <a:rPr lang="en-US" sz="2000" b="1" dirty="0"/>
              <a:t>Ange </a:t>
            </a:r>
            <a:r>
              <a:rPr lang="en-US" sz="2000" b="1" dirty="0" err="1"/>
              <a:t>gärna</a:t>
            </a:r>
            <a:r>
              <a:rPr lang="en-US" sz="2000" b="1" dirty="0"/>
              <a:t> </a:t>
            </a:r>
            <a:r>
              <a:rPr lang="en-US" sz="2000" b="1" dirty="0" err="1"/>
              <a:t>orsak</a:t>
            </a:r>
            <a:r>
              <a:rPr lang="en-US" sz="2000" b="1" dirty="0"/>
              <a:t> till “</a:t>
            </a:r>
            <a:r>
              <a:rPr lang="en-US" sz="2000" b="1" dirty="0" err="1"/>
              <a:t>Kommer</a:t>
            </a:r>
            <a:r>
              <a:rPr lang="en-US" sz="2000" b="1" dirty="0"/>
              <a:t> </a:t>
            </a:r>
            <a:r>
              <a:rPr lang="en-US" sz="2000" b="1" dirty="0" err="1"/>
              <a:t>inte</a:t>
            </a:r>
            <a:r>
              <a:rPr lang="en-US" sz="2000" b="1" dirty="0"/>
              <a:t>”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All info ska </a:t>
            </a:r>
            <a:r>
              <a:rPr lang="en-US" sz="2000" b="1" dirty="0" err="1"/>
              <a:t>finnas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kallelserna</a:t>
            </a:r>
            <a:r>
              <a:rPr lang="en-US" sz="2000" b="1" dirty="0"/>
              <a:t> till match </a:t>
            </a:r>
            <a:r>
              <a:rPr lang="en-US" sz="2000" b="1" dirty="0" err="1"/>
              <a:t>och</a:t>
            </a:r>
            <a:r>
              <a:rPr lang="en-US" sz="2000" b="1" dirty="0"/>
              <a:t> </a:t>
            </a:r>
            <a:r>
              <a:rPr lang="en-US" sz="2000" b="1" dirty="0" err="1"/>
              <a:t>träning</a:t>
            </a:r>
            <a:endParaRPr lang="en-US" sz="2000" b="1" dirty="0"/>
          </a:p>
          <a:p>
            <a:pPr marL="342900" indent="-342900">
              <a:buFontTx/>
              <a:buChar char="-"/>
            </a:pPr>
            <a:r>
              <a:rPr lang="en-US" sz="2000" b="1" dirty="0" err="1"/>
              <a:t>Är</a:t>
            </a:r>
            <a:r>
              <a:rPr lang="en-US" sz="2000" b="1" dirty="0"/>
              <a:t> </a:t>
            </a:r>
            <a:r>
              <a:rPr lang="en-US" sz="2000" b="1" dirty="0" err="1"/>
              <a:t>killarna</a:t>
            </a:r>
            <a:r>
              <a:rPr lang="en-US" sz="2000" b="1" dirty="0"/>
              <a:t> </a:t>
            </a:r>
            <a:r>
              <a:rPr lang="en-US" sz="2000" b="1" dirty="0" err="1"/>
              <a:t>mogna</a:t>
            </a:r>
            <a:r>
              <a:rPr lang="en-US" sz="2000" b="1" dirty="0"/>
              <a:t> för </a:t>
            </a:r>
            <a:r>
              <a:rPr lang="en-US" sz="2000" b="1" dirty="0" err="1"/>
              <a:t>att</a:t>
            </a:r>
            <a:r>
              <a:rPr lang="en-US" sz="2000" b="1" dirty="0"/>
              <a:t> </a:t>
            </a:r>
            <a:r>
              <a:rPr lang="en-US" sz="2000" b="1" dirty="0" err="1"/>
              <a:t>få</a:t>
            </a:r>
            <a:r>
              <a:rPr lang="en-US" sz="2000" b="1" dirty="0"/>
              <a:t> </a:t>
            </a:r>
            <a:r>
              <a:rPr lang="en-US" sz="2000" b="1" dirty="0" err="1"/>
              <a:t>ansvar</a:t>
            </a:r>
            <a:r>
              <a:rPr lang="en-US" sz="2000" b="1" dirty="0"/>
              <a:t> </a:t>
            </a:r>
            <a:r>
              <a:rPr lang="en-US" sz="2000" b="1" dirty="0" err="1"/>
              <a:t>över</a:t>
            </a:r>
            <a:r>
              <a:rPr lang="en-US" sz="2000" b="1" dirty="0"/>
              <a:t> </a:t>
            </a:r>
            <a:r>
              <a:rPr lang="en-US" sz="2000" b="1" dirty="0" err="1"/>
              <a:t>detta</a:t>
            </a:r>
            <a:r>
              <a:rPr lang="en-US" sz="2000" b="1" dirty="0"/>
              <a:t> (</a:t>
            </a:r>
            <a:r>
              <a:rPr lang="en-US" sz="2000" b="1" dirty="0" err="1"/>
              <a:t>föräldrar</a:t>
            </a:r>
            <a:r>
              <a:rPr lang="en-US" sz="2000" b="1" dirty="0"/>
              <a:t> </a:t>
            </a:r>
            <a:r>
              <a:rPr lang="en-US" sz="2000" b="1" dirty="0" err="1"/>
              <a:t>kommer</a:t>
            </a:r>
            <a:r>
              <a:rPr lang="en-US" sz="2000" b="1" dirty="0"/>
              <a:t> </a:t>
            </a:r>
            <a:r>
              <a:rPr lang="en-US" sz="2000" b="1" dirty="0" err="1"/>
              <a:t>fortsatt</a:t>
            </a:r>
            <a:r>
              <a:rPr lang="en-US" sz="2000" b="1" dirty="0"/>
              <a:t> </a:t>
            </a:r>
            <a:r>
              <a:rPr lang="en-US" sz="2000" b="1" dirty="0" err="1"/>
              <a:t>få</a:t>
            </a:r>
            <a:r>
              <a:rPr lang="en-US" sz="2000" b="1" dirty="0"/>
              <a:t> </a:t>
            </a:r>
            <a:r>
              <a:rPr lang="en-US" sz="2000" b="1" dirty="0" err="1"/>
              <a:t>kallelserna</a:t>
            </a:r>
            <a:r>
              <a:rPr lang="en-US" sz="2000" b="1" dirty="0"/>
              <a:t> </a:t>
            </a:r>
            <a:r>
              <a:rPr lang="en-US" sz="2000" b="1" dirty="0" err="1"/>
              <a:t>också</a:t>
            </a:r>
            <a:r>
              <a:rPr lang="en-US" sz="2000" b="1" dirty="0"/>
              <a:t>)</a:t>
            </a:r>
          </a:p>
        </p:txBody>
      </p:sp>
      <p:pic>
        <p:nvPicPr>
          <p:cNvPr id="10" name="Picture 9" descr="A screenshot of a match&#10;&#10;Description automatically generated">
            <a:extLst>
              <a:ext uri="{FF2B5EF4-FFF2-40B4-BE49-F238E27FC236}">
                <a16:creationId xmlns:a16="http://schemas.microsoft.com/office/drawing/2014/main" id="{DD36F2DB-E9A2-D600-F471-66D78BF99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25" y="0"/>
            <a:ext cx="37797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8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733425"/>
          </a:xfrm>
        </p:spPr>
        <p:txBody>
          <a:bodyPr>
            <a:normAutofit/>
          </a:bodyPr>
          <a:lstStyle/>
          <a:p>
            <a:r>
              <a:rPr lang="sv-SE" b="1" dirty="0"/>
              <a:t>Säsongen 2024</a:t>
            </a:r>
            <a:endParaRPr lang="sv-SE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91926-8A44-9CB4-210B-F14AE4BB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090569"/>
            <a:ext cx="6024833" cy="53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7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733425"/>
          </a:xfrm>
        </p:spPr>
        <p:txBody>
          <a:bodyPr>
            <a:normAutofit/>
          </a:bodyPr>
          <a:lstStyle/>
          <a:p>
            <a:r>
              <a:rPr lang="sv-SE" b="1" dirty="0"/>
              <a:t>Säsongen 2024</a:t>
            </a:r>
            <a:endParaRPr lang="sv-SE" sz="4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82D501-8202-03F2-7B03-EE0868FD4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20" r="12811"/>
          <a:stretch/>
        </p:blipFill>
        <p:spPr>
          <a:xfrm>
            <a:off x="677334" y="1048866"/>
            <a:ext cx="3376106" cy="18734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8F3729-6DE4-E6F7-BC8E-C3939B46A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72" y="2734578"/>
            <a:ext cx="4571866" cy="187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1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733425"/>
          </a:xfrm>
        </p:spPr>
        <p:txBody>
          <a:bodyPr>
            <a:normAutofit/>
          </a:bodyPr>
          <a:lstStyle/>
          <a:p>
            <a:r>
              <a:rPr lang="sv-SE" b="1" dirty="0"/>
              <a:t>Organisation 2024</a:t>
            </a:r>
            <a:endParaRPr lang="sv-SE" sz="44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385903-9559-D768-1AE6-242B34A4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59744"/>
            <a:ext cx="4397615" cy="288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FC48BC-10D5-8BB6-A741-7F99B052E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536970"/>
            <a:ext cx="5144682" cy="768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AD6FCB-0EAF-1B18-78E3-2A980F8149AA}"/>
              </a:ext>
            </a:extLst>
          </p:cNvPr>
          <p:cNvSpPr txBox="1"/>
          <p:nvPr/>
        </p:nvSpPr>
        <p:spPr>
          <a:xfrm>
            <a:off x="677334" y="982691"/>
            <a:ext cx="7423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Peter Graaf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D144F5-2807-547B-52CC-4A2EE78C8BDA}"/>
              </a:ext>
            </a:extLst>
          </p:cNvPr>
          <p:cNvSpPr txBox="1"/>
          <p:nvPr/>
        </p:nvSpPr>
        <p:spPr>
          <a:xfrm>
            <a:off x="677334" y="982691"/>
            <a:ext cx="74235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Peter Graaf – schema </a:t>
            </a:r>
            <a:r>
              <a:rPr lang="en-US" sz="2000" dirty="0" err="1"/>
              <a:t>över</a:t>
            </a:r>
            <a:r>
              <a:rPr lang="en-US" sz="2000" dirty="0"/>
              <a:t> </a:t>
            </a:r>
            <a:r>
              <a:rPr lang="en-US" sz="2000" dirty="0" err="1"/>
              <a:t>uppgifter</a:t>
            </a:r>
            <a:r>
              <a:rPr lang="en-US" sz="2000" dirty="0"/>
              <a:t> vid </a:t>
            </a:r>
            <a:r>
              <a:rPr lang="en-US" sz="2000" dirty="0" err="1"/>
              <a:t>hemmamatch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err="1"/>
              <a:t>Bollkastning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Matchklocka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Matchvärdar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733425"/>
          </a:xfrm>
        </p:spPr>
        <p:txBody>
          <a:bodyPr>
            <a:normAutofit/>
          </a:bodyPr>
          <a:lstStyle/>
          <a:p>
            <a:r>
              <a:rPr lang="sv-SE" b="1" dirty="0"/>
              <a:t>Organisation 2024</a:t>
            </a:r>
            <a:endParaRPr lang="sv-SE" sz="4400" b="1" dirty="0"/>
          </a:p>
        </p:txBody>
      </p:sp>
      <p:pic>
        <p:nvPicPr>
          <p:cNvPr id="3" name="Platshållare för bild 6">
            <a:extLst>
              <a:ext uri="{FF2B5EF4-FFF2-40B4-BE49-F238E27FC236}">
                <a16:creationId xmlns:a16="http://schemas.microsoft.com/office/drawing/2014/main" id="{3A7C0E1A-D9D3-C473-33AE-2D8480AC0B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81" b="1481"/>
          <a:stretch/>
        </p:blipFill>
        <p:spPr>
          <a:xfrm>
            <a:off x="740934" y="982691"/>
            <a:ext cx="3864591" cy="5000188"/>
          </a:xfrm>
          <a:prstGeom prst="rect">
            <a:avLst/>
          </a:prstGeom>
        </p:spPr>
      </p:pic>
      <p:pic>
        <p:nvPicPr>
          <p:cNvPr id="4" name="Platshållare för innehåll 6" descr="En bild som visar text, Pryttlar, brev, kontorsvaror&#10;&#10;Automatiskt genererad beskrivning">
            <a:extLst>
              <a:ext uri="{FF2B5EF4-FFF2-40B4-BE49-F238E27FC236}">
                <a16:creationId xmlns:a16="http://schemas.microsoft.com/office/drawing/2014/main" id="{9F416AA5-590B-1EF0-2870-6F8ECD488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7" r="1986" b="12286"/>
          <a:stretch/>
        </p:blipFill>
        <p:spPr>
          <a:xfrm>
            <a:off x="4605525" y="875121"/>
            <a:ext cx="4077081" cy="59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74C23-5442-3774-531E-61B4DB48F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C397-C734-CB16-6D53-FB825B61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733425"/>
          </a:xfrm>
        </p:spPr>
        <p:txBody>
          <a:bodyPr>
            <a:normAutofit/>
          </a:bodyPr>
          <a:lstStyle/>
          <a:p>
            <a:r>
              <a:rPr lang="sv-SE" b="1" dirty="0"/>
              <a:t>Organisation 2024</a:t>
            </a:r>
            <a:endParaRPr lang="sv-SE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A5FB5-6C6A-E98A-B6ED-02589AD7D014}"/>
              </a:ext>
            </a:extLst>
          </p:cNvPr>
          <p:cNvSpPr txBox="1"/>
          <p:nvPr/>
        </p:nvSpPr>
        <p:spPr>
          <a:xfrm>
            <a:off x="787399" y="1282700"/>
            <a:ext cx="74235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Erika </a:t>
            </a:r>
            <a:r>
              <a:rPr lang="en-US" sz="2000" dirty="0" err="1"/>
              <a:t>Brömses</a:t>
            </a:r>
            <a:r>
              <a:rPr lang="en-US" sz="2000" dirty="0"/>
              <a:t> – </a:t>
            </a:r>
            <a:r>
              <a:rPr lang="en-US" sz="2000" dirty="0" err="1"/>
              <a:t>Kioskschema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Poster Kaffekopp tecknad - PIXERS.SE">
            <a:extLst>
              <a:ext uri="{FF2B5EF4-FFF2-40B4-BE49-F238E27FC236}">
                <a16:creationId xmlns:a16="http://schemas.microsoft.com/office/drawing/2014/main" id="{46AB2179-636D-B0F0-6F33-9CDEF3F27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49" y="1829593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cknad Snabbmat Varmkorv Med Svart Linjär Kant Korv Korv I Brödbulle Med  Senap Platt Vektorillustration-vektorgrafik och fler bilder på Korvbröd -  iStock">
            <a:extLst>
              <a:ext uri="{FF2B5EF4-FFF2-40B4-BE49-F238E27FC236}">
                <a16:creationId xmlns:a16="http://schemas.microsoft.com/office/drawing/2014/main" id="{C5F00B3E-4887-F05E-541F-C3B04E4A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1528">
            <a:off x="942254" y="457268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cknad glass. Läckra glasstrutar, limousinis, fruktglass och gelato,  läcker sommardessert. Glass vektor illustration set — stockvektor av  ©winwin.artlab@gmail.com 436026208">
            <a:extLst>
              <a:ext uri="{FF2B5EF4-FFF2-40B4-BE49-F238E27FC236}">
                <a16:creationId xmlns:a16="http://schemas.microsoft.com/office/drawing/2014/main" id="{34837732-D3F3-818C-DC82-AA9CEE520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18" b="9070"/>
          <a:stretch/>
        </p:blipFill>
        <p:spPr bwMode="auto">
          <a:xfrm>
            <a:off x="5284241" y="2059323"/>
            <a:ext cx="3573973" cy="29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6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74C23-5442-3774-531E-61B4DB48F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C397-C734-CB16-6D53-FB825B61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733425"/>
          </a:xfrm>
        </p:spPr>
        <p:txBody>
          <a:bodyPr>
            <a:normAutofit/>
          </a:bodyPr>
          <a:lstStyle/>
          <a:p>
            <a:r>
              <a:rPr lang="sv-SE" b="1" dirty="0"/>
              <a:t>Organisation 2024</a:t>
            </a:r>
            <a:endParaRPr lang="sv-SE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A5FB5-6C6A-E98A-B6ED-02589AD7D014}"/>
              </a:ext>
            </a:extLst>
          </p:cNvPr>
          <p:cNvSpPr txBox="1"/>
          <p:nvPr/>
        </p:nvSpPr>
        <p:spPr>
          <a:xfrm>
            <a:off x="787399" y="1282700"/>
            <a:ext cx="74235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Emma Malmkvist – Lotter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D0CDF-E1CF-A407-4070-7CF55596A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238">
            <a:off x="3528441" y="2233648"/>
            <a:ext cx="3805297" cy="2480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991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74C23-5442-3774-531E-61B4DB48F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C397-C734-CB16-6D53-FB825B61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733425"/>
          </a:xfrm>
        </p:spPr>
        <p:txBody>
          <a:bodyPr>
            <a:normAutofit/>
          </a:bodyPr>
          <a:lstStyle/>
          <a:p>
            <a:r>
              <a:rPr lang="sv-SE" b="1" dirty="0"/>
              <a:t>Organisation 2024</a:t>
            </a:r>
            <a:endParaRPr lang="sv-SE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A5FB5-6C6A-E98A-B6ED-02589AD7D014}"/>
              </a:ext>
            </a:extLst>
          </p:cNvPr>
          <p:cNvSpPr txBox="1"/>
          <p:nvPr/>
        </p:nvSpPr>
        <p:spPr>
          <a:xfrm>
            <a:off x="787399" y="1282700"/>
            <a:ext cx="74235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Jörgen</a:t>
            </a:r>
            <a:r>
              <a:rPr lang="en-US" sz="2000" dirty="0"/>
              <a:t> </a:t>
            </a:r>
            <a:r>
              <a:rPr lang="en-US" sz="2000" dirty="0" err="1"/>
              <a:t>Bolander</a:t>
            </a:r>
            <a:r>
              <a:rPr lang="en-US" sz="2000" dirty="0"/>
              <a:t> – </a:t>
            </a:r>
            <a:r>
              <a:rPr lang="en-US" sz="2000" dirty="0" err="1"/>
              <a:t>Kassör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Man Kontanter Pengar - Gratis vektorgrafik på Pixabay - Pixabay">
            <a:extLst>
              <a:ext uri="{FF2B5EF4-FFF2-40B4-BE49-F238E27FC236}">
                <a16:creationId xmlns:a16="http://schemas.microsoft.com/office/drawing/2014/main" id="{68B9FBCB-32B8-4477-54AD-92C5DDB6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82" y="1990210"/>
            <a:ext cx="2892793" cy="312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ecknad Bild Av Påse Pengar-vektorgrafik och fler bilder på Bildskadeeffekt  - Bildskadeeffekt, Bisarr, Bisarrt mode - iStock">
            <a:extLst>
              <a:ext uri="{FF2B5EF4-FFF2-40B4-BE49-F238E27FC236}">
                <a16:creationId xmlns:a16="http://schemas.microsoft.com/office/drawing/2014/main" id="{9E772C0E-FFCB-E80A-325D-A7A1D33D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00" y="2755832"/>
            <a:ext cx="3006604" cy="24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74C23-5442-3774-531E-61B4DB48F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C397-C734-CB16-6D53-FB825B61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733425"/>
          </a:xfrm>
        </p:spPr>
        <p:txBody>
          <a:bodyPr>
            <a:normAutofit/>
          </a:bodyPr>
          <a:lstStyle/>
          <a:p>
            <a:r>
              <a:rPr lang="sv-SE" b="1" dirty="0"/>
              <a:t>Organisation 2024</a:t>
            </a:r>
            <a:endParaRPr lang="sv-SE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A5FB5-6C6A-E98A-B6ED-02589AD7D014}"/>
              </a:ext>
            </a:extLst>
          </p:cNvPr>
          <p:cNvSpPr txBox="1"/>
          <p:nvPr/>
        </p:nvSpPr>
        <p:spPr>
          <a:xfrm>
            <a:off x="787399" y="1282700"/>
            <a:ext cx="742353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Lagledare</a:t>
            </a:r>
            <a:r>
              <a:rPr lang="en-US" sz="2000" dirty="0"/>
              <a:t> - ???</a:t>
            </a:r>
          </a:p>
          <a:p>
            <a:endParaRPr lang="en-US" sz="2000" dirty="0"/>
          </a:p>
          <a:p>
            <a:r>
              <a:rPr lang="sv-SE" dirty="0"/>
              <a:t>Arbetsbeskrivning: </a:t>
            </a:r>
          </a:p>
          <a:p>
            <a:r>
              <a:rPr lang="sv-SE" dirty="0"/>
              <a:t>Som lagledare behöver du ha koll på lagets hemmamatcher i serien, de är totalt 7st (plus eventuellt tillkommande matcher, </a:t>
            </a:r>
            <a:r>
              <a:rPr lang="sv-SE" dirty="0" err="1"/>
              <a:t>Miljönären</a:t>
            </a:r>
            <a:r>
              <a:rPr lang="sv-SE" dirty="0"/>
              <a:t> cup </a:t>
            </a:r>
            <a:r>
              <a:rPr lang="sv-SE" dirty="0" err="1"/>
              <a:t>etc</a:t>
            </a:r>
            <a:r>
              <a:rPr lang="sv-SE" dirty="0"/>
              <a:t>). </a:t>
            </a:r>
          </a:p>
          <a:p>
            <a:r>
              <a:rPr lang="sv-SE" dirty="0"/>
              <a:t>Du behöver ha kontakt med utsedda domare till respektive match samt ha kontakt med motståndare innan matchdag. </a:t>
            </a:r>
          </a:p>
          <a:p>
            <a:endParaRPr lang="sv-SE" dirty="0"/>
          </a:p>
          <a:p>
            <a:r>
              <a:rPr lang="sv-SE" dirty="0"/>
              <a:t>I övrigt finns andra uppgifter att utföra i samråd med oss tränare. 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733425"/>
          </a:xfrm>
        </p:spPr>
        <p:txBody>
          <a:bodyPr>
            <a:normAutofit/>
          </a:bodyPr>
          <a:lstStyle/>
          <a:p>
            <a:r>
              <a:rPr lang="sv-SE" sz="3600" dirty="0"/>
              <a:t>Övrigt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07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733425"/>
          </a:xfrm>
        </p:spPr>
        <p:txBody>
          <a:bodyPr>
            <a:normAutofit/>
          </a:bodyPr>
          <a:lstStyle/>
          <a:p>
            <a:r>
              <a:rPr lang="sv-SE" b="1" dirty="0"/>
              <a:t>Säsongen 2024</a:t>
            </a:r>
            <a:endParaRPr lang="sv-SE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EFB51-1773-9F3B-9D0B-2E631BA810B1}"/>
              </a:ext>
            </a:extLst>
          </p:cNvPr>
          <p:cNvSpPr txBox="1"/>
          <p:nvPr/>
        </p:nvSpPr>
        <p:spPr>
          <a:xfrm>
            <a:off x="677334" y="1215588"/>
            <a:ext cx="74235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Vecka</a:t>
            </a:r>
            <a:r>
              <a:rPr lang="en-US" sz="2000" u="sng" dirty="0"/>
              <a:t> 17</a:t>
            </a:r>
          </a:p>
          <a:p>
            <a:endParaRPr lang="en-US" sz="2000" u="sng" dirty="0"/>
          </a:p>
          <a:p>
            <a:r>
              <a:rPr lang="en-US" dirty="0" err="1"/>
              <a:t>Onsdag</a:t>
            </a:r>
            <a:r>
              <a:rPr lang="en-US" dirty="0"/>
              <a:t> 17.00 </a:t>
            </a:r>
            <a:r>
              <a:rPr lang="en-US" sz="1400" i="1" dirty="0" err="1"/>
              <a:t>Fotboll</a:t>
            </a:r>
            <a:endParaRPr lang="en-US" sz="1400" i="1" dirty="0"/>
          </a:p>
          <a:p>
            <a:r>
              <a:rPr lang="en-US" dirty="0" err="1"/>
              <a:t>Torsdag</a:t>
            </a:r>
            <a:r>
              <a:rPr lang="en-US" dirty="0"/>
              <a:t> 18.00 </a:t>
            </a:r>
            <a:r>
              <a:rPr lang="en-US" sz="1400" i="1" dirty="0" err="1"/>
              <a:t>Fys</a:t>
            </a:r>
            <a:r>
              <a:rPr lang="en-US" sz="1400" i="1" dirty="0"/>
              <a:t> + </a:t>
            </a:r>
            <a:r>
              <a:rPr lang="en-US" sz="1400" i="1" dirty="0" err="1"/>
              <a:t>teori</a:t>
            </a:r>
            <a:endParaRPr lang="en-US" sz="1400" i="1" dirty="0"/>
          </a:p>
          <a:p>
            <a:endParaRPr lang="en-US" sz="1400" i="1" dirty="0"/>
          </a:p>
          <a:p>
            <a:r>
              <a:rPr lang="en-US" dirty="0" err="1"/>
              <a:t>Lördag</a:t>
            </a:r>
            <a:r>
              <a:rPr lang="en-US" dirty="0"/>
              <a:t> 12.00–15.30 </a:t>
            </a:r>
            <a:r>
              <a:rPr lang="en-US" sz="1400" i="1" dirty="0" err="1"/>
              <a:t>låna</a:t>
            </a:r>
            <a:r>
              <a:rPr lang="en-US" sz="1400" i="1" dirty="0"/>
              <a:t> </a:t>
            </a:r>
            <a:r>
              <a:rPr lang="en-US" sz="1400" i="1" dirty="0" err="1"/>
              <a:t>ut</a:t>
            </a:r>
            <a:r>
              <a:rPr lang="en-US" sz="1400" i="1" dirty="0"/>
              <a:t> </a:t>
            </a:r>
            <a:r>
              <a:rPr lang="en-US" sz="1400" i="1" dirty="0" err="1"/>
              <a:t>spelare</a:t>
            </a:r>
            <a:r>
              <a:rPr lang="en-US" sz="1400" i="1" dirty="0"/>
              <a:t> till SFK för </a:t>
            </a:r>
            <a:r>
              <a:rPr lang="en-US" sz="1400" i="1" dirty="0" err="1"/>
              <a:t>två</a:t>
            </a:r>
            <a:r>
              <a:rPr lang="en-US" sz="1400" i="1" dirty="0"/>
              <a:t> matcher (Barken Arena)</a:t>
            </a:r>
          </a:p>
          <a:p>
            <a:r>
              <a:rPr lang="en-US" dirty="0" err="1"/>
              <a:t>Lördag</a:t>
            </a:r>
            <a:r>
              <a:rPr lang="en-US" dirty="0"/>
              <a:t> 16.30–20.00 </a:t>
            </a:r>
            <a:r>
              <a:rPr lang="en-US" sz="1400" i="1" dirty="0" err="1"/>
              <a:t>Spelarupptakt</a:t>
            </a:r>
            <a:r>
              <a:rPr lang="en-US" sz="1400" i="1" dirty="0"/>
              <a:t> </a:t>
            </a:r>
            <a:r>
              <a:rPr lang="en-US" sz="1400" i="1" dirty="0" err="1"/>
              <a:t>Junibacken</a:t>
            </a:r>
            <a:endParaRPr lang="en-US" sz="1400" i="1" dirty="0"/>
          </a:p>
          <a:p>
            <a:endParaRPr lang="en-US" sz="1600" i="1" dirty="0"/>
          </a:p>
          <a:p>
            <a:r>
              <a:rPr lang="en-US" dirty="0" err="1"/>
              <a:t>Söndag</a:t>
            </a:r>
            <a:r>
              <a:rPr lang="en-US" dirty="0"/>
              <a:t> 15.00 </a:t>
            </a:r>
            <a:r>
              <a:rPr lang="en-US" sz="1400" i="1" dirty="0" err="1"/>
              <a:t>Träningsmatch</a:t>
            </a:r>
            <a:r>
              <a:rPr lang="en-US" sz="1400" i="1" dirty="0"/>
              <a:t> </a:t>
            </a:r>
            <a:r>
              <a:rPr lang="en-US" sz="1400" i="1" dirty="0" err="1"/>
              <a:t>Säter</a:t>
            </a:r>
            <a:r>
              <a:rPr lang="en-US" sz="1400" i="1" dirty="0"/>
              <a:t> (Barken Arena)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7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733425"/>
          </a:xfrm>
        </p:spPr>
        <p:txBody>
          <a:bodyPr>
            <a:normAutofit/>
          </a:bodyPr>
          <a:lstStyle/>
          <a:p>
            <a:r>
              <a:rPr lang="sv-SE" b="1" dirty="0"/>
              <a:t>Säsongen 2024</a:t>
            </a:r>
            <a:endParaRPr lang="sv-SE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09DDE-65F9-993D-82E0-C988184B8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63760"/>
            <a:ext cx="4420217" cy="4239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567096-378D-E62E-D575-9F311367E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450" y="1563760"/>
            <a:ext cx="4372585" cy="4239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F70A5B-9AFE-8CD8-848B-9BADDF00C5DD}"/>
              </a:ext>
            </a:extLst>
          </p:cNvPr>
          <p:cNvSpPr txBox="1"/>
          <p:nvPr/>
        </p:nvSpPr>
        <p:spPr>
          <a:xfrm>
            <a:off x="7614745" y="1027866"/>
            <a:ext cx="2032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P10/11</a:t>
            </a:r>
          </a:p>
          <a:p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8B5298-9D05-9F9E-8CE7-3888AEEA2100}"/>
              </a:ext>
            </a:extLst>
          </p:cNvPr>
          <p:cNvSpPr txBox="1"/>
          <p:nvPr/>
        </p:nvSpPr>
        <p:spPr>
          <a:xfrm>
            <a:off x="2222022" y="1055023"/>
            <a:ext cx="2032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P09/10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48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733425"/>
          </a:xfrm>
        </p:spPr>
        <p:txBody>
          <a:bodyPr>
            <a:normAutofit/>
          </a:bodyPr>
          <a:lstStyle/>
          <a:p>
            <a:r>
              <a:rPr lang="sv-SE" b="1" dirty="0"/>
              <a:t>Säsongen 2024</a:t>
            </a:r>
            <a:endParaRPr lang="sv-SE" sz="4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912A5-A2F0-6764-6483-D54BB9A96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194" y="1993954"/>
            <a:ext cx="5514523" cy="303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90CE9D-A95E-A3A5-70C5-C2A69055B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948"/>
          <a:stretch/>
        </p:blipFill>
        <p:spPr>
          <a:xfrm>
            <a:off x="3908863" y="2546751"/>
            <a:ext cx="2734629" cy="1228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94ED80-3458-7C22-2FCA-86F80810514D}"/>
              </a:ext>
            </a:extLst>
          </p:cNvPr>
          <p:cNvSpPr txBox="1"/>
          <p:nvPr/>
        </p:nvSpPr>
        <p:spPr>
          <a:xfrm>
            <a:off x="3008654" y="4197917"/>
            <a:ext cx="5276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/>
              <a:t>Allmän</a:t>
            </a:r>
            <a:r>
              <a:rPr lang="en-US" sz="1600" u="sng" dirty="0"/>
              <a:t> info för match:</a:t>
            </a:r>
          </a:p>
          <a:p>
            <a:pPr marL="285750" indent="-285750">
              <a:buFontTx/>
              <a:buChar char="-"/>
            </a:pPr>
            <a:r>
              <a:rPr lang="en-US" sz="1600" dirty="0" err="1"/>
              <a:t>Matchkläder</a:t>
            </a:r>
            <a:r>
              <a:rPr lang="en-US" sz="1600" dirty="0"/>
              <a:t> </a:t>
            </a:r>
            <a:r>
              <a:rPr lang="en-US" sz="1400" i="1" dirty="0"/>
              <a:t>(tag med </a:t>
            </a:r>
            <a:r>
              <a:rPr lang="en-US" sz="1400" i="1" dirty="0" err="1"/>
              <a:t>blåa</a:t>
            </a:r>
            <a:r>
              <a:rPr lang="en-US" sz="1400" i="1" dirty="0"/>
              <a:t> </a:t>
            </a:r>
            <a:r>
              <a:rPr lang="en-US" sz="1400" i="1" dirty="0" err="1"/>
              <a:t>strumpor</a:t>
            </a:r>
            <a:r>
              <a:rPr lang="en-US" sz="1400" i="1" dirty="0"/>
              <a:t>, </a:t>
            </a:r>
            <a:r>
              <a:rPr lang="en-US" sz="1400" i="1" dirty="0" err="1"/>
              <a:t>tvättschema</a:t>
            </a:r>
            <a:r>
              <a:rPr lang="en-US" sz="1400" i="1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12 - 13 </a:t>
            </a:r>
            <a:r>
              <a:rPr lang="en-US" sz="1600" dirty="0" err="1"/>
              <a:t>spelare</a:t>
            </a:r>
            <a:r>
              <a:rPr lang="en-US" sz="1600" dirty="0"/>
              <a:t> till match</a:t>
            </a:r>
          </a:p>
          <a:p>
            <a:pPr marL="285750" indent="-285750">
              <a:buFontTx/>
              <a:buChar char="-"/>
            </a:pPr>
            <a:r>
              <a:rPr lang="en-US" sz="1600" dirty="0" err="1"/>
              <a:t>Duscha</a:t>
            </a:r>
            <a:r>
              <a:rPr lang="en-US" sz="1600" dirty="0"/>
              <a:t> </a:t>
            </a:r>
            <a:r>
              <a:rPr lang="en-US" sz="1400" i="1" dirty="0"/>
              <a:t>(om </a:t>
            </a:r>
            <a:r>
              <a:rPr lang="en-US" sz="1400" i="1" dirty="0" err="1"/>
              <a:t>möjligt</a:t>
            </a:r>
            <a:r>
              <a:rPr lang="en-US" sz="1400" i="1" dirty="0"/>
              <a:t> </a:t>
            </a:r>
            <a:r>
              <a:rPr lang="en-US" sz="1400" i="1" dirty="0" err="1"/>
              <a:t>efter</a:t>
            </a:r>
            <a:r>
              <a:rPr lang="en-US" sz="1400" i="1" dirty="0"/>
              <a:t> match)</a:t>
            </a:r>
          </a:p>
        </p:txBody>
      </p:sp>
    </p:spTree>
    <p:extLst>
      <p:ext uri="{BB962C8B-B14F-4D97-AF65-F5344CB8AC3E}">
        <p14:creationId xmlns:p14="http://schemas.microsoft.com/office/powerpoint/2010/main" val="233415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733425"/>
          </a:xfrm>
        </p:spPr>
        <p:txBody>
          <a:bodyPr>
            <a:normAutofit/>
          </a:bodyPr>
          <a:lstStyle/>
          <a:p>
            <a:r>
              <a:rPr lang="sv-SE" b="1" dirty="0"/>
              <a:t>Träningstider 2024</a:t>
            </a:r>
            <a:endParaRPr lang="sv-SE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FE64C0-7129-3E9A-2767-A0DAA400C54E}"/>
              </a:ext>
            </a:extLst>
          </p:cNvPr>
          <p:cNvSpPr txBox="1"/>
          <p:nvPr/>
        </p:nvSpPr>
        <p:spPr>
          <a:xfrm>
            <a:off x="677334" y="1215588"/>
            <a:ext cx="74235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Träningstider</a:t>
            </a:r>
            <a:r>
              <a:rPr lang="en-US" sz="2000" u="sng" dirty="0"/>
              <a:t> Sommar/</a:t>
            </a:r>
            <a:r>
              <a:rPr lang="en-US" sz="2000" u="sng" dirty="0" err="1"/>
              <a:t>Höst</a:t>
            </a:r>
            <a:r>
              <a:rPr lang="en-US" sz="2000" u="sng" dirty="0"/>
              <a:t>  </a:t>
            </a:r>
          </a:p>
          <a:p>
            <a:r>
              <a:rPr lang="en-US" dirty="0" err="1"/>
              <a:t>Måndag</a:t>
            </a:r>
            <a:r>
              <a:rPr lang="en-US" dirty="0"/>
              <a:t> 18.30-20.00 </a:t>
            </a:r>
            <a:r>
              <a:rPr lang="en-US" dirty="0" err="1"/>
              <a:t>Räfsnäs</a:t>
            </a:r>
            <a:endParaRPr lang="en-US" dirty="0"/>
          </a:p>
          <a:p>
            <a:r>
              <a:rPr lang="en-US" dirty="0" err="1"/>
              <a:t>Tisdag</a:t>
            </a:r>
            <a:r>
              <a:rPr lang="en-US" dirty="0"/>
              <a:t>   18.30-20.00 </a:t>
            </a:r>
            <a:r>
              <a:rPr lang="en-US" dirty="0" err="1"/>
              <a:t>Räfsnäs</a:t>
            </a:r>
            <a:endParaRPr lang="en-US" dirty="0"/>
          </a:p>
          <a:p>
            <a:r>
              <a:rPr lang="en-US" dirty="0" err="1"/>
              <a:t>Torsdag</a:t>
            </a:r>
            <a:r>
              <a:rPr lang="en-US" dirty="0"/>
              <a:t> 18.30-20.00 </a:t>
            </a:r>
            <a:r>
              <a:rPr lang="en-US" dirty="0" err="1"/>
              <a:t>Räfsnäs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8C09CA-5617-BE66-07D0-195182C84078}"/>
              </a:ext>
            </a:extLst>
          </p:cNvPr>
          <p:cNvSpPr txBox="1"/>
          <p:nvPr/>
        </p:nvSpPr>
        <p:spPr>
          <a:xfrm>
            <a:off x="677334" y="2683025"/>
            <a:ext cx="52763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i="1" dirty="0"/>
          </a:p>
          <a:p>
            <a:r>
              <a:rPr lang="en-US" sz="1600" i="1" dirty="0" err="1"/>
              <a:t>Tränar</a:t>
            </a:r>
            <a:r>
              <a:rPr lang="en-US" sz="1600" i="1" dirty="0"/>
              <a:t> man </a:t>
            </a:r>
            <a:r>
              <a:rPr lang="en-US" sz="1600" i="1" dirty="0" err="1"/>
              <a:t>inte</a:t>
            </a:r>
            <a:r>
              <a:rPr lang="en-US" sz="1600" i="1" dirty="0"/>
              <a:t>, </a:t>
            </a:r>
            <a:r>
              <a:rPr lang="en-US" sz="1600" i="1" dirty="0" err="1"/>
              <a:t>så</a:t>
            </a:r>
            <a:r>
              <a:rPr lang="en-US" sz="1600" i="1" dirty="0"/>
              <a:t> </a:t>
            </a:r>
            <a:r>
              <a:rPr lang="en-US" sz="1600" i="1" dirty="0" err="1"/>
              <a:t>spelar</a:t>
            </a:r>
            <a:r>
              <a:rPr lang="en-US" sz="1600" i="1" dirty="0"/>
              <a:t> man </a:t>
            </a:r>
            <a:r>
              <a:rPr lang="en-US" sz="1600" i="1" dirty="0" err="1"/>
              <a:t>inte</a:t>
            </a:r>
            <a:endParaRPr lang="en-US" sz="1600" i="1" dirty="0"/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8389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CABCE-6B21-A632-461F-28DA0C414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7436FA-C754-DC8E-D3EE-06F020AA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" y="106680"/>
            <a:ext cx="4306699" cy="172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49AB84-9048-5DD9-ED88-27818E4A4C9D}"/>
              </a:ext>
            </a:extLst>
          </p:cNvPr>
          <p:cNvSpPr txBox="1"/>
          <p:nvPr/>
        </p:nvSpPr>
        <p:spPr>
          <a:xfrm>
            <a:off x="4297128" y="485837"/>
            <a:ext cx="54643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3200" b="1" i="0" cap="all" dirty="0">
                <a:solidFill>
                  <a:srgbClr val="0088CC"/>
                </a:solidFill>
                <a:effectLst/>
                <a:latin typeface="Exo 2"/>
              </a:rPr>
              <a:t>SUNNE SOMMARLAND CUP</a:t>
            </a:r>
            <a:br>
              <a:rPr lang="sv-SE" sz="3200" b="1" i="0" cap="all" dirty="0">
                <a:solidFill>
                  <a:srgbClr val="0088CC"/>
                </a:solidFill>
                <a:effectLst/>
                <a:latin typeface="Exo 2"/>
              </a:rPr>
            </a:br>
            <a:r>
              <a:rPr lang="sv-SE" sz="3200" b="1" i="0" cap="all" dirty="0">
                <a:solidFill>
                  <a:srgbClr val="0088CC"/>
                </a:solidFill>
                <a:effectLst/>
                <a:latin typeface="Exo 2"/>
              </a:rPr>
              <a:t>28 TILL 30 JUNI 2024</a:t>
            </a:r>
            <a:endParaRPr lang="en-SE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0C16B-5D17-DC50-1D74-D827A8009805}"/>
              </a:ext>
            </a:extLst>
          </p:cNvPr>
          <p:cNvSpPr txBox="1"/>
          <p:nvPr/>
        </p:nvSpPr>
        <p:spPr>
          <a:xfrm>
            <a:off x="4941295" y="1828799"/>
            <a:ext cx="6545179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b="0" i="0" dirty="0">
                <a:effectLst/>
                <a:latin typeface="Exo 2"/>
              </a:rPr>
              <a:t>Anmälningsavgift  1 600 SEK per lag.</a:t>
            </a:r>
            <a:br>
              <a:rPr lang="sv-SE" sz="2000" b="0" i="0" dirty="0">
                <a:effectLst/>
                <a:latin typeface="Exo 2"/>
              </a:rPr>
            </a:br>
            <a:endParaRPr lang="sv-SE" sz="900" b="0" i="0" dirty="0">
              <a:effectLst/>
              <a:latin typeface="Exo 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b="0" i="0" dirty="0">
                <a:effectLst/>
                <a:latin typeface="Exo 2"/>
              </a:rPr>
              <a:t>Deltagaravgift inklusive mat, logi, t-shirt </a:t>
            </a:r>
            <a:r>
              <a:rPr lang="sv-SE" sz="2000" dirty="0">
                <a:latin typeface="Exo 2"/>
              </a:rPr>
              <a:t>(+195 med namn/nummer) </a:t>
            </a:r>
            <a:r>
              <a:rPr lang="sv-SE" sz="2000" b="0" i="0" dirty="0">
                <a:effectLst/>
                <a:latin typeface="Exo 2"/>
              </a:rPr>
              <a:t>och inträde till Sommarlandet 1 295 SEK per spelare.</a:t>
            </a:r>
            <a:br>
              <a:rPr lang="sv-SE" sz="2000" b="0" i="0" dirty="0">
                <a:effectLst/>
                <a:latin typeface="Exo 2"/>
              </a:rPr>
            </a:br>
            <a:endParaRPr lang="sv-SE" sz="900" b="0" i="0" dirty="0">
              <a:effectLst/>
              <a:latin typeface="Exo 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b="0" i="0" dirty="0">
                <a:effectLst/>
                <a:latin typeface="Exo 2"/>
              </a:rPr>
              <a:t>2,5 dagar fotboll från fredag 12 och 0,5 dag på Sommarland.</a:t>
            </a:r>
            <a:br>
              <a:rPr lang="sv-SE" sz="2000" b="0" i="0" dirty="0">
                <a:effectLst/>
                <a:latin typeface="Exo 2"/>
              </a:rPr>
            </a:br>
            <a:endParaRPr lang="sv-SE" sz="900" b="0" i="0" dirty="0">
              <a:effectLst/>
              <a:latin typeface="Exo 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>
                <a:latin typeface="Exo 2"/>
              </a:rPr>
              <a:t>Matcher 2x20 min, 9-manna (7-manna mål), antal matcher min 4 (blev 5 2023).</a:t>
            </a:r>
            <a:br>
              <a:rPr lang="sv-SE" sz="2000" dirty="0">
                <a:latin typeface="Exo 2"/>
              </a:rPr>
            </a:br>
            <a:r>
              <a:rPr lang="sv-SE" sz="2000" dirty="0">
                <a:latin typeface="Exo 2"/>
              </a:rPr>
              <a:t>2st 1-års överåriga per match.</a:t>
            </a:r>
            <a:br>
              <a:rPr lang="sv-SE" sz="2000" b="0" i="0" dirty="0">
                <a:effectLst/>
                <a:latin typeface="Exo 2"/>
              </a:rPr>
            </a:br>
            <a:endParaRPr lang="sv-SE" sz="900" b="0" i="0" dirty="0">
              <a:effectLst/>
              <a:latin typeface="Exo 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>
                <a:latin typeface="Exo 2"/>
              </a:rPr>
              <a:t>Mat: Taco, chicken nuggets, lasagne, köttbullar samt 2x frukost (meny från förra året, samma?).</a:t>
            </a:r>
            <a:endParaRPr lang="sv-SE" sz="900" b="0" i="0" dirty="0">
              <a:effectLst/>
              <a:latin typeface="Exo 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842AE6-6326-2BFC-8AC3-BB403FF3D3C4}"/>
              </a:ext>
            </a:extLst>
          </p:cNvPr>
          <p:cNvSpPr txBox="1"/>
          <p:nvPr/>
        </p:nvSpPr>
        <p:spPr>
          <a:xfrm>
            <a:off x="499181" y="5550991"/>
            <a:ext cx="4698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666666"/>
                </a:solidFill>
                <a:highlight>
                  <a:srgbClr val="FFFF00"/>
                </a:highlight>
                <a:latin typeface="Exo 2"/>
              </a:rPr>
              <a:t>Registrera spelare</a:t>
            </a:r>
            <a:br>
              <a:rPr lang="sv-SE" sz="2400" dirty="0">
                <a:solidFill>
                  <a:srgbClr val="666666"/>
                </a:solidFill>
                <a:highlight>
                  <a:srgbClr val="FFFF00"/>
                </a:highlight>
                <a:latin typeface="Exo 2"/>
              </a:rPr>
            </a:br>
            <a:r>
              <a:rPr lang="sv-SE" sz="2400" dirty="0">
                <a:solidFill>
                  <a:srgbClr val="666666"/>
                </a:solidFill>
                <a:highlight>
                  <a:srgbClr val="FFFF00"/>
                </a:highlight>
                <a:latin typeface="Exo 2"/>
              </a:rPr>
              <a:t>&amp; betala sen. 31/5</a:t>
            </a:r>
            <a:br>
              <a:rPr lang="sv-SE" sz="2400" dirty="0">
                <a:solidFill>
                  <a:srgbClr val="666666"/>
                </a:solidFill>
                <a:highlight>
                  <a:srgbClr val="FFFF00"/>
                </a:highlight>
                <a:latin typeface="Exo 2"/>
              </a:rPr>
            </a:br>
            <a:r>
              <a:rPr lang="sv-SE" sz="2400" dirty="0">
                <a:solidFill>
                  <a:srgbClr val="666666"/>
                </a:solidFill>
                <a:highlight>
                  <a:srgbClr val="FFFF00"/>
                </a:highlight>
                <a:latin typeface="Exo 2"/>
              </a:rPr>
              <a:t>Ett anmälnings-form är på väg...</a:t>
            </a:r>
            <a:endParaRPr lang="en-SE" sz="2400" dirty="0">
              <a:highlight>
                <a:srgbClr val="FFFF00"/>
              </a:highlight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0B47C4-3495-4682-A418-F3B3EA974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" y="1910993"/>
            <a:ext cx="3522495" cy="332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2322991-38C1-919C-9ABF-EACEFA226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91" y="1946954"/>
            <a:ext cx="1430075" cy="425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45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18009C-3AD9-3ECC-46FD-6049BAC1E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15" y="1093685"/>
            <a:ext cx="7218543" cy="54438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32EF4C-DBBD-8704-0DEB-65D275421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04" y="1093686"/>
            <a:ext cx="7315454" cy="544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733425"/>
          </a:xfrm>
        </p:spPr>
        <p:txBody>
          <a:bodyPr>
            <a:normAutofit/>
          </a:bodyPr>
          <a:lstStyle/>
          <a:p>
            <a:r>
              <a:rPr lang="sv-SE" b="1" dirty="0"/>
              <a:t>Spelarutbildning DFF</a:t>
            </a:r>
            <a:endParaRPr lang="sv-SE" sz="4400" b="1" dirty="0"/>
          </a:p>
        </p:txBody>
      </p:sp>
    </p:spTree>
    <p:extLst>
      <p:ext uri="{BB962C8B-B14F-4D97-AF65-F5344CB8AC3E}">
        <p14:creationId xmlns:p14="http://schemas.microsoft.com/office/powerpoint/2010/main" val="31488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733425"/>
          </a:xfrm>
        </p:spPr>
        <p:txBody>
          <a:bodyPr>
            <a:normAutofit/>
          </a:bodyPr>
          <a:lstStyle/>
          <a:p>
            <a:r>
              <a:rPr lang="sv-SE" b="1" dirty="0"/>
              <a:t>Spelarutbildning DFF</a:t>
            </a:r>
            <a:endParaRPr lang="sv-SE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5F15B-4F8D-E2B5-A645-FB08B5E2C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54054"/>
            <a:ext cx="7973538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9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733425"/>
          </a:xfrm>
        </p:spPr>
        <p:txBody>
          <a:bodyPr>
            <a:normAutofit/>
          </a:bodyPr>
          <a:lstStyle/>
          <a:p>
            <a:r>
              <a:rPr lang="sv-SE" b="1" dirty="0"/>
              <a:t>Spelarutbildning DFF</a:t>
            </a:r>
            <a:endParaRPr lang="sv-SE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86FCA-6F49-31BD-C16C-19FCBBB1A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942975"/>
            <a:ext cx="6226666" cy="52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96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F6FC6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1F17DD8-3BE3-4C4F-A648-281E803B0657}" vid="{2D97A84E-545B-4C6C-9ED3-7AEC01622C2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10773</TotalTime>
  <Words>361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Exo 2</vt:lpstr>
      <vt:lpstr>Trebuchet MS</vt:lpstr>
      <vt:lpstr>Wingdings 3</vt:lpstr>
      <vt:lpstr>Facet</vt:lpstr>
      <vt:lpstr>Föräldramöte P09/10</vt:lpstr>
      <vt:lpstr>Säsongen 2024</vt:lpstr>
      <vt:lpstr>Säsongen 2024</vt:lpstr>
      <vt:lpstr>Säsongen 2024</vt:lpstr>
      <vt:lpstr>Träningstider 2024</vt:lpstr>
      <vt:lpstr>PowerPoint Presentation</vt:lpstr>
      <vt:lpstr>Spelarutbildning DFF</vt:lpstr>
      <vt:lpstr>Spelarutbildning DFF</vt:lpstr>
      <vt:lpstr>Spelarutbildning DFF</vt:lpstr>
      <vt:lpstr>PowerPoint Presentation</vt:lpstr>
      <vt:lpstr>Säsongen 2024</vt:lpstr>
      <vt:lpstr>Säsongen 2024</vt:lpstr>
      <vt:lpstr>Organisation 2024</vt:lpstr>
      <vt:lpstr>Organisation 2024</vt:lpstr>
      <vt:lpstr>Organisation 2024</vt:lpstr>
      <vt:lpstr>Organisation 2024</vt:lpstr>
      <vt:lpstr>Organisation 2024</vt:lpstr>
      <vt:lpstr>Organisation 2024</vt:lpstr>
      <vt:lpstr>Övrigt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Ledarmöte</dc:title>
  <dc:creator>Thomas Landqvist</dc:creator>
  <cp:lastModifiedBy>Jonas X. Persson</cp:lastModifiedBy>
  <cp:revision>148</cp:revision>
  <dcterms:created xsi:type="dcterms:W3CDTF">2018-10-01T14:29:17Z</dcterms:created>
  <dcterms:modified xsi:type="dcterms:W3CDTF">2024-04-20T18:58:36Z</dcterms:modified>
</cp:coreProperties>
</file>