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hFk6P9KOYUh56RAAa1wcBSeYo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ff2875402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ff2875402d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1ff2875402d_0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33" name="Google Shape;3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5076" y="0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sp>
        <p:nvSpPr>
          <p:cNvPr id="117" name="Google Shape;117;p2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 b="0" i="0" u="none" strike="noStrike" cap="none">
                <a:solidFill>
                  <a:srgbClr val="56A9F3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8" name="Google Shape;118;p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 b="0" i="0" u="none" strike="noStrike" cap="none">
                <a:solidFill>
                  <a:srgbClr val="56A9F3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56A9F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sp>
        <p:nvSpPr>
          <p:cNvPr id="132" name="Google Shape;132;p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 b="0" i="0" u="none" strike="noStrike" cap="none">
                <a:solidFill>
                  <a:srgbClr val="56A9F3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3" name="Google Shape;133;p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 b="0" i="0" u="none" strike="noStrike" cap="none">
                <a:solidFill>
                  <a:srgbClr val="56A9F3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7" name="Google Shape;137;p2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5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6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6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40" name="Google Shape;4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5076" y="0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1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3" name="Google Shape;43;p1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4" name="Google Shape;44;p1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5" name="Google Shape;45;p1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46" name="Google Shape;46;p13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7" name="Google Shape;47;p1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3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394">
                <a:alpha val="69803"/>
              </a:srgbClr>
            </a:solidFill>
            <a:ln>
              <a:noFill/>
            </a:ln>
          </p:spPr>
        </p:sp>
        <p:sp>
          <p:nvSpPr>
            <p:cNvPr id="49" name="Google Shape;49;p13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56A9F3">
                <a:alpha val="69803"/>
              </a:srgbClr>
            </a:solidFill>
            <a:ln>
              <a:noFill/>
            </a:ln>
          </p:spPr>
        </p:sp>
        <p:sp>
          <p:nvSpPr>
            <p:cNvPr id="50" name="Google Shape;50;p13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51" name="Google Shape;51;p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3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Google Shape;53;p13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523409" y="6059485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1819460" y="605948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7721" y="-8467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5076" y="0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5076" y="0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5076" y="0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5076" y="0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5076" y="0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08485" y="155864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0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10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0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394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10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56A9F3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0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0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ftr" idx="11"/>
          </p:nvPr>
        </p:nvSpPr>
        <p:spPr>
          <a:xfrm>
            <a:off x="1528862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26" name="Google Shape;26;p1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897721" y="-8467"/>
            <a:ext cx="1296924" cy="217765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</a:pPr>
            <a:r>
              <a:rPr lang="sv-SE"/>
              <a:t>Kick off Domare 2024</a:t>
            </a:r>
            <a:endParaRPr/>
          </a:p>
        </p:txBody>
      </p:sp>
      <p:sp>
        <p:nvSpPr>
          <p:cNvPr id="158" name="Google Shape;158;p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/>
          </a:p>
        </p:txBody>
      </p:sp>
      <p:sp>
        <p:nvSpPr>
          <p:cNvPr id="159" name="Google Shape;159;p1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2024-05-02</a:t>
            </a:r>
            <a:endParaRPr/>
          </a:p>
        </p:txBody>
      </p:sp>
      <p:sp>
        <p:nvSpPr>
          <p:cNvPr id="160" name="Google Shape;160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sv-SE"/>
              <a:t>Information/riktlinjer dömning 2024</a:t>
            </a:r>
            <a:endParaRPr/>
          </a:p>
        </p:txBody>
      </p:sp>
      <p:sp>
        <p:nvSpPr>
          <p:cNvPr id="166" name="Google Shape;166;p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Tillsättning av matcher</a:t>
            </a:r>
            <a:endParaRPr sz="2000"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Byte av matcher</a:t>
            </a:r>
            <a:endParaRPr sz="2000"/>
          </a:p>
          <a:p>
            <a:pPr marL="342900" lvl="0" indent="-378460" algn="l" rtl="0">
              <a:spcBef>
                <a:spcPts val="1000"/>
              </a:spcBef>
              <a:spcAft>
                <a:spcPts val="0"/>
              </a:spcAft>
              <a:buSzPts val="2000"/>
              <a:buChar char="►"/>
            </a:pPr>
            <a:r>
              <a:rPr lang="sv-SE" sz="2000"/>
              <a:t>Kommunikation</a:t>
            </a:r>
            <a:endParaRPr sz="2000"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Utveckling under året</a:t>
            </a:r>
            <a:endParaRPr sz="2000"/>
          </a:p>
          <a:p>
            <a:pPr marL="342900" lvl="0" indent="-378460" algn="l" rtl="0">
              <a:spcBef>
                <a:spcPts val="1000"/>
              </a:spcBef>
              <a:spcAft>
                <a:spcPts val="0"/>
              </a:spcAft>
              <a:buSzPts val="2000"/>
              <a:buChar char="►"/>
            </a:pPr>
            <a:r>
              <a:rPr lang="sv-SE" sz="2000"/>
              <a:t>Övrigt</a:t>
            </a:r>
            <a:endParaRPr sz="2000"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  <p:sp>
        <p:nvSpPr>
          <p:cNvPr id="167" name="Google Shape;167;p2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2024-05-02</a:t>
            </a:r>
            <a:endParaRPr/>
          </a:p>
        </p:txBody>
      </p:sp>
      <p:sp>
        <p:nvSpPr>
          <p:cNvPr id="168" name="Google Shape;168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2</a:t>
            </a:fld>
            <a:endParaRPr/>
          </a:p>
        </p:txBody>
      </p:sp>
      <p:pic>
        <p:nvPicPr>
          <p:cNvPr id="169" name="Google Shape;16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7254" y="3191908"/>
            <a:ext cx="3122346" cy="24952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sv-SE"/>
              <a:t>Tillsättning av matcher</a:t>
            </a:r>
            <a:br>
              <a:rPr lang="sv-SE"/>
            </a:br>
            <a:endParaRPr/>
          </a:p>
        </p:txBody>
      </p:sp>
      <p:sp>
        <p:nvSpPr>
          <p:cNvPr id="175" name="Google Shape;175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Tillsättning kommer ske via domarkvitto</a:t>
            </a:r>
            <a:endParaRPr sz="2000"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/>
          </a:p>
          <a:p>
            <a:pPr marL="342900" lvl="0" indent="-355600" algn="l" rtl="0">
              <a:spcBef>
                <a:spcPts val="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Hur vill ni ha det? Sommar/höst eller hela säsongen direkt?</a:t>
            </a:r>
            <a:br>
              <a:rPr lang="sv-SE" sz="2000"/>
            </a:br>
            <a:endParaRPr sz="2000"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Frånvaro meddelas in via sms innan sättningen.</a:t>
            </a:r>
            <a:endParaRPr sz="2000"/>
          </a:p>
        </p:txBody>
      </p:sp>
      <p:sp>
        <p:nvSpPr>
          <p:cNvPr id="176" name="Google Shape;176;p5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2024-05-02</a:t>
            </a:r>
            <a:endParaRPr/>
          </a:p>
        </p:txBody>
      </p:sp>
      <p:sp>
        <p:nvSpPr>
          <p:cNvPr id="177" name="Google Shape;177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sv-SE"/>
              <a:t>Byte av matcher</a:t>
            </a:r>
            <a:br>
              <a:rPr lang="sv-SE"/>
            </a:br>
            <a:endParaRPr/>
          </a:p>
        </p:txBody>
      </p:sp>
      <p:sp>
        <p:nvSpPr>
          <p:cNvPr id="183" name="Google Shape;183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55600" algn="l" rtl="0">
              <a:spcBef>
                <a:spcPts val="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Sker via Supertext, alla byten skall skrivas in där även fast ni byter muntligt!</a:t>
            </a:r>
            <a:endParaRPr sz="2000"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Viktigt att ni använder rätt domare för nivån på matchen.</a:t>
            </a:r>
            <a:endParaRPr sz="2000"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Vid byte av match, skriv: </a:t>
            </a:r>
            <a:br>
              <a:rPr lang="sv-SE" sz="2000"/>
            </a:br>
            <a:r>
              <a:rPr lang="sv-SE" sz="2000"/>
              <a:t>- Datum och tid</a:t>
            </a:r>
            <a:br>
              <a:rPr lang="sv-SE" sz="2000"/>
            </a:br>
            <a:r>
              <a:rPr lang="sv-SE" sz="2000"/>
              <a:t>- Vilken serie </a:t>
            </a:r>
            <a:br>
              <a:rPr lang="sv-SE" sz="2000"/>
            </a:br>
            <a:r>
              <a:rPr lang="sv-SE" sz="2000"/>
              <a:t>- HD eller AD</a:t>
            </a:r>
            <a:br>
              <a:rPr lang="sv-SE" sz="2000"/>
            </a:br>
            <a:endParaRPr sz="2000"/>
          </a:p>
        </p:txBody>
      </p:sp>
      <p:sp>
        <p:nvSpPr>
          <p:cNvPr id="184" name="Google Shape;184;p6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2024-05-02</a:t>
            </a:r>
            <a:endParaRPr/>
          </a:p>
        </p:txBody>
      </p:sp>
      <p:sp>
        <p:nvSpPr>
          <p:cNvPr id="185" name="Google Shape;185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4</a:t>
            </a:fld>
            <a:endParaRPr/>
          </a:p>
        </p:txBody>
      </p:sp>
      <p:pic>
        <p:nvPicPr>
          <p:cNvPr id="186" name="Google Shape;18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7635" y="3791307"/>
            <a:ext cx="4403036" cy="2456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sv-SE"/>
              <a:t>Kommunikation</a:t>
            </a:r>
            <a:endParaRPr/>
          </a:p>
        </p:txBody>
      </p:sp>
      <p:sp>
        <p:nvSpPr>
          <p:cNvPr id="192" name="Google Shape;192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lvl="0" indent="-355600" algn="l" rtl="0">
              <a:spcBef>
                <a:spcPts val="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Kommunikation sker via Supertext, (lägga till nya)</a:t>
            </a:r>
            <a:br>
              <a:rPr lang="sv-SE" sz="2000"/>
            </a:br>
            <a:endParaRPr sz="2000"/>
          </a:p>
          <a:p>
            <a:pPr marL="342900" lvl="0" indent="-355600" algn="l" rtl="0">
              <a:spcBef>
                <a:spcPts val="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MYCKET viktigt med snabb återkoppling. Kan ni inte döma en match måste ni meddela i tid.</a:t>
            </a:r>
            <a:endParaRPr sz="200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42900" lvl="0" indent="-355600" algn="l" rtl="0">
              <a:spcBef>
                <a:spcPts val="1000"/>
              </a:spcBef>
              <a:spcAft>
                <a:spcPts val="0"/>
              </a:spcAft>
              <a:buSzPts val="1640"/>
              <a:buChar char="►"/>
            </a:pPr>
            <a:r>
              <a:rPr lang="sv-SE" sz="2000"/>
              <a:t>Vid andra frågor eller akuta ärenden ring eller sms:a mig</a:t>
            </a:r>
            <a:br>
              <a:rPr lang="sv-SE" sz="2000"/>
            </a:br>
            <a:r>
              <a:rPr lang="sv-SE" sz="2000"/>
              <a:t/>
            </a:r>
            <a:br>
              <a:rPr lang="sv-SE" sz="2000"/>
            </a:br>
            <a:r>
              <a:rPr lang="sv-SE" sz="2000"/>
              <a:t>Mitt nummer: </a:t>
            </a:r>
            <a:r>
              <a:rPr lang="sv-SE" sz="2000" b="1"/>
              <a:t>076-834 29 79</a:t>
            </a:r>
            <a:endParaRPr sz="2000" b="1"/>
          </a:p>
        </p:txBody>
      </p:sp>
      <p:sp>
        <p:nvSpPr>
          <p:cNvPr id="193" name="Google Shape;193;p3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2024-05-02</a:t>
            </a:r>
            <a:endParaRPr/>
          </a:p>
        </p:txBody>
      </p:sp>
      <p:sp>
        <p:nvSpPr>
          <p:cNvPr id="194" name="Google Shape;194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sv-SE"/>
              <a:t>Utveckling under året</a:t>
            </a:r>
            <a:br>
              <a:rPr lang="sv-SE"/>
            </a:br>
            <a:endParaRPr/>
          </a:p>
        </p:txBody>
      </p:sp>
      <p:sp>
        <p:nvSpPr>
          <p:cNvPr id="200" name="Google Shape;200;p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sv-SE"/>
              <a:t>Individuella punkter</a:t>
            </a:r>
            <a:endParaRPr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sv-SE"/>
              <a:t>Kommunikation med ledare och spelare, våga kommunicera ert domslut och vad ni såg och framförallt varför du blåste eller inte blåste☺</a:t>
            </a:r>
            <a:endParaRPr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sv-SE"/>
              <a:t>Första intrycket</a:t>
            </a:r>
            <a:endParaRPr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sv-SE"/>
              <a:t>Bygga upp relation med ledare och spelare </a:t>
            </a:r>
            <a:endParaRPr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  <p:sp>
        <p:nvSpPr>
          <p:cNvPr id="201" name="Google Shape;201;p8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2024-05-02</a:t>
            </a:r>
            <a:endParaRPr/>
          </a:p>
        </p:txBody>
      </p:sp>
      <p:sp>
        <p:nvSpPr>
          <p:cNvPr id="202" name="Google Shape;202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ff2875402d_0_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Övrigt</a:t>
            </a:r>
            <a:endParaRPr/>
          </a:p>
        </p:txBody>
      </p:sp>
      <p:sp>
        <p:nvSpPr>
          <p:cNvPr id="209" name="Google Shape;209;g1ff2875402d_0_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9250" algn="l" rtl="0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sv-SE" sz="1900"/>
              <a:t>Stil och profil</a:t>
            </a:r>
            <a:endParaRPr sz="19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900"/>
          </a:p>
          <a:p>
            <a:pPr marL="457200" lvl="0" indent="-349250" algn="l" rtl="0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sv-SE" sz="1900"/>
              <a:t>Snabba svar……</a:t>
            </a:r>
            <a:endParaRPr sz="19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900"/>
          </a:p>
          <a:p>
            <a:pPr marL="457200" lvl="0" indent="-349250" algn="l" rtl="0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sv-SE" sz="1900"/>
              <a:t>Frågor?</a:t>
            </a:r>
            <a:endParaRPr sz="1900"/>
          </a:p>
        </p:txBody>
      </p:sp>
      <p:sp>
        <p:nvSpPr>
          <p:cNvPr id="210" name="Google Shape;210;g1ff2875402d_0_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endParaRPr/>
          </a:p>
        </p:txBody>
      </p:sp>
      <p:sp>
        <p:nvSpPr>
          <p:cNvPr id="216" name="Google Shape;216;p9"/>
          <p:cNvSpPr txBox="1">
            <a:spLocks noGrp="1"/>
          </p:cNvSpPr>
          <p:nvPr>
            <p:ph type="dt" idx="10"/>
          </p:nvPr>
        </p:nvSpPr>
        <p:spPr>
          <a:xfrm>
            <a:off x="368816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2023-05-17</a:t>
            </a:r>
            <a:endParaRPr/>
          </a:p>
        </p:txBody>
      </p:sp>
      <p:sp>
        <p:nvSpPr>
          <p:cNvPr id="217" name="Google Shape;217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8</a:t>
            </a:fld>
            <a:endParaRPr/>
          </a:p>
        </p:txBody>
      </p:sp>
      <p:sp>
        <p:nvSpPr>
          <p:cNvPr id="218" name="Google Shape;218;p9"/>
          <p:cNvSpPr txBox="1"/>
          <p:nvPr/>
        </p:nvSpPr>
        <p:spPr>
          <a:xfrm>
            <a:off x="941925" y="2169575"/>
            <a:ext cx="7064400" cy="3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2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Lycka till!</a:t>
            </a:r>
            <a:r>
              <a:rPr lang="sv-SE" sz="20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sv-SE" sz="20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sv-SE" sz="20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/>
            </a:r>
            <a:br>
              <a:rPr lang="sv-SE" sz="20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sv-SE" sz="20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Ni gör ett mycket viktigt jobb!</a:t>
            </a:r>
            <a:endParaRPr sz="20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F6FC6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Bredbild</PresentationFormat>
  <Paragraphs>56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Noto Sans Symbols</vt:lpstr>
      <vt:lpstr>Trebuchet MS</vt:lpstr>
      <vt:lpstr>Facet</vt:lpstr>
      <vt:lpstr>Kick off Domare 2024</vt:lpstr>
      <vt:lpstr>Information/riktlinjer dömning 2024</vt:lpstr>
      <vt:lpstr>Tillsättning av matcher </vt:lpstr>
      <vt:lpstr>Byte av matcher </vt:lpstr>
      <vt:lpstr>Kommunikation</vt:lpstr>
      <vt:lpstr>Utveckling under året </vt:lpstr>
      <vt:lpstr>Övrigt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 Domare 2024</dc:title>
  <dc:creator>Andreas A. Eriksson</dc:creator>
  <cp:lastModifiedBy>William Jansson</cp:lastModifiedBy>
  <cp:revision>1</cp:revision>
  <dcterms:created xsi:type="dcterms:W3CDTF">2021-03-02T18:18:35Z</dcterms:created>
  <dcterms:modified xsi:type="dcterms:W3CDTF">2024-05-03T10:55:24Z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0x010100DA81B8589172AF4FA1B259D0FC91ACFA</vt:lpwstr>
  </property>
</Properties>
</file>