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5" r:id="rId1"/>
  </p:sldMasterIdLst>
  <p:sldIdLst>
    <p:sldId id="256" r:id="rId2"/>
    <p:sldId id="257" r:id="rId3"/>
    <p:sldId id="258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7" autoAdjust="0"/>
    <p:restoredTop sz="94660"/>
  </p:normalViewPr>
  <p:slideViewPr>
    <p:cSldViewPr snapToGrid="0">
      <p:cViewPr varScale="1">
        <p:scale>
          <a:sx n="70" d="100"/>
          <a:sy n="70" d="100"/>
        </p:scale>
        <p:origin x="31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8BC25E-C6F2-446F-B9C8-040945E95A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624EA27-7A0C-429A-A3EF-26B504B3DF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A1538E-9CE6-4B03-AAD9-F254BA56F6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DF521-032D-405A-9D61-2941348D280E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7D5661-E27D-4066-8FC7-4FD6B46F21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8A14B4-AC08-4F51-8926-5FADCC3E1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03F86-4940-45E7-8FCF-351965E6E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631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6251F5-E0D7-453B-9F64-E21FE3486D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52F941D-FC6C-4872-987A-F88699CED6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60DABA-9CF7-4DCC-81DE-642A691725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DF521-032D-405A-9D61-2941348D280E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619EDB-2E1F-41C4-BA62-8F675B470C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326D7A-B5A5-4278-ADCB-220312C950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03F86-4940-45E7-8FCF-351965E6E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043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EA646B0-1150-4F8D-AC90-0AA3504EE0C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35095B-28FB-469F-8395-5DCC039562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BBCF3A-CDC0-4C4D-9818-27DCA196E0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DF521-032D-405A-9D61-2941348D280E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7EFF96-B36E-4485-B760-928E42B468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2AE99D-1B8E-4010-A0E9-D12FCF7F4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03F86-4940-45E7-8FCF-351965E6E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923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6A33B7-B106-4B5D-BB53-9F6FF56E95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7FC796-3620-4B92-916E-3650FC29AB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9E6643-CAD1-4E38-B7EA-BDAA916C16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DF521-032D-405A-9D61-2941348D280E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BEDA60-656B-4EFD-A64A-4E2F68F696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91989D-A743-4E6E-BCA3-A0DCDFC528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03F86-4940-45E7-8FCF-351965E6E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797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701495-A2B5-4328-A143-C1B28C5E6B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B5A98B-0E08-43A3-A629-40E46DFECA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1E40C2-5F18-4A60-B3F9-963265E0D9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DF521-032D-405A-9D61-2941348D280E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174DE3-9E2C-4FBE-93BA-E55CEB47C3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35CBE9-842D-475C-BA00-6642E8A2C0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03F86-4940-45E7-8FCF-351965E6E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892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971949-A309-401C-8CE6-ADAE0ACF01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99C32C-68CB-4135-91B0-32F841D3FC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E319DC-278F-4849-A5DB-4241CDB7EE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A8BF62-7F7D-4196-9778-618C8E6334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DF521-032D-405A-9D61-2941348D280E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EDA223-D587-4B44-851B-C2CE910342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4B7937-52D8-48BF-89CA-44FE2440B8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03F86-4940-45E7-8FCF-351965E6E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147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4802C1-1658-4A63-B40C-327E5A3EF9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F76C1E-A348-48E0-B2D5-C94D1DB05A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A3C910-3D27-4A20-94A9-FD9EE3982B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31A497D-ED4B-4AAA-8718-CE7EEE5202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837EA9D-9860-47CB-9B36-776650A54E5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A2192F9-295E-48FF-A73E-97F147571C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DF521-032D-405A-9D61-2941348D280E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AB67695-98EA-4095-9596-FFAE168E7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DC9D89-26F0-4656-BC76-F424C965AB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03F86-4940-45E7-8FCF-351965E6E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765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1CA014-F128-408A-9E06-27A4C3D65B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6272023-6B6E-4797-BDC0-8021727260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DF521-032D-405A-9D61-2941348D280E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D5D204-661D-4975-9F3B-0DD70FF6D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333F562-D34A-4A6D-AB53-90F0F64874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03F86-4940-45E7-8FCF-351965E6E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287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4E06542-23B8-46B7-BB4B-942ECAFDD1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DF521-032D-405A-9D61-2941348D280E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3D46C09-282F-408C-8ED9-205A4E92E5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039876-DE3E-4BAB-B55F-83989CDF1D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03F86-4940-45E7-8FCF-351965E6E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98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24CDD1-7B85-4498-B2BB-1650A1DD67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56AFA0-CC7A-476A-ADE2-BFDC7B9965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4A7D0C-CCD4-4758-846C-8B1DFC5629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9827AE-6001-45E0-A1EF-0A9CD5C19D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DF521-032D-405A-9D61-2941348D280E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365073-9DDA-436B-A24D-ABA3FEA2E7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609A69-A50C-4F2D-825F-E954677F01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03F86-4940-45E7-8FCF-351965E6E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823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E02A2D-4D83-4163-AA08-5FFCAD5591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3AB043F-C5E0-4841-A733-89BB16904A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F96CC9-539A-49B1-B9EE-C631CC0DC3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9425EB-E9F0-4CEE-AE2D-9DE29FF6C1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DF521-032D-405A-9D61-2941348D280E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5BF1A7-4954-4C14-9D59-F249069144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2E8D93-05AC-478B-913F-2E1FDE2F0B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03F86-4940-45E7-8FCF-351965E6E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683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C5BB02F-440E-4F46-A8E6-33D2845343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177892-B508-4289-85CA-0A9D3C831C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543584-4DD3-4B27-8358-E500279F23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9DF521-032D-405A-9D61-2941348D280E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B3B8A2-4D86-4E89-B43F-EA2ED986AB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BA6E69-94DA-4E53-832C-88517D2A80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103F86-4940-45E7-8FCF-351965E6E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163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9">
            <a:extLst>
              <a:ext uri="{FF2B5EF4-FFF2-40B4-BE49-F238E27FC236}">
                <a16:creationId xmlns:a16="http://schemas.microsoft.com/office/drawing/2014/main" id="{B7BD7FCF-A254-4A97-A15C-319B676226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: Shape 11">
            <a:extLst>
              <a:ext uri="{FF2B5EF4-FFF2-40B4-BE49-F238E27FC236}">
                <a16:creationId xmlns:a16="http://schemas.microsoft.com/office/drawing/2014/main" id="{52FFAF72-6204-4676-9C6F-9A4CC4D918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5962785" cy="6858000"/>
          </a:xfrm>
          <a:custGeom>
            <a:avLst/>
            <a:gdLst>
              <a:gd name="connsiteX0" fmla="*/ 1044839 w 5962785"/>
              <a:gd name="connsiteY0" fmla="*/ 0 h 6858000"/>
              <a:gd name="connsiteX1" fmla="*/ 5962785 w 5962785"/>
              <a:gd name="connsiteY1" fmla="*/ 0 h 6858000"/>
              <a:gd name="connsiteX2" fmla="*/ 5962785 w 5962785"/>
              <a:gd name="connsiteY2" fmla="*/ 6858000 h 6858000"/>
              <a:gd name="connsiteX3" fmla="*/ 1469886 w 5962785"/>
              <a:gd name="connsiteY3" fmla="*/ 6858000 h 6858000"/>
              <a:gd name="connsiteX4" fmla="*/ 1416006 w 5962785"/>
              <a:gd name="connsiteY4" fmla="*/ 6823984 h 6858000"/>
              <a:gd name="connsiteX5" fmla="*/ 1232473 w 5962785"/>
              <a:gd name="connsiteY5" fmla="*/ 6733873 h 6858000"/>
              <a:gd name="connsiteX6" fmla="*/ 1075471 w 5962785"/>
              <a:gd name="connsiteY6" fmla="*/ 6503186 h 6858000"/>
              <a:gd name="connsiteX7" fmla="*/ 1020229 w 5962785"/>
              <a:gd name="connsiteY7" fmla="*/ 6438306 h 6858000"/>
              <a:gd name="connsiteX8" fmla="*/ 883579 w 5962785"/>
              <a:gd name="connsiteY8" fmla="*/ 6351798 h 6858000"/>
              <a:gd name="connsiteX9" fmla="*/ 645167 w 5962785"/>
              <a:gd name="connsiteY9" fmla="*/ 6167969 h 6858000"/>
              <a:gd name="connsiteX10" fmla="*/ 732391 w 5962785"/>
              <a:gd name="connsiteY10" fmla="*/ 6124716 h 6858000"/>
              <a:gd name="connsiteX11" fmla="*/ 985339 w 5962785"/>
              <a:gd name="connsiteY11" fmla="*/ 6236455 h 6858000"/>
              <a:gd name="connsiteX12" fmla="*/ 1168509 w 5962785"/>
              <a:gd name="connsiteY12" fmla="*/ 6265291 h 6858000"/>
              <a:gd name="connsiteX13" fmla="*/ 909746 w 5962785"/>
              <a:gd name="connsiteY13" fmla="*/ 6070649 h 6858000"/>
              <a:gd name="connsiteX14" fmla="*/ 659704 w 5962785"/>
              <a:gd name="connsiteY14" fmla="*/ 5818335 h 6858000"/>
              <a:gd name="connsiteX15" fmla="*/ 851597 w 5962785"/>
              <a:gd name="connsiteY15" fmla="*/ 5865193 h 6858000"/>
              <a:gd name="connsiteX16" fmla="*/ 860319 w 5962785"/>
              <a:gd name="connsiteY16" fmla="*/ 5832753 h 6858000"/>
              <a:gd name="connsiteX17" fmla="*/ 691686 w 5962785"/>
              <a:gd name="connsiteY17" fmla="*/ 5533581 h 6858000"/>
              <a:gd name="connsiteX18" fmla="*/ 610278 w 5962785"/>
              <a:gd name="connsiteY18" fmla="*/ 5411029 h 6858000"/>
              <a:gd name="connsiteX19" fmla="*/ 238123 w 5962785"/>
              <a:gd name="connsiteY19" fmla="*/ 5046976 h 6858000"/>
              <a:gd name="connsiteX20" fmla="*/ 592833 w 5962785"/>
              <a:gd name="connsiteY20" fmla="*/ 5209177 h 6858000"/>
              <a:gd name="connsiteX21" fmla="*/ 226494 w 5962785"/>
              <a:gd name="connsiteY21" fmla="*/ 4855939 h 6858000"/>
              <a:gd name="connsiteX22" fmla="*/ 49139 w 5962785"/>
              <a:gd name="connsiteY22" fmla="*/ 4726177 h 6858000"/>
              <a:gd name="connsiteX23" fmla="*/ 5527 w 5962785"/>
              <a:gd name="connsiteY23" fmla="*/ 4650483 h 6858000"/>
              <a:gd name="connsiteX24" fmla="*/ 84029 w 5962785"/>
              <a:gd name="connsiteY24" fmla="*/ 4632460 h 6858000"/>
              <a:gd name="connsiteX25" fmla="*/ 325347 w 5962785"/>
              <a:gd name="connsiteY25" fmla="*/ 4661296 h 6858000"/>
              <a:gd name="connsiteX26" fmla="*/ 25879 w 5962785"/>
              <a:gd name="connsiteY26" fmla="*/ 4423401 h 6858000"/>
              <a:gd name="connsiteX27" fmla="*/ 249753 w 5962785"/>
              <a:gd name="connsiteY27" fmla="*/ 4459446 h 6858000"/>
              <a:gd name="connsiteX28" fmla="*/ 313718 w 5962785"/>
              <a:gd name="connsiteY28" fmla="*/ 4365729 h 6858000"/>
              <a:gd name="connsiteX29" fmla="*/ 418386 w 5962785"/>
              <a:gd name="connsiteY29" fmla="*/ 4214341 h 6858000"/>
              <a:gd name="connsiteX30" fmla="*/ 491072 w 5962785"/>
              <a:gd name="connsiteY30" fmla="*/ 4131438 h 6858000"/>
              <a:gd name="connsiteX31" fmla="*/ 520147 w 5962785"/>
              <a:gd name="connsiteY31" fmla="*/ 3864706 h 6858000"/>
              <a:gd name="connsiteX32" fmla="*/ 459090 w 5962785"/>
              <a:gd name="connsiteY32" fmla="*/ 3572743 h 6858000"/>
              <a:gd name="connsiteX33" fmla="*/ 290458 w 5962785"/>
              <a:gd name="connsiteY33" fmla="*/ 3424959 h 6858000"/>
              <a:gd name="connsiteX34" fmla="*/ 339884 w 5962785"/>
              <a:gd name="connsiteY34" fmla="*/ 3259153 h 6858000"/>
              <a:gd name="connsiteX35" fmla="*/ 697501 w 5962785"/>
              <a:gd name="connsiteY35" fmla="*/ 3360078 h 6858000"/>
              <a:gd name="connsiteX36" fmla="*/ 165437 w 5962785"/>
              <a:gd name="connsiteY36" fmla="*/ 2967190 h 6858000"/>
              <a:gd name="connsiteX37" fmla="*/ 255568 w 5962785"/>
              <a:gd name="connsiteY37" fmla="*/ 2949167 h 6858000"/>
              <a:gd name="connsiteX38" fmla="*/ 578296 w 5962785"/>
              <a:gd name="connsiteY38" fmla="*/ 2725691 h 6858000"/>
              <a:gd name="connsiteX39" fmla="*/ 595740 w 5962785"/>
              <a:gd name="connsiteY39" fmla="*/ 2714876 h 6858000"/>
              <a:gd name="connsiteX40" fmla="*/ 650982 w 5962785"/>
              <a:gd name="connsiteY40" fmla="*/ 2574301 h 6858000"/>
              <a:gd name="connsiteX41" fmla="*/ 825429 w 5962785"/>
              <a:gd name="connsiteY41" fmla="*/ 2552674 h 6858000"/>
              <a:gd name="connsiteX42" fmla="*/ 970802 w 5962785"/>
              <a:gd name="connsiteY42" fmla="*/ 2585115 h 6858000"/>
              <a:gd name="connsiteX43" fmla="*/ 1127805 w 5962785"/>
              <a:gd name="connsiteY43" fmla="*/ 2545465 h 6858000"/>
              <a:gd name="connsiteX44" fmla="*/ 1267362 w 5962785"/>
              <a:gd name="connsiteY44" fmla="*/ 2563488 h 6858000"/>
              <a:gd name="connsiteX45" fmla="*/ 1386568 w 5962785"/>
              <a:gd name="connsiteY45" fmla="*/ 2538257 h 6858000"/>
              <a:gd name="connsiteX46" fmla="*/ 1270270 w 5962785"/>
              <a:gd name="connsiteY46" fmla="*/ 2419309 h 6858000"/>
              <a:gd name="connsiteX47" fmla="*/ 1107453 w 5962785"/>
              <a:gd name="connsiteY47" fmla="*/ 2419309 h 6858000"/>
              <a:gd name="connsiteX48" fmla="*/ 991154 w 5962785"/>
              <a:gd name="connsiteY48" fmla="*/ 2343615 h 6858000"/>
              <a:gd name="connsiteX49" fmla="*/ 880671 w 5962785"/>
              <a:gd name="connsiteY49" fmla="*/ 2206645 h 6858000"/>
              <a:gd name="connsiteX50" fmla="*/ 491072 w 5962785"/>
              <a:gd name="connsiteY50" fmla="*/ 1986771 h 6858000"/>
              <a:gd name="connsiteX51" fmla="*/ 421293 w 5962785"/>
              <a:gd name="connsiteY51" fmla="*/ 1903868 h 6858000"/>
              <a:gd name="connsiteX52" fmla="*/ 1531941 w 5962785"/>
              <a:gd name="connsiteY52" fmla="*/ 2224667 h 6858000"/>
              <a:gd name="connsiteX53" fmla="*/ 1188861 w 5962785"/>
              <a:gd name="connsiteY53" fmla="*/ 2091301 h 6858000"/>
              <a:gd name="connsiteX54" fmla="*/ 1421458 w 5962785"/>
              <a:gd name="connsiteY54" fmla="*/ 2116532 h 6858000"/>
              <a:gd name="connsiteX55" fmla="*/ 1549386 w 5962785"/>
              <a:gd name="connsiteY55" fmla="*/ 2026420 h 6858000"/>
              <a:gd name="connsiteX56" fmla="*/ 1549386 w 5962785"/>
              <a:gd name="connsiteY56" fmla="*/ 1997584 h 6858000"/>
              <a:gd name="connsiteX57" fmla="*/ 1453440 w 5962785"/>
              <a:gd name="connsiteY57" fmla="*/ 1914682 h 6858000"/>
              <a:gd name="connsiteX58" fmla="*/ 1398198 w 5962785"/>
              <a:gd name="connsiteY58" fmla="*/ 1860614 h 6858000"/>
              <a:gd name="connsiteX59" fmla="*/ 1247011 w 5962785"/>
              <a:gd name="connsiteY59" fmla="*/ 1665972 h 6858000"/>
              <a:gd name="connsiteX60" fmla="*/ 1354586 w 5962785"/>
              <a:gd name="connsiteY60" fmla="*/ 1644345 h 6858000"/>
              <a:gd name="connsiteX61" fmla="*/ 1395290 w 5962785"/>
              <a:gd name="connsiteY61" fmla="*/ 1604696 h 6858000"/>
              <a:gd name="connsiteX62" fmla="*/ 1366216 w 5962785"/>
              <a:gd name="connsiteY62" fmla="*/ 1547025 h 6858000"/>
              <a:gd name="connsiteX63" fmla="*/ 1031858 w 5962785"/>
              <a:gd name="connsiteY63" fmla="*/ 1370405 h 6858000"/>
              <a:gd name="connsiteX64" fmla="*/ 1005692 w 5962785"/>
              <a:gd name="connsiteY64" fmla="*/ 1233435 h 6858000"/>
              <a:gd name="connsiteX65" fmla="*/ 1069655 w 5962785"/>
              <a:gd name="connsiteY65" fmla="*/ 1211808 h 6858000"/>
              <a:gd name="connsiteX66" fmla="*/ 1142342 w 5962785"/>
              <a:gd name="connsiteY66" fmla="*/ 1222621 h 6858000"/>
              <a:gd name="connsiteX67" fmla="*/ 1084193 w 5962785"/>
              <a:gd name="connsiteY67" fmla="*/ 1114487 h 6858000"/>
              <a:gd name="connsiteX68" fmla="*/ 848689 w 5962785"/>
              <a:gd name="connsiteY68" fmla="*/ 1006353 h 6858000"/>
              <a:gd name="connsiteX69" fmla="*/ 805077 w 5962785"/>
              <a:gd name="connsiteY69" fmla="*/ 948681 h 6858000"/>
              <a:gd name="connsiteX70" fmla="*/ 863226 w 5962785"/>
              <a:gd name="connsiteY70" fmla="*/ 919844 h 6858000"/>
              <a:gd name="connsiteX71" fmla="*/ 906838 w 5962785"/>
              <a:gd name="connsiteY71" fmla="*/ 909031 h 6858000"/>
              <a:gd name="connsiteX72" fmla="*/ 5527 w 5962785"/>
              <a:gd name="connsiteY72" fmla="*/ 458471 h 6858000"/>
              <a:gd name="connsiteX73" fmla="*/ 209049 w 5962785"/>
              <a:gd name="connsiteY73" fmla="*/ 454867 h 6858000"/>
              <a:gd name="connsiteX74" fmla="*/ 409664 w 5962785"/>
              <a:gd name="connsiteY74" fmla="*/ 526956 h 6858000"/>
              <a:gd name="connsiteX75" fmla="*/ 621908 w 5962785"/>
              <a:gd name="connsiteY75" fmla="*/ 516143 h 6858000"/>
              <a:gd name="connsiteX76" fmla="*/ 822522 w 5962785"/>
              <a:gd name="connsiteY76" fmla="*/ 552188 h 6858000"/>
              <a:gd name="connsiteX77" fmla="*/ 996969 w 5962785"/>
              <a:gd name="connsiteY77" fmla="*/ 552188 h 6858000"/>
              <a:gd name="connsiteX78" fmla="*/ 834151 w 5962785"/>
              <a:gd name="connsiteY78" fmla="*/ 498120 h 6858000"/>
              <a:gd name="connsiteX79" fmla="*/ 773095 w 5962785"/>
              <a:gd name="connsiteY79" fmla="*/ 408008 h 6858000"/>
              <a:gd name="connsiteX80" fmla="*/ 793447 w 5962785"/>
              <a:gd name="connsiteY80" fmla="*/ 325106 h 6858000"/>
              <a:gd name="connsiteX81" fmla="*/ 860319 w 5962785"/>
              <a:gd name="connsiteY81" fmla="*/ 350336 h 6858000"/>
              <a:gd name="connsiteX82" fmla="*/ 938820 w 5962785"/>
              <a:gd name="connsiteY82" fmla="*/ 444054 h 6858000"/>
              <a:gd name="connsiteX83" fmla="*/ 956265 w 5962785"/>
              <a:gd name="connsiteY83" fmla="*/ 386381 h 6858000"/>
              <a:gd name="connsiteX84" fmla="*/ 1002784 w 5962785"/>
              <a:gd name="connsiteY84" fmla="*/ 343127 h 6858000"/>
              <a:gd name="connsiteX85" fmla="*/ 1270270 w 5962785"/>
              <a:gd name="connsiteY85" fmla="*/ 364755 h 6858000"/>
              <a:gd name="connsiteX86" fmla="*/ 1092915 w 5962785"/>
              <a:gd name="connsiteY86" fmla="*/ 180926 h 6858000"/>
              <a:gd name="connsiteX87" fmla="*/ 979525 w 5962785"/>
              <a:gd name="connsiteY87" fmla="*/ 152090 h 6858000"/>
              <a:gd name="connsiteX88" fmla="*/ 953358 w 5962785"/>
              <a:gd name="connsiteY88" fmla="*/ 76396 h 6858000"/>
              <a:gd name="connsiteX89" fmla="*/ 1005692 w 5962785"/>
              <a:gd name="connsiteY89" fmla="*/ 58373 h 6858000"/>
              <a:gd name="connsiteX90" fmla="*/ 1267362 w 5962785"/>
              <a:gd name="connsiteY90" fmla="*/ 123254 h 6858000"/>
              <a:gd name="connsiteX91" fmla="*/ 1310975 w 5962785"/>
              <a:gd name="connsiteY91" fmla="*/ 98023 h 6858000"/>
              <a:gd name="connsiteX92" fmla="*/ 1159787 w 5962785"/>
              <a:gd name="connsiteY92" fmla="*/ 4350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</a:cxnLst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7BC9083-DB6C-4EAC-BD7E-74C14CBF59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3468" y="643467"/>
            <a:ext cx="4620584" cy="4567137"/>
          </a:xfrm>
        </p:spPr>
        <p:txBody>
          <a:bodyPr>
            <a:normAutofit/>
          </a:bodyPr>
          <a:lstStyle/>
          <a:p>
            <a:pPr algn="l"/>
            <a:r>
              <a:rPr lang="sv-SE" sz="4400" dirty="0"/>
              <a:t>Föräldramöte P10 2022-04-04</a:t>
            </a:r>
            <a:endParaRPr lang="en-US" sz="4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EDD2B6F-6F05-4FD3-8C63-1F13F8DB09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3467" y="5277684"/>
            <a:ext cx="4620584" cy="775494"/>
          </a:xfrm>
        </p:spPr>
        <p:txBody>
          <a:bodyPr>
            <a:normAutofit/>
          </a:bodyPr>
          <a:lstStyle/>
          <a:p>
            <a:pPr algn="l"/>
            <a:r>
              <a:rPr lang="sv-SE"/>
              <a:t>Föräldragruppen</a:t>
            </a:r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7393AE7-5AF6-4E06-9EEA-A59E6DBC9D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06253" y="892486"/>
            <a:ext cx="4942280" cy="5073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31894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BC9083-DB6C-4EAC-BD7E-74C14CBF59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33080" y="228059"/>
            <a:ext cx="9144000" cy="869275"/>
          </a:xfrm>
        </p:spPr>
        <p:txBody>
          <a:bodyPr>
            <a:noAutofit/>
          </a:bodyPr>
          <a:lstStyle/>
          <a:p>
            <a:r>
              <a:rPr lang="sv-SE" sz="5800" dirty="0"/>
              <a:t>Aktiviteter 2022</a:t>
            </a:r>
            <a:endParaRPr lang="en-US" sz="58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EDD2B6F-6F05-4FD3-8C63-1F13F8DB09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3080" y="1104270"/>
            <a:ext cx="4207911" cy="5020704"/>
          </a:xfrm>
        </p:spPr>
        <p:txBody>
          <a:bodyPr>
            <a:normAutofit lnSpcReduction="10000"/>
          </a:bodyPr>
          <a:lstStyle/>
          <a:p>
            <a:pPr algn="l"/>
            <a:r>
              <a:rPr lang="sv-SE" sz="3600" b="1" dirty="0"/>
              <a:t>Planerade</a:t>
            </a:r>
            <a:endParaRPr lang="sv-SE" sz="1600" b="1" dirty="0"/>
          </a:p>
          <a:p>
            <a:pPr marL="342900" indent="-342900" algn="l">
              <a:buClrTx/>
              <a:buFont typeface="Arial" panose="020B0604020202020204" pitchFamily="34" charset="0"/>
              <a:buChar char="•"/>
            </a:pPr>
            <a:r>
              <a:rPr lang="sv-SE" b="1" dirty="0"/>
              <a:t>Bingo</a:t>
            </a:r>
          </a:p>
          <a:p>
            <a:pPr marL="800100" lvl="1" indent="-342900" algn="l">
              <a:buClrTx/>
              <a:buFont typeface="Arial" panose="020B0604020202020204" pitchFamily="34" charset="0"/>
              <a:buChar char="•"/>
            </a:pPr>
            <a:r>
              <a:rPr lang="sv-SE" sz="2400" dirty="0"/>
              <a:t>2022-05-08</a:t>
            </a:r>
          </a:p>
          <a:p>
            <a:pPr marL="800100" lvl="1" indent="-342900" algn="l">
              <a:buClrTx/>
              <a:buFont typeface="Arial" panose="020B0604020202020204" pitchFamily="34" charset="0"/>
              <a:buChar char="•"/>
            </a:pPr>
            <a:r>
              <a:rPr lang="sv-SE" sz="2400" dirty="0"/>
              <a:t>2022-05-15</a:t>
            </a:r>
          </a:p>
          <a:p>
            <a:pPr marL="800100" lvl="1" indent="-342900" algn="l">
              <a:buClrTx/>
              <a:buFont typeface="Arial" panose="020B0604020202020204" pitchFamily="34" charset="0"/>
              <a:buChar char="•"/>
            </a:pPr>
            <a:r>
              <a:rPr lang="sv-SE" sz="2400" dirty="0"/>
              <a:t>2022-07-10</a:t>
            </a:r>
          </a:p>
          <a:p>
            <a:pPr marL="800100" lvl="1" indent="-342900" algn="l">
              <a:buClrTx/>
              <a:buFont typeface="Arial" panose="020B0604020202020204" pitchFamily="34" charset="0"/>
              <a:buChar char="•"/>
            </a:pPr>
            <a:endParaRPr lang="sv-SE" sz="2400" dirty="0"/>
          </a:p>
          <a:p>
            <a:pPr marL="342900" indent="-342900" algn="l">
              <a:buClrTx/>
              <a:buFont typeface="Arial" panose="020B0604020202020204" pitchFamily="34" charset="0"/>
              <a:buChar char="•"/>
            </a:pPr>
            <a:r>
              <a:rPr lang="sv-SE" b="1" dirty="0"/>
              <a:t>Matchvärd</a:t>
            </a:r>
          </a:p>
          <a:p>
            <a:pPr marL="800100" lvl="1" indent="-342900" algn="l">
              <a:buClrTx/>
              <a:buFont typeface="Arial" panose="020B0604020202020204" pitchFamily="34" charset="0"/>
              <a:buChar char="•"/>
            </a:pPr>
            <a:r>
              <a:rPr lang="sv-SE" sz="2400" dirty="0"/>
              <a:t>2022-06-22</a:t>
            </a:r>
          </a:p>
          <a:p>
            <a:pPr marL="800100" lvl="1" indent="-342900" algn="l">
              <a:buClrTx/>
              <a:buFont typeface="Arial" panose="020B0604020202020204" pitchFamily="34" charset="0"/>
              <a:buChar char="•"/>
            </a:pPr>
            <a:endParaRPr lang="sv-SE" sz="2400" dirty="0"/>
          </a:p>
          <a:p>
            <a:pPr marL="285750" indent="-285750" algn="l">
              <a:buClrTx/>
              <a:buFont typeface="Arial" panose="020B0604020202020204" pitchFamily="34" charset="0"/>
              <a:buChar char="•"/>
            </a:pPr>
            <a:r>
              <a:rPr lang="sv-SE" b="1" dirty="0"/>
              <a:t>Odenhallen, plock och fix</a:t>
            </a:r>
          </a:p>
          <a:p>
            <a:pPr marL="800100" lvl="1" indent="-342900" algn="l">
              <a:buClrTx/>
              <a:buFont typeface="Arial" panose="020B0604020202020204" pitchFamily="34" charset="0"/>
              <a:buChar char="•"/>
            </a:pPr>
            <a:r>
              <a:rPr lang="sv-SE" sz="2400" dirty="0"/>
              <a:t>2022-09-25</a:t>
            </a:r>
          </a:p>
          <a:p>
            <a:pPr marL="800100" lvl="1" indent="-342900" algn="l">
              <a:buClrTx/>
              <a:buFont typeface="Arial" panose="020B0604020202020204" pitchFamily="34" charset="0"/>
              <a:buChar char="•"/>
            </a:pPr>
            <a:r>
              <a:rPr lang="sv-SE" sz="2400" dirty="0"/>
              <a:t>2022-10-02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sv-SE" sz="2200" dirty="0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FCF83382-8762-4871-B3BC-5240287465FA}"/>
              </a:ext>
            </a:extLst>
          </p:cNvPr>
          <p:cNvSpPr txBox="1">
            <a:spLocks/>
          </p:cNvSpPr>
          <p:nvPr/>
        </p:nvSpPr>
        <p:spPr>
          <a:xfrm>
            <a:off x="6286553" y="1097334"/>
            <a:ext cx="4740838" cy="475755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sv-SE" sz="3900" b="1" dirty="0"/>
              <a:t>Att planera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600" b="1" dirty="0"/>
              <a:t>Ope dagen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sv-SE" sz="2600" dirty="0"/>
              <a:t>2022-08-27</a:t>
            </a:r>
            <a:endParaRPr lang="sv-SE" sz="2400" dirty="0"/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sv-SE" sz="2400" b="1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600" b="1" dirty="0"/>
              <a:t>Storsjöcupen</a:t>
            </a:r>
            <a:endParaRPr lang="sv-SE" b="1" dirty="0"/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sv-SE" sz="2600" dirty="0"/>
              <a:t>2022-07-04 -&gt; 2022-07-10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sv-SE" sz="24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600" b="1" dirty="0"/>
              <a:t>Häften</a:t>
            </a:r>
            <a:endParaRPr lang="sv-SE" b="1" dirty="0"/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sv-SE" sz="2600" dirty="0"/>
              <a:t>2022-04-13/13 (+höst)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sv-SE" b="1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600" b="1" dirty="0"/>
              <a:t>Bingolotter</a:t>
            </a:r>
            <a:endParaRPr lang="sv-SE" b="1" dirty="0"/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sv-SE" sz="2600" dirty="0"/>
              <a:t>2022-12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sv-SE" sz="2400" dirty="0"/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204572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BC9083-DB6C-4EAC-BD7E-74C14CBF59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1021" y="258202"/>
            <a:ext cx="9144000" cy="869275"/>
          </a:xfrm>
        </p:spPr>
        <p:txBody>
          <a:bodyPr>
            <a:noAutofit/>
          </a:bodyPr>
          <a:lstStyle/>
          <a:p>
            <a:r>
              <a:rPr lang="sv-SE" sz="5800" dirty="0"/>
              <a:t>Ekonomi</a:t>
            </a:r>
            <a:endParaRPr lang="en-US" sz="58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EDD2B6F-6F05-4FD3-8C63-1F13F8DB09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39095" y="1261543"/>
            <a:ext cx="3821723" cy="4278533"/>
          </a:xfrm>
        </p:spPr>
        <p:txBody>
          <a:bodyPr>
            <a:normAutofit/>
          </a:bodyPr>
          <a:lstStyle/>
          <a:p>
            <a:pPr algn="l"/>
            <a:r>
              <a:rPr lang="sv-SE" sz="3600" b="1" dirty="0"/>
              <a:t>Lagkassa (privat)</a:t>
            </a:r>
          </a:p>
          <a:p>
            <a:pPr marL="342900" indent="-342900" algn="l">
              <a:buClrTx/>
              <a:buFont typeface="Arial" panose="020B0604020202020204" pitchFamily="34" charset="0"/>
              <a:buChar char="•"/>
            </a:pPr>
            <a:r>
              <a:rPr lang="sv-SE" sz="2000" dirty="0"/>
              <a:t>5.453 SEK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sv-SE" dirty="0"/>
          </a:p>
          <a:p>
            <a:pPr algn="l"/>
            <a:r>
              <a:rPr lang="sv-SE" sz="3600" b="1" dirty="0"/>
              <a:t>Lagkassa (hos Ope)</a:t>
            </a:r>
          </a:p>
          <a:p>
            <a:pPr marL="285750" indent="-285750" algn="l">
              <a:buClrTx/>
              <a:buFont typeface="Arial" panose="020B0604020202020204" pitchFamily="34" charset="0"/>
              <a:buChar char="•"/>
            </a:pPr>
            <a:r>
              <a:rPr lang="sv-SE" sz="2000" dirty="0"/>
              <a:t>38.739 SEK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4F58802B-2ED7-46A4-8837-84F624A2DBF5}"/>
              </a:ext>
            </a:extLst>
          </p:cNvPr>
          <p:cNvSpPr txBox="1">
            <a:spLocks/>
          </p:cNvSpPr>
          <p:nvPr/>
        </p:nvSpPr>
        <p:spPr>
          <a:xfrm>
            <a:off x="1339781" y="1261543"/>
            <a:ext cx="4850004" cy="51355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defTabSz="457200">
              <a:spcBef>
                <a:spcPct val="20000"/>
              </a:spcBef>
              <a:spcAft>
                <a:spcPts val="600"/>
              </a:spcAft>
              <a:buSzPct val="80000"/>
            </a:pPr>
            <a:r>
              <a:rPr lang="sv-SE" sz="3600" b="1" dirty="0"/>
              <a:t>Kostnad Hudik cup</a:t>
            </a:r>
          </a:p>
          <a:p>
            <a:pPr marL="342900" indent="-342900" algn="l" defTabSz="457200">
              <a:spcBef>
                <a:spcPct val="20000"/>
              </a:spcBef>
              <a:spcAft>
                <a:spcPts val="600"/>
              </a:spcAft>
              <a:buSzPct val="80000"/>
              <a:buFont typeface="Arial" panose="020B0604020202020204" pitchFamily="34" charset="0"/>
              <a:buChar char="•"/>
            </a:pPr>
            <a:r>
              <a:rPr lang="sv-SE" sz="2000" dirty="0"/>
              <a:t>Anmälningsavgift: 	1.800 SEK / lag</a:t>
            </a:r>
          </a:p>
          <a:p>
            <a:pPr marL="342900" indent="-342900" algn="l" defTabSz="457200">
              <a:spcBef>
                <a:spcPct val="20000"/>
              </a:spcBef>
              <a:spcAft>
                <a:spcPts val="600"/>
              </a:spcAft>
              <a:buSzPct val="80000"/>
              <a:buFont typeface="Arial" panose="020B0604020202020204" pitchFamily="34" charset="0"/>
              <a:buChar char="•"/>
            </a:pPr>
            <a:r>
              <a:rPr lang="sv-SE" sz="2000" dirty="0"/>
              <a:t>Boende/mat: 		1050 SEK / pers</a:t>
            </a:r>
          </a:p>
          <a:p>
            <a:pPr marL="342900" indent="-342900" algn="l" defTabSz="457200">
              <a:spcBef>
                <a:spcPct val="20000"/>
              </a:spcBef>
              <a:spcAft>
                <a:spcPts val="600"/>
              </a:spcAft>
              <a:buSzPct val="80000"/>
              <a:buFont typeface="Arial" panose="020B0604020202020204" pitchFamily="34" charset="0"/>
              <a:buChar char="•"/>
            </a:pPr>
            <a:r>
              <a:rPr lang="sv-SE" sz="2000" u="sng" dirty="0"/>
              <a:t>Transport (buss) 	300 SEK / pers</a:t>
            </a:r>
          </a:p>
          <a:p>
            <a:pPr marL="742950" lvl="1" indent="-285750" algn="l" defTabSz="457200">
              <a:spcBef>
                <a:spcPct val="20000"/>
              </a:spcBef>
              <a:spcAft>
                <a:spcPts val="600"/>
              </a:spcAft>
              <a:buSzPct val="80000"/>
              <a:buFont typeface="Wingdings" panose="05000000000000000000" pitchFamily="2" charset="2"/>
              <a:buChar char="à"/>
            </a:pPr>
            <a:r>
              <a:rPr lang="sv-SE" dirty="0">
                <a:sym typeface="Wingdings" panose="05000000000000000000" pitchFamily="2" charset="2"/>
              </a:rPr>
              <a:t>Totalt ca 50.000 SEK</a:t>
            </a:r>
          </a:p>
          <a:p>
            <a:pPr marL="285750" indent="-285750" algn="l" defTabSz="457200">
              <a:spcBef>
                <a:spcPct val="20000"/>
              </a:spcBef>
              <a:spcAft>
                <a:spcPts val="600"/>
              </a:spcAft>
              <a:buSzPct val="80000"/>
              <a:buFont typeface="Wingdings" panose="05000000000000000000" pitchFamily="2" charset="2"/>
              <a:buChar char="à"/>
            </a:pPr>
            <a:endParaRPr lang="sv-SE" sz="2000" b="1" dirty="0">
              <a:sym typeface="Wingdings" panose="05000000000000000000" pitchFamily="2" charset="2"/>
            </a:endParaRPr>
          </a:p>
          <a:p>
            <a:pPr marL="285750" indent="-285750" algn="l" defTabSz="457200">
              <a:spcBef>
                <a:spcPct val="20000"/>
              </a:spcBef>
              <a:spcAft>
                <a:spcPts val="600"/>
              </a:spcAft>
              <a:buSzPct val="80000"/>
              <a:buFont typeface="Wingdings" panose="05000000000000000000" pitchFamily="2" charset="2"/>
              <a:buChar char="à"/>
            </a:pPr>
            <a:endParaRPr lang="sv-SE" sz="2000" b="1" dirty="0"/>
          </a:p>
          <a:p>
            <a:pPr algn="l" defTabSz="457200">
              <a:spcBef>
                <a:spcPct val="20000"/>
              </a:spcBef>
              <a:spcAft>
                <a:spcPts val="600"/>
              </a:spcAft>
              <a:buSzPct val="80000"/>
            </a:pPr>
            <a:r>
              <a:rPr lang="sv-SE" sz="3600" b="1" dirty="0"/>
              <a:t>Kostnad Storsjöcupen</a:t>
            </a:r>
          </a:p>
          <a:p>
            <a:pPr marL="342900" indent="-342900" algn="l" defTabSz="457200">
              <a:spcBef>
                <a:spcPct val="20000"/>
              </a:spcBef>
              <a:spcAft>
                <a:spcPts val="600"/>
              </a:spcAft>
              <a:buSzPct val="80000"/>
              <a:buFont typeface="Arial" panose="020B0604020202020204" pitchFamily="34" charset="0"/>
              <a:buChar char="•"/>
            </a:pPr>
            <a:r>
              <a:rPr lang="sv-SE" sz="2000" dirty="0"/>
              <a:t>Anmälningsavgift: 	1.800 SEK / lag</a:t>
            </a:r>
          </a:p>
          <a:p>
            <a:pPr algn="l"/>
            <a:endParaRPr lang="sv-SE" sz="2600" b="1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sv-SE" sz="1800" dirty="0"/>
          </a:p>
        </p:txBody>
      </p:sp>
    </p:spTree>
    <p:extLst>
      <p:ext uri="{BB962C8B-B14F-4D97-AF65-F5344CB8AC3E}">
        <p14:creationId xmlns:p14="http://schemas.microsoft.com/office/powerpoint/2010/main" val="23194560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BC9083-DB6C-4EAC-BD7E-74C14CBF59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47601" y="247952"/>
            <a:ext cx="9144000" cy="869275"/>
          </a:xfrm>
        </p:spPr>
        <p:txBody>
          <a:bodyPr>
            <a:noAutofit/>
          </a:bodyPr>
          <a:lstStyle/>
          <a:p>
            <a:r>
              <a:rPr lang="sv-SE" sz="5800" dirty="0"/>
              <a:t>Försäljning</a:t>
            </a:r>
            <a:endParaRPr lang="en-US" sz="5800" dirty="0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E741BA5D-F32B-4FE4-B6AE-CD807E1E0E52}"/>
              </a:ext>
            </a:extLst>
          </p:cNvPr>
          <p:cNvSpPr txBox="1">
            <a:spLocks/>
          </p:cNvSpPr>
          <p:nvPr/>
        </p:nvSpPr>
        <p:spPr>
          <a:xfrm>
            <a:off x="1329732" y="1552945"/>
            <a:ext cx="10255463" cy="513553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defTabSz="457200">
              <a:spcBef>
                <a:spcPct val="20000"/>
              </a:spcBef>
              <a:spcAft>
                <a:spcPts val="600"/>
              </a:spcAft>
              <a:buSzPct val="80000"/>
            </a:pPr>
            <a:r>
              <a:rPr lang="sv-SE" sz="2800" dirty="0"/>
              <a:t>På förra föräldramötet (2021-10-13) bestämde vi att en säljinsats ska ske under våren och en under hösten</a:t>
            </a:r>
          </a:p>
          <a:p>
            <a:pPr marL="571500" indent="-571500" algn="l" defTabSz="457200">
              <a:spcBef>
                <a:spcPct val="20000"/>
              </a:spcBef>
              <a:spcAft>
                <a:spcPts val="600"/>
              </a:spcAft>
              <a:buSzPct val="80000"/>
              <a:buFont typeface="Arial" panose="020B0604020202020204" pitchFamily="34" charset="0"/>
              <a:buChar char="•"/>
            </a:pPr>
            <a:r>
              <a:rPr lang="sv-SE" dirty="0"/>
              <a:t>Ansvaret för detta kommer att vara rullande</a:t>
            </a:r>
          </a:p>
          <a:p>
            <a:pPr marL="571500" indent="-571500" algn="l" defTabSz="457200">
              <a:spcBef>
                <a:spcPct val="20000"/>
              </a:spcBef>
              <a:spcAft>
                <a:spcPts val="600"/>
              </a:spcAft>
              <a:buSzPct val="80000"/>
              <a:buFont typeface="Arial" panose="020B0604020202020204" pitchFamily="34" charset="0"/>
              <a:buChar char="•"/>
            </a:pPr>
            <a:r>
              <a:rPr lang="sv-SE" dirty="0"/>
              <a:t>Anmäler ingen sig frivilligt kommer föräldragruppen tilldela uppgiften till någon</a:t>
            </a:r>
          </a:p>
          <a:p>
            <a:pPr marL="571500" indent="-571500" algn="l" defTabSz="457200">
              <a:spcBef>
                <a:spcPct val="20000"/>
              </a:spcBef>
              <a:spcAft>
                <a:spcPts val="600"/>
              </a:spcAft>
              <a:buSzPct val="80000"/>
              <a:buFont typeface="Arial" panose="020B0604020202020204" pitchFamily="34" charset="0"/>
              <a:buChar char="•"/>
            </a:pPr>
            <a:endParaRPr lang="sv-SE" sz="2800" dirty="0"/>
          </a:p>
          <a:p>
            <a:pPr marL="571500" indent="-571500" algn="l" defTabSz="457200">
              <a:spcBef>
                <a:spcPct val="20000"/>
              </a:spcBef>
              <a:spcAft>
                <a:spcPts val="600"/>
              </a:spcAft>
              <a:buSzPct val="80000"/>
              <a:buFont typeface="Arial" panose="020B0604020202020204" pitchFamily="34" charset="0"/>
              <a:buChar char="•"/>
            </a:pPr>
            <a:r>
              <a:rPr lang="sv-SE" dirty="0"/>
              <a:t>Ivars föräldrar ansvarar för en säljinsats våren 2022 (New Body)</a:t>
            </a:r>
          </a:p>
          <a:p>
            <a:pPr marL="571500" indent="-571500" algn="l" defTabSz="457200">
              <a:spcBef>
                <a:spcPct val="20000"/>
              </a:spcBef>
              <a:spcAft>
                <a:spcPts val="600"/>
              </a:spcAft>
              <a:buSzPct val="80000"/>
              <a:buFont typeface="Arial" panose="020B0604020202020204" pitchFamily="34" charset="0"/>
              <a:buChar char="•"/>
            </a:pPr>
            <a:endParaRPr lang="sv-SE" sz="2800" dirty="0"/>
          </a:p>
          <a:p>
            <a:pPr algn="l" defTabSz="457200">
              <a:spcBef>
                <a:spcPct val="20000"/>
              </a:spcBef>
              <a:spcAft>
                <a:spcPts val="600"/>
              </a:spcAft>
              <a:buSzPct val="80000"/>
            </a:pPr>
            <a:r>
              <a:rPr lang="sv-SE" sz="2800" b="1" dirty="0">
                <a:sym typeface="Wingdings" panose="05000000000000000000" pitchFamily="2" charset="2"/>
              </a:rPr>
              <a:t>	 Intäkterna ska i första hand finansiera kommande cuper</a:t>
            </a:r>
            <a:endParaRPr lang="sv-SE" sz="2800" b="1" dirty="0"/>
          </a:p>
          <a:p>
            <a:pPr marL="571500" indent="-571500" algn="l" defTabSz="457200">
              <a:spcBef>
                <a:spcPct val="20000"/>
              </a:spcBef>
              <a:spcAft>
                <a:spcPts val="600"/>
              </a:spcAft>
              <a:buSzPct val="80000"/>
              <a:buFont typeface="Arial" panose="020B0604020202020204" pitchFamily="34" charset="0"/>
              <a:buChar char="•"/>
            </a:pPr>
            <a:endParaRPr lang="sv-SE" sz="2800" dirty="0"/>
          </a:p>
          <a:p>
            <a:pPr algn="l" defTabSz="457200">
              <a:spcBef>
                <a:spcPct val="20000"/>
              </a:spcBef>
              <a:spcAft>
                <a:spcPts val="600"/>
              </a:spcAft>
              <a:buSzPct val="80000"/>
            </a:pPr>
            <a:r>
              <a:rPr lang="sv-SE" sz="2800" dirty="0"/>
              <a:t>Har någon kontaker för att kunna få extra jobb?</a:t>
            </a:r>
          </a:p>
          <a:p>
            <a:pPr algn="l"/>
            <a:endParaRPr lang="sv-SE" sz="2600" b="1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sv-SE" sz="1800" dirty="0"/>
          </a:p>
        </p:txBody>
      </p:sp>
    </p:spTree>
    <p:extLst>
      <p:ext uri="{BB962C8B-B14F-4D97-AF65-F5344CB8AC3E}">
        <p14:creationId xmlns:p14="http://schemas.microsoft.com/office/powerpoint/2010/main" val="34707276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234</TotalTime>
  <Words>161</Words>
  <Application>Microsoft Office PowerPoint</Application>
  <PresentationFormat>Widescreen</PresentationFormat>
  <Paragraphs>52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Wingdings</vt:lpstr>
      <vt:lpstr>Office Theme</vt:lpstr>
      <vt:lpstr>Föräldramöte P10 2022-04-04</vt:lpstr>
      <vt:lpstr>Aktiviteter 2022</vt:lpstr>
      <vt:lpstr>Ekonomi</vt:lpstr>
      <vt:lpstr>Försäljning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Mattias Benerfalk</dc:creator>
  <cp:lastModifiedBy>Mattias Benerfalk</cp:lastModifiedBy>
  <cp:revision>15</cp:revision>
  <cp:lastPrinted>2022-03-14T14:59:36Z</cp:lastPrinted>
  <dcterms:created xsi:type="dcterms:W3CDTF">2022-03-07T09:57:10Z</dcterms:created>
  <dcterms:modified xsi:type="dcterms:W3CDTF">2022-04-04T14:18:56Z</dcterms:modified>
</cp:coreProperties>
</file>