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FF7320-8E1C-45B3-9BD9-8DF0E8CB7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A1DB76-2A20-4177-BB9B-7D245B32B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131601-FC03-46B8-98D5-5E9E42BC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B1DB2D-E060-4F64-8EBD-5D2E3284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74D2D5-FFC8-4923-A7F1-284D0428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3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9B22DB-39EB-4B29-9149-50CBB9D6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B4FFB7-65A2-413A-A94C-CF2E19424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EE0210-0F02-4AC2-87CD-A43C5371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7006E9-24E1-43B7-B826-0CD51E00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D853D4-6BDE-4063-8BD0-87296FE2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224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3215C7F-E7BE-44F8-9455-9798D5F9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CC11B1-35B4-48E8-B4BF-4F07568AD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078502-E41F-48DC-91BE-0057E48F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CE619E-63D4-481A-8F40-F217433E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321298-8CBC-4DDC-A7EB-80D8C7BB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12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AA0F53-E376-4DA2-9F66-A7884B07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802CB8-F69F-41F6-B8CD-2722A7C3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B92459-33E6-4692-80A3-250AE6FF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C97F0A-E4B1-4349-9CA3-26899908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9FDA00-221D-4521-85F7-EC16811F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7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B42E73-117F-4C9A-B6DF-79F731F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F79CBB-2EBB-4E1C-99EA-94D4D95C7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7112F9-4128-4BC1-AFCB-1111B214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663704-9A78-47FF-BD89-42BBB070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578003-F733-4454-92CA-4B24BB8B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58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3D36F3-04F0-4357-BDB7-9CA5E4B3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4BDD8A-4667-45BC-A752-94A27009F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304C3A6-BD77-4304-81EF-F93BCD6A5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F036E9-149E-4267-9ECE-5440AA14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EE591B-5492-4407-A950-85270840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99F5C4-0009-49AB-9681-F6FFC2E2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89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2CB915-6EAC-4353-811C-80DACB95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2B9536-427A-4070-9AA9-3CC615CA6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FC16AA-9254-4402-914C-4516AB83B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AD7D094-89CC-447E-928D-0A70989C7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635D52C-2FF6-45BB-8C7E-FCB0D9344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2AC9FC-6FEA-4DDC-8D9E-BE830BE5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16637F0-29CE-477F-9323-0C495AD4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9A25683-872C-466F-9497-459484C8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01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F21588-E359-43AD-9C46-6E9B1B43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6C56649-FEA3-4BF5-AB4E-856F187C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92747C-1DC4-457D-AE68-98D7E7CD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69606B-0D3A-4457-B64E-0491D3A7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48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C457A1-2F53-4674-B1E0-CC0974E4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EE522C4-B275-41A7-9AB9-87D240E2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4B34EA7-0D3F-4DA6-A7B7-962F1737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70227E-233C-4B1F-BC81-161969F7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A312-E474-4F11-A8AC-9E7336CA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4C655E-1EB5-4F33-9E1B-17FFD48B8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5B49B9-8CDC-4A7D-963C-F9B87040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E2B161-2148-4F69-B720-EA2F5503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051A12-0031-4EFD-9EF3-16764198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8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D82D0B-385D-418F-B622-E1A29A7D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59E122F-56D7-436F-BD01-EB6B1F1E0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BE6EF1-6FAF-4DF2-B37C-AAA568BD5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A3E4EE-4219-4D12-991F-2BC2B272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E65B35D-5E2B-466B-AD46-D2E00ACE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E1CE99-3308-4604-8D6E-88706B76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73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CAE7502-B623-4CC9-85FD-650216C1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BC7283-FCAB-41E8-8EEB-7C8C1EDCF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C66022-CBF9-4BE8-A793-12B282B1B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354E-AD9E-4724-8761-5F63B6EC2607}" type="datetimeFigureOut">
              <a:rPr lang="sv-SE" smtClean="0"/>
              <a:t>2020-03-07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F72997-2B33-4F85-9694-64582FEB9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459F8A-5E8D-48B2-9031-9653C252C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1B91-E25B-429E-833A-355612F878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40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65B330F-8EEB-4FAC-A23B-A5C1CEE02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1343" y="1837097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" algn="l"/>
            <a:r>
              <a:rPr lang="en-US" sz="4000" dirty="0" err="1">
                <a:solidFill>
                  <a:schemeClr val="bg1"/>
                </a:solidFill>
              </a:rPr>
              <a:t>Välkomna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tecken, stopp, text, utomhus&#10;&#10;Automatiskt genererad beskrivning">
            <a:extLst>
              <a:ext uri="{FF2B5EF4-FFF2-40B4-BE49-F238E27FC236}">
                <a16:creationId xmlns:a16="http://schemas.microsoft.com/office/drawing/2014/main" id="{D2074318-B520-4AD4-AC57-C605A2AE3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8" y="489204"/>
            <a:ext cx="350763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9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F7619F-45FA-4647-8D00-A11C61303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Team10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tecken, stopp, text, utomhus&#10;&#10;Automatiskt genererad beskrivning">
            <a:extLst>
              <a:ext uri="{FF2B5EF4-FFF2-40B4-BE49-F238E27FC236}">
                <a16:creationId xmlns:a16="http://schemas.microsoft.com/office/drawing/2014/main" id="{D2074318-B520-4AD4-AC57-C605A2AE3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50" y="286808"/>
            <a:ext cx="3746457" cy="4818592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065B330F-8EEB-4FAC-A23B-A5C1CEE02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044" y="2508308"/>
            <a:ext cx="5006336" cy="3791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Teamledare</a:t>
            </a:r>
            <a:r>
              <a:rPr lang="en-US" sz="1400" b="1" dirty="0"/>
              <a:t>; </a:t>
            </a:r>
            <a:r>
              <a:rPr lang="en-US" sz="1400" dirty="0"/>
              <a:t>Sara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Tove</a:t>
            </a:r>
            <a:endParaRPr lang="en-US" sz="14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Huvudtränare</a:t>
            </a:r>
            <a:r>
              <a:rPr lang="en-US" sz="1400" b="1" dirty="0"/>
              <a:t>; </a:t>
            </a:r>
            <a:r>
              <a:rPr lang="en-US" sz="1400" dirty="0"/>
              <a:t>Zeke, Fredrik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Isledare</a:t>
            </a:r>
            <a:r>
              <a:rPr lang="en-US" sz="1400" b="1" dirty="0"/>
              <a:t>; </a:t>
            </a:r>
            <a:r>
              <a:rPr lang="en-US" sz="1400" dirty="0"/>
              <a:t>Stefan, Tomas, </a:t>
            </a:r>
            <a:r>
              <a:rPr lang="en-US" sz="1400" dirty="0" err="1"/>
              <a:t>Stevan</a:t>
            </a:r>
            <a:r>
              <a:rPr lang="en-US" sz="1400" dirty="0"/>
              <a:t>, Hans, Andrey, Sami, Andreas, </a:t>
            </a:r>
            <a:r>
              <a:rPr lang="en-US" sz="1400" dirty="0" err="1"/>
              <a:t>Rikard</a:t>
            </a:r>
            <a:endParaRPr lang="en-US" sz="14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Materialare</a:t>
            </a:r>
            <a:r>
              <a:rPr lang="en-US" sz="1400" b="1" dirty="0"/>
              <a:t>; </a:t>
            </a:r>
            <a:r>
              <a:rPr lang="en-US" sz="1400" dirty="0" err="1"/>
              <a:t>Patrik</a:t>
            </a:r>
            <a:r>
              <a:rPr lang="en-US" sz="1400" dirty="0"/>
              <a:t>, </a:t>
            </a:r>
            <a:r>
              <a:rPr lang="en-US" sz="1400" b="1" dirty="0"/>
              <a:t>Andre</a:t>
            </a:r>
            <a:r>
              <a:rPr lang="en-US" sz="1400" dirty="0"/>
              <a:t>, Jimmie, Jonas, </a:t>
            </a:r>
            <a:r>
              <a:rPr lang="en-US" sz="1400" dirty="0" err="1"/>
              <a:t>Micke</a:t>
            </a:r>
            <a:r>
              <a:rPr lang="en-US" sz="1400" dirty="0"/>
              <a:t>, Daniel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Ekonomi</a:t>
            </a:r>
            <a:r>
              <a:rPr lang="en-US" sz="1400" b="1" dirty="0"/>
              <a:t>; </a:t>
            </a:r>
            <a:r>
              <a:rPr lang="en-US" sz="1400" dirty="0"/>
              <a:t>Andreas, Johanna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Aktivitetsgrupp</a:t>
            </a:r>
            <a:r>
              <a:rPr lang="en-US" sz="1400" b="1" dirty="0"/>
              <a:t>; </a:t>
            </a:r>
            <a:r>
              <a:rPr lang="en-US" sz="1400" dirty="0"/>
              <a:t>Anna, Marie, Dana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Cafeansvar</a:t>
            </a:r>
            <a:r>
              <a:rPr lang="en-US" sz="1400" b="1" dirty="0"/>
              <a:t>; Jennie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Sponsoransvar</a:t>
            </a:r>
            <a:r>
              <a:rPr lang="en-US" sz="1400" b="1" dirty="0"/>
              <a:t>; Andreas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 dirty="0" err="1"/>
              <a:t>Försäljningsansvar</a:t>
            </a:r>
            <a:r>
              <a:rPr lang="en-US" sz="1400" b="1" dirty="0"/>
              <a:t>; Celina, Mikaela</a:t>
            </a:r>
            <a:endParaRPr lang="en-US" sz="14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400" b="1"/>
              <a:t>SISU; Carin</a:t>
            </a:r>
            <a:endParaRPr lang="en-US" sz="14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45917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DF7619F-45FA-4647-8D00-A11C61303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43813"/>
            <a:ext cx="4645250" cy="1067541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Team10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65B330F-8EEB-4FAC-A23B-A5C1CEE02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812022"/>
            <a:ext cx="4645250" cy="4402165"/>
          </a:xfrm>
        </p:spPr>
        <p:txBody>
          <a:bodyPr anchor="t">
            <a:normAutofit/>
          </a:bodyPr>
          <a:lstStyle/>
          <a:p>
            <a:pPr lvl="0" algn="l"/>
            <a:r>
              <a:rPr lang="sv-SE" sz="1200" dirty="0">
                <a:solidFill>
                  <a:schemeClr val="bg1"/>
                </a:solidFill>
              </a:rPr>
              <a:t>Hur har säsongen 19/20 fungerat?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Poolspel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</a:rPr>
              <a:t>Omklädesrummet</a:t>
            </a:r>
            <a:r>
              <a:rPr lang="sv-SE" sz="1200" dirty="0">
                <a:solidFill>
                  <a:schemeClr val="bg1"/>
                </a:solidFill>
              </a:rPr>
              <a:t>.</a:t>
            </a:r>
          </a:p>
          <a:p>
            <a:pPr marL="171450" lvl="0" indent="-171450" algn="l">
              <a:buFontTx/>
              <a:buChar char="-"/>
            </a:pPr>
            <a:r>
              <a:rPr lang="sv-SE" sz="1200" dirty="0">
                <a:solidFill>
                  <a:schemeClr val="bg1"/>
                </a:solidFill>
              </a:rPr>
              <a:t>Inga mobiltelefoner</a:t>
            </a:r>
          </a:p>
          <a:p>
            <a:pPr marL="171450" lvl="0" indent="-171450" algn="l">
              <a:buFontTx/>
              <a:buChar char="-"/>
            </a:pPr>
            <a:r>
              <a:rPr lang="sv-SE" sz="1200" dirty="0">
                <a:solidFill>
                  <a:schemeClr val="bg1"/>
                </a:solidFill>
              </a:rPr>
              <a:t>Inga föräldrar</a:t>
            </a:r>
          </a:p>
          <a:p>
            <a:pPr marL="171450" lvl="0" indent="-171450" algn="l">
              <a:buFontTx/>
              <a:buChar char="-"/>
            </a:pPr>
            <a:r>
              <a:rPr lang="sv-SE" sz="1200" dirty="0">
                <a:solidFill>
                  <a:schemeClr val="bg1"/>
                </a:solidFill>
              </a:rPr>
              <a:t>Chargong, gruppsamtal</a:t>
            </a:r>
          </a:p>
          <a:p>
            <a:pPr lvl="0" algn="l"/>
            <a:r>
              <a:rPr lang="sv-SE" sz="1200" dirty="0">
                <a:solidFill>
                  <a:schemeClr val="bg1"/>
                </a:solidFill>
              </a:rPr>
              <a:t>-  Komma i tid</a:t>
            </a:r>
          </a:p>
          <a:p>
            <a:pPr marL="171450" lvl="0" indent="-171450" algn="l">
              <a:buFontTx/>
              <a:buChar char="-"/>
            </a:pPr>
            <a:r>
              <a:rPr lang="sv-SE" sz="1200" dirty="0">
                <a:solidFill>
                  <a:schemeClr val="bg1"/>
                </a:solidFill>
              </a:rPr>
              <a:t>Barnen bör duscha på plats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</a:rPr>
              <a:t>Ispassen</a:t>
            </a:r>
            <a:endParaRPr lang="sv-SE" sz="1200" dirty="0">
              <a:solidFill>
                <a:schemeClr val="bg1"/>
              </a:solidFill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Termos</a:t>
            </a:r>
          </a:p>
          <a:p>
            <a:pPr lvl="0" algn="l"/>
            <a:endParaRPr lang="sv-SE" sz="1200" dirty="0">
              <a:solidFill>
                <a:schemeClr val="bg1"/>
              </a:solidFill>
            </a:endParaRPr>
          </a:p>
          <a:p>
            <a:pPr lvl="0" algn="l"/>
            <a:r>
              <a:rPr lang="sv-SE" sz="1200" dirty="0">
                <a:solidFill>
                  <a:schemeClr val="bg1"/>
                </a:solidFill>
              </a:rPr>
              <a:t>* Om man har funderingar eller tankar kring Team10 så tar man det med den ansvarige tex </a:t>
            </a:r>
            <a:r>
              <a:rPr lang="sv-SE" sz="1200" dirty="0" err="1">
                <a:solidFill>
                  <a:schemeClr val="bg1"/>
                </a:solidFill>
              </a:rPr>
              <a:t>Ispass</a:t>
            </a:r>
            <a:r>
              <a:rPr lang="sv-SE" sz="1200" dirty="0">
                <a:solidFill>
                  <a:schemeClr val="bg1"/>
                </a:solidFill>
              </a:rPr>
              <a:t> = </a:t>
            </a:r>
            <a:r>
              <a:rPr lang="sv-SE" sz="1200" dirty="0" err="1">
                <a:solidFill>
                  <a:schemeClr val="bg1"/>
                </a:solidFill>
              </a:rPr>
              <a:t>Zeke</a:t>
            </a:r>
            <a:endParaRPr lang="sv-SE" sz="1200" dirty="0">
              <a:solidFill>
                <a:schemeClr val="bg1"/>
              </a:solidFill>
            </a:endParaRPr>
          </a:p>
          <a:p>
            <a:pPr algn="l"/>
            <a:r>
              <a:rPr lang="sv-SE" sz="500" dirty="0">
                <a:solidFill>
                  <a:schemeClr val="bg1"/>
                </a:solidFill>
              </a:rPr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5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text, utomhus&#10;&#10;Automatiskt genererad beskrivning">
            <a:extLst>
              <a:ext uri="{FF2B5EF4-FFF2-40B4-BE49-F238E27FC236}">
                <a16:creationId xmlns:a16="http://schemas.microsoft.com/office/drawing/2014/main" id="{24A691EB-44CE-4DD1-8EFF-FBD400649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8" y="489204"/>
            <a:ext cx="350763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F7619F-45FA-4647-8D00-A11C61303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3600" y="604008"/>
            <a:ext cx="5006336" cy="14177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Team10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text, utomhus&#10;&#10;Automatiskt genererad beskrivning">
            <a:extLst>
              <a:ext uri="{FF2B5EF4-FFF2-40B4-BE49-F238E27FC236}">
                <a16:creationId xmlns:a16="http://schemas.microsoft.com/office/drawing/2014/main" id="{AB1848E4-A7ED-4189-AC12-F4751F878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50" y="286808"/>
            <a:ext cx="3746457" cy="4818592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065B330F-8EEB-4FAC-A23B-A5C1CEE02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044" y="1954635"/>
            <a:ext cx="5006336" cy="40990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Robert och Simon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Ledarna önskar att föräldrar berättar om det är något de behöver veta om barnet, för en bättre kommunikation på och utanför is.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Våra </a:t>
            </a:r>
            <a:r>
              <a:rPr lang="sv-SE" sz="1600" dirty="0" err="1"/>
              <a:t>isledare</a:t>
            </a:r>
            <a:r>
              <a:rPr lang="sv-SE" sz="1600" dirty="0"/>
              <a:t> måste gå på kurser för att kunna få utbilda våra barn.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Påminna om att sjuka barn (febriga, snoriga, hostiga mm) stannar hemma.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Finns det matallergier i laget?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Aktivitetsgruppen</a:t>
            </a:r>
            <a:endParaRPr lang="en-US" sz="15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1500" dirty="0" err="1"/>
              <a:t>Ekonomi</a:t>
            </a:r>
            <a:endParaRPr lang="en-US" sz="1500" dirty="0"/>
          </a:p>
          <a:p>
            <a:pPr marL="114300" algn="l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3502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065B330F-8EEB-4FAC-A23B-A5C1CEE02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013" y="489204"/>
            <a:ext cx="5967580" cy="5861261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l"/>
            <a:r>
              <a:rPr lang="sv-SE" sz="4000" b="1" dirty="0"/>
              <a:t>Resultaträkning Team-10 säsongen 2019/20 </a:t>
            </a:r>
          </a:p>
          <a:p>
            <a:pPr algn="l"/>
            <a:r>
              <a:rPr lang="sv-SE" sz="4000" dirty="0"/>
              <a:t>		Ingående saldo 2019-09-01  58 252kr </a:t>
            </a:r>
          </a:p>
          <a:p>
            <a:pPr algn="l"/>
            <a:r>
              <a:rPr lang="sv-SE" sz="4000" dirty="0"/>
              <a:t>Försäljning under säsongen ;</a:t>
            </a:r>
          </a:p>
          <a:p>
            <a:pPr algn="l"/>
            <a:r>
              <a:rPr lang="sv-SE" sz="4000" b="1" dirty="0"/>
              <a:t>- </a:t>
            </a:r>
            <a:r>
              <a:rPr lang="sv-SE" sz="4000" b="1" dirty="0" err="1"/>
              <a:t>Newbody</a:t>
            </a:r>
            <a:r>
              <a:rPr lang="sv-SE" sz="4000" b="1" dirty="0"/>
              <a:t> </a:t>
            </a:r>
          </a:p>
          <a:p>
            <a:pPr algn="l"/>
            <a:r>
              <a:rPr lang="sv-SE" sz="4000" dirty="0"/>
              <a:t>Total försäljning 490pkt totalt  73 500kr </a:t>
            </a:r>
          </a:p>
          <a:p>
            <a:pPr algn="l"/>
            <a:r>
              <a:rPr lang="sv-SE" sz="4000" dirty="0"/>
              <a:t>Kostnad   -5 5074kr </a:t>
            </a:r>
          </a:p>
          <a:p>
            <a:pPr algn="l"/>
            <a:r>
              <a:rPr lang="sv-SE" sz="4000" dirty="0"/>
              <a:t>Resultat  +18 426kr </a:t>
            </a:r>
          </a:p>
          <a:p>
            <a:pPr algn="l"/>
            <a:r>
              <a:rPr lang="sv-SE" sz="4000" b="1" dirty="0"/>
              <a:t>- Bingolotter  </a:t>
            </a:r>
          </a:p>
          <a:p>
            <a:pPr algn="l"/>
            <a:r>
              <a:rPr lang="sv-SE" sz="4000" dirty="0"/>
              <a:t>Total försäljning   69 150kr </a:t>
            </a:r>
          </a:p>
          <a:p>
            <a:pPr algn="l"/>
            <a:r>
              <a:rPr lang="sv-SE" sz="4000" dirty="0"/>
              <a:t>Kostnad   -46 845kr </a:t>
            </a:r>
          </a:p>
          <a:p>
            <a:pPr algn="l"/>
            <a:r>
              <a:rPr lang="sv-SE" sz="4000" dirty="0"/>
              <a:t>Resultat  +22 305kr </a:t>
            </a:r>
          </a:p>
          <a:p>
            <a:pPr algn="l"/>
            <a:r>
              <a:rPr lang="sv-SE" sz="4000" b="1" dirty="0"/>
              <a:t>- Kläder </a:t>
            </a:r>
          </a:p>
          <a:p>
            <a:pPr algn="l"/>
            <a:r>
              <a:rPr lang="sv-SE" sz="4000" dirty="0"/>
              <a:t>Total försäljning   17 566kr </a:t>
            </a:r>
          </a:p>
          <a:p>
            <a:pPr algn="l"/>
            <a:r>
              <a:rPr lang="sv-SE" sz="4000" dirty="0"/>
              <a:t>Sponsring  13 500kr </a:t>
            </a:r>
          </a:p>
          <a:p>
            <a:pPr algn="l"/>
            <a:r>
              <a:rPr lang="sv-SE" sz="4000" dirty="0"/>
              <a:t>Kostnad   -32 939kr </a:t>
            </a:r>
          </a:p>
          <a:p>
            <a:pPr algn="l"/>
            <a:r>
              <a:rPr lang="sv-SE" sz="4000" dirty="0"/>
              <a:t>Resultat  -873kr </a:t>
            </a:r>
          </a:p>
          <a:p>
            <a:pPr algn="l"/>
            <a:r>
              <a:rPr lang="sv-SE" sz="4000" dirty="0"/>
              <a:t>Övriga inkomster  </a:t>
            </a:r>
          </a:p>
          <a:p>
            <a:pPr algn="l"/>
            <a:r>
              <a:rPr lang="sv-SE" sz="4000" dirty="0"/>
              <a:t>- Kiosken  2 259kr </a:t>
            </a:r>
          </a:p>
          <a:p>
            <a:pPr algn="l"/>
            <a:r>
              <a:rPr lang="sv-SE" sz="4000" dirty="0"/>
              <a:t>Övriga utgifter  </a:t>
            </a:r>
          </a:p>
          <a:p>
            <a:pPr algn="l"/>
            <a:r>
              <a:rPr lang="sv-SE" sz="4000" dirty="0"/>
              <a:t>- Bankkostnader   -444kr </a:t>
            </a:r>
          </a:p>
          <a:p>
            <a:pPr algn="l"/>
            <a:r>
              <a:rPr lang="sv-SE" sz="4000" dirty="0"/>
              <a:t>- </a:t>
            </a:r>
            <a:r>
              <a:rPr lang="sv-SE" sz="4000" dirty="0" err="1"/>
              <a:t>Materialarinköp</a:t>
            </a:r>
            <a:r>
              <a:rPr lang="sv-SE" sz="4000" dirty="0"/>
              <a:t>  -1 554kr  </a:t>
            </a:r>
          </a:p>
          <a:p>
            <a:pPr algn="l"/>
            <a:r>
              <a:rPr lang="sv-SE" sz="4000" dirty="0"/>
              <a:t>- Ledarkläder   -4 537kr </a:t>
            </a:r>
          </a:p>
          <a:p>
            <a:pPr algn="l"/>
            <a:r>
              <a:rPr lang="sv-SE" sz="4000" dirty="0"/>
              <a:t>Årets resultat    35 582kr  </a:t>
            </a:r>
          </a:p>
          <a:p>
            <a:pPr algn="l"/>
            <a:r>
              <a:rPr lang="sv-SE" sz="4000"/>
              <a:t>		Utgående </a:t>
            </a:r>
            <a:r>
              <a:rPr lang="sv-SE" sz="4000" dirty="0"/>
              <a:t>saldo 2020-03-07 80 334kr  </a:t>
            </a:r>
          </a:p>
          <a:p>
            <a:pPr algn="l"/>
            <a:r>
              <a:rPr lang="sv-SE" sz="4000" dirty="0"/>
              <a:t>Sponsorpengar 13 500kr har inte inkommit på kontot än, saldo efter sponsorpengar 93 834kr</a:t>
            </a:r>
          </a:p>
          <a:p>
            <a:pPr marL="114300" algn="l"/>
            <a:r>
              <a:rPr lang="en-US" sz="4000" dirty="0">
                <a:solidFill>
                  <a:schemeClr val="bg1"/>
                </a:solidFill>
              </a:rPr>
              <a:t>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Bildobjekt 4" descr="En bild som visar tecken, stopp, text, utomhus&#10;&#10;Automatiskt genererad beskrivning">
            <a:extLst>
              <a:ext uri="{FF2B5EF4-FFF2-40B4-BE49-F238E27FC236}">
                <a16:creationId xmlns:a16="http://schemas.microsoft.com/office/drawing/2014/main" id="{D2074318-B520-4AD4-AC57-C605A2AE3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8" y="489204"/>
            <a:ext cx="350763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4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294</Words>
  <Application>Microsoft Office PowerPoint</Application>
  <PresentationFormat>Bredbild</PresentationFormat>
  <Paragraphs>60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Team10</vt:lpstr>
      <vt:lpstr>Team10</vt:lpstr>
      <vt:lpstr>Team10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Öholm</dc:creator>
  <cp:lastModifiedBy>Johanna Öholm</cp:lastModifiedBy>
  <cp:revision>23</cp:revision>
  <dcterms:created xsi:type="dcterms:W3CDTF">2019-09-16T08:48:33Z</dcterms:created>
  <dcterms:modified xsi:type="dcterms:W3CDTF">2020-03-07T16:30:54Z</dcterms:modified>
</cp:coreProperties>
</file>