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5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8" r:id="rId3"/>
    <p:sldMasterId id="2147483717" r:id="rId4"/>
    <p:sldMasterId id="2147483736" r:id="rId5"/>
    <p:sldMasterId id="2147483755" r:id="rId6"/>
    <p:sldMasterId id="2147483774" r:id="rId7"/>
  </p:sldMasterIdLst>
  <p:sldIdLst>
    <p:sldId id="263" r:id="rId8"/>
    <p:sldId id="264" r:id="rId9"/>
    <p:sldId id="272" r:id="rId10"/>
    <p:sldId id="269" r:id="rId11"/>
    <p:sldId id="273" r:id="rId12"/>
    <p:sldId id="276" r:id="rId13"/>
    <p:sldId id="278" r:id="rId14"/>
    <p:sldId id="274" r:id="rId15"/>
    <p:sldId id="270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 till användare" id="{8C4E30E8-D8BE-42EA-8855-214581B73B10}">
          <p14:sldIdLst>
            <p14:sldId id="263"/>
            <p14:sldId id="264"/>
            <p14:sldId id="272"/>
            <p14:sldId id="269"/>
            <p14:sldId id="273"/>
            <p14:sldId id="276"/>
            <p14:sldId id="278"/>
            <p14:sldId id="274"/>
            <p14:sldId id="270"/>
          </p14:sldIdLst>
        </p14:section>
        <p14:section name="Din presentation börjar här" id="{3AD3374A-9D15-4C42-AAEB-A179701E759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8" autoAdjust="0"/>
    <p:restoredTop sz="85304" autoAdjust="0"/>
  </p:normalViewPr>
  <p:slideViewPr>
    <p:cSldViewPr>
      <p:cViewPr varScale="1">
        <p:scale>
          <a:sx n="132" d="100"/>
          <a:sy n="132" d="100"/>
        </p:scale>
        <p:origin x="2200" y="-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9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568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90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74755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88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07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20832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41528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832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14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55810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51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978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55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07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613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005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613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6005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8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31162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2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41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4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955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30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78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801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37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609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630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81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10310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84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44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2164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599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225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05969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26272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4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78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040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44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717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31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785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35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01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661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85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6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828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899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914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92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87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4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015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08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77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3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882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5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960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79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127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10310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84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86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2164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599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940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059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536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38393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43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014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44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27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31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216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35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7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10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438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2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1104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899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2669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92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528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48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784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465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04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49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751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721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7700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8359560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3867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257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721486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7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1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39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294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81618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59118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055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6294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1431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909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9042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2806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98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3867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392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304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44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71711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58176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265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4472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5509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556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22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7779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107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01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6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0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83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51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1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3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64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56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5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92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0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73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58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4958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25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50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58171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9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86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4469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735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584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375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584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6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98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798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7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98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798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4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9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9"/>
            <a:ext cx="1303090" cy="7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68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0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25354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3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49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01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919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720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85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71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53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0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5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880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08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5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54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0" y="5953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35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0" y="5953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472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7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42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7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4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7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28572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04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402688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96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621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3292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6210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7509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109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56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7509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109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40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663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663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615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615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449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663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663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615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615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504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9112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960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703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77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019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999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019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430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92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15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38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68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773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2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08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733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701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133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182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990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8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8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0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3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26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5" Type="http://schemas.openxmlformats.org/officeDocument/2006/relationships/slideLayout" Target="../slideLayouts/slideLayout183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29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24" Type="http://schemas.openxmlformats.org/officeDocument/2006/relationships/slideLayout" Target="../slideLayouts/slideLayout182.xml"/><Relationship Id="rId32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23" Type="http://schemas.openxmlformats.org/officeDocument/2006/relationships/slideLayout" Target="../slideLayouts/slideLayout181.xml"/><Relationship Id="rId28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31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180.xml"/><Relationship Id="rId27" Type="http://schemas.openxmlformats.org/officeDocument/2006/relationships/slideLayout" Target="../slideLayouts/slideLayout185.xml"/><Relationship Id="rId30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6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26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193.xml"/><Relationship Id="rId21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5" Type="http://schemas.openxmlformats.org/officeDocument/2006/relationships/slideLayout" Target="../slideLayouts/slideLayout215.xml"/><Relationship Id="rId33" Type="http://schemas.openxmlformats.org/officeDocument/2006/relationships/theme" Target="../theme/theme7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20" Type="http://schemas.openxmlformats.org/officeDocument/2006/relationships/slideLayout" Target="../slideLayouts/slideLayout210.xml"/><Relationship Id="rId29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24" Type="http://schemas.openxmlformats.org/officeDocument/2006/relationships/slideLayout" Target="../slideLayouts/slideLayout214.xml"/><Relationship Id="rId32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23" Type="http://schemas.openxmlformats.org/officeDocument/2006/relationships/slideLayout" Target="../slideLayouts/slideLayout213.xml"/><Relationship Id="rId28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00.xml"/><Relationship Id="rId19" Type="http://schemas.openxmlformats.org/officeDocument/2006/relationships/slideLayout" Target="../slideLayouts/slideLayout209.xml"/><Relationship Id="rId31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Relationship Id="rId22" Type="http://schemas.openxmlformats.org/officeDocument/2006/relationships/slideLayout" Target="../slideLayouts/slideLayout212.xml"/><Relationship Id="rId27" Type="http://schemas.openxmlformats.org/officeDocument/2006/relationships/slideLayout" Target="../slideLayouts/slideLayout217.xml"/><Relationship Id="rId30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1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D4E8C65-E712-475E-AB2D-FB91809A2E3B}" type="datetimeFigureOut">
              <a:rPr lang="sv-SE" smtClean="0"/>
              <a:t>2024-12-03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C07CD86-613C-498C-BB90-0195A171C47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1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93" r:id="rId2"/>
    <p:sldLayoutId id="2147483662" r:id="rId3"/>
    <p:sldLayoutId id="2147483794" r:id="rId4"/>
    <p:sldLayoutId id="2147483663" r:id="rId5"/>
    <p:sldLayoutId id="2147483664" r:id="rId6"/>
    <p:sldLayoutId id="2147483795" r:id="rId7"/>
    <p:sldLayoutId id="2147483665" r:id="rId8"/>
    <p:sldLayoutId id="2147483666" r:id="rId9"/>
    <p:sldLayoutId id="2147483796" r:id="rId10"/>
    <p:sldLayoutId id="2147483667" r:id="rId11"/>
    <p:sldLayoutId id="2147483889" r:id="rId12"/>
    <p:sldLayoutId id="2147483668" r:id="rId13"/>
    <p:sldLayoutId id="2147483797" r:id="rId14"/>
    <p:sldLayoutId id="2147483670" r:id="rId15"/>
    <p:sldLayoutId id="2147483798" r:id="rId16"/>
    <p:sldLayoutId id="2147483671" r:id="rId17"/>
    <p:sldLayoutId id="2147483799" r:id="rId18"/>
    <p:sldLayoutId id="2147483672" r:id="rId19"/>
    <p:sldLayoutId id="2147483800" r:id="rId20"/>
    <p:sldLayoutId id="2147483673" r:id="rId21"/>
    <p:sldLayoutId id="2147483674" r:id="rId22"/>
    <p:sldLayoutId id="2147483675" r:id="rId23"/>
    <p:sldLayoutId id="2147483801" r:id="rId24"/>
    <p:sldLayoutId id="2147483676" r:id="rId25"/>
    <p:sldLayoutId id="2147483802" r:id="rId26"/>
    <p:sldLayoutId id="2147483677" r:id="rId27"/>
    <p:sldLayoutId id="2147483803" r:id="rId28"/>
    <p:sldLayoutId id="2147483678" r:id="rId29"/>
    <p:sldLayoutId id="2147483804" r:id="rId30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1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7F307ACA-847B-478A-A060-1A210CF1BB57}" type="datetimeFigureOut">
              <a:rPr lang="sv-SE" smtClean="0"/>
              <a:t>2024-12-03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8D07744-EBCB-4EDA-A159-1C95FB26FD2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Vänster klammerparentes 9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9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805" r:id="rId2"/>
    <p:sldLayoutId id="2147483681" r:id="rId3"/>
    <p:sldLayoutId id="2147483806" r:id="rId4"/>
    <p:sldLayoutId id="2147483682" r:id="rId5"/>
    <p:sldLayoutId id="2147483683" r:id="rId6"/>
    <p:sldLayoutId id="2147483807" r:id="rId7"/>
    <p:sldLayoutId id="2147483684" r:id="rId8"/>
    <p:sldLayoutId id="2147483685" r:id="rId9"/>
    <p:sldLayoutId id="2147483808" r:id="rId10"/>
    <p:sldLayoutId id="2147483686" r:id="rId11"/>
    <p:sldLayoutId id="2147483809" r:id="rId12"/>
    <p:sldLayoutId id="2147483687" r:id="rId13"/>
    <p:sldLayoutId id="2147483810" r:id="rId14"/>
    <p:sldLayoutId id="2147483688" r:id="rId15"/>
    <p:sldLayoutId id="2147483811" r:id="rId16"/>
    <p:sldLayoutId id="2147483689" r:id="rId17"/>
    <p:sldLayoutId id="2147483812" r:id="rId18"/>
    <p:sldLayoutId id="2147483690" r:id="rId19"/>
    <p:sldLayoutId id="2147483813" r:id="rId20"/>
    <p:sldLayoutId id="2147483691" r:id="rId21"/>
    <p:sldLayoutId id="2147483814" r:id="rId22"/>
    <p:sldLayoutId id="2147483692" r:id="rId23"/>
    <p:sldLayoutId id="2147483693" r:id="rId24"/>
    <p:sldLayoutId id="2147483694" r:id="rId25"/>
    <p:sldLayoutId id="2147483815" r:id="rId26"/>
    <p:sldLayoutId id="2147483695" r:id="rId27"/>
    <p:sldLayoutId id="2147483816" r:id="rId28"/>
    <p:sldLayoutId id="2147483696" r:id="rId29"/>
    <p:sldLayoutId id="2147483817" r:id="rId30"/>
    <p:sldLayoutId id="2147483697" r:id="rId31"/>
    <p:sldLayoutId id="2147483818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2AC23AB-90D1-4A6C-A088-DEFBF25B9408}" type="datetimeFigureOut">
              <a:rPr lang="sv-SE" smtClean="0"/>
              <a:t>2024-12-03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D012AAC-CA5D-4785-B09E-0F6059D6D81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819" r:id="rId2"/>
    <p:sldLayoutId id="2147483700" r:id="rId3"/>
    <p:sldLayoutId id="2147483820" r:id="rId4"/>
    <p:sldLayoutId id="2147483701" r:id="rId5"/>
    <p:sldLayoutId id="2147483702" r:id="rId6"/>
    <p:sldLayoutId id="2147483821" r:id="rId7"/>
    <p:sldLayoutId id="2147483703" r:id="rId8"/>
    <p:sldLayoutId id="2147483704" r:id="rId9"/>
    <p:sldLayoutId id="2147483822" r:id="rId10"/>
    <p:sldLayoutId id="2147483705" r:id="rId11"/>
    <p:sldLayoutId id="2147483823" r:id="rId12"/>
    <p:sldLayoutId id="2147483706" r:id="rId13"/>
    <p:sldLayoutId id="2147483824" r:id="rId14"/>
    <p:sldLayoutId id="2147483707" r:id="rId15"/>
    <p:sldLayoutId id="2147483825" r:id="rId16"/>
    <p:sldLayoutId id="2147483708" r:id="rId17"/>
    <p:sldLayoutId id="2147483826" r:id="rId18"/>
    <p:sldLayoutId id="2147483709" r:id="rId19"/>
    <p:sldLayoutId id="2147483827" r:id="rId20"/>
    <p:sldLayoutId id="2147483710" r:id="rId21"/>
    <p:sldLayoutId id="2147483828" r:id="rId22"/>
    <p:sldLayoutId id="2147483711" r:id="rId23"/>
    <p:sldLayoutId id="2147483712" r:id="rId24"/>
    <p:sldLayoutId id="2147483713" r:id="rId25"/>
    <p:sldLayoutId id="2147483829" r:id="rId26"/>
    <p:sldLayoutId id="2147483714" r:id="rId27"/>
    <p:sldLayoutId id="2147483830" r:id="rId28"/>
    <p:sldLayoutId id="2147483715" r:id="rId29"/>
    <p:sldLayoutId id="2147483831" r:id="rId30"/>
    <p:sldLayoutId id="2147483716" r:id="rId31"/>
    <p:sldLayoutId id="2147483832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2024-12-03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4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33" r:id="rId2"/>
    <p:sldLayoutId id="2147483719" r:id="rId3"/>
    <p:sldLayoutId id="2147483834" r:id="rId4"/>
    <p:sldLayoutId id="2147483720" r:id="rId5"/>
    <p:sldLayoutId id="2147483721" r:id="rId6"/>
    <p:sldLayoutId id="2147483835" r:id="rId7"/>
    <p:sldLayoutId id="2147483722" r:id="rId8"/>
    <p:sldLayoutId id="2147483723" r:id="rId9"/>
    <p:sldLayoutId id="2147483836" r:id="rId10"/>
    <p:sldLayoutId id="2147483724" r:id="rId11"/>
    <p:sldLayoutId id="2147483837" r:id="rId12"/>
    <p:sldLayoutId id="2147483725" r:id="rId13"/>
    <p:sldLayoutId id="2147483838" r:id="rId14"/>
    <p:sldLayoutId id="2147483726" r:id="rId15"/>
    <p:sldLayoutId id="2147483839" r:id="rId16"/>
    <p:sldLayoutId id="2147483727" r:id="rId17"/>
    <p:sldLayoutId id="2147483840" r:id="rId18"/>
    <p:sldLayoutId id="2147483728" r:id="rId19"/>
    <p:sldLayoutId id="2147483841" r:id="rId20"/>
    <p:sldLayoutId id="2147483729" r:id="rId21"/>
    <p:sldLayoutId id="2147483842" r:id="rId22"/>
    <p:sldLayoutId id="2147483730" r:id="rId23"/>
    <p:sldLayoutId id="2147483731" r:id="rId24"/>
    <p:sldLayoutId id="2147483732" r:id="rId25"/>
    <p:sldLayoutId id="2147483843" r:id="rId26"/>
    <p:sldLayoutId id="2147483733" r:id="rId27"/>
    <p:sldLayoutId id="2147483844" r:id="rId28"/>
    <p:sldLayoutId id="2147483734" r:id="rId29"/>
    <p:sldLayoutId id="2147483845" r:id="rId30"/>
    <p:sldLayoutId id="2147483735" r:id="rId31"/>
    <p:sldLayoutId id="2147483846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2024-12-03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7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847" r:id="rId2"/>
    <p:sldLayoutId id="2147483738" r:id="rId3"/>
    <p:sldLayoutId id="2147483848" r:id="rId4"/>
    <p:sldLayoutId id="2147483739" r:id="rId5"/>
    <p:sldLayoutId id="2147483740" r:id="rId6"/>
    <p:sldLayoutId id="2147483849" r:id="rId7"/>
    <p:sldLayoutId id="2147483741" r:id="rId8"/>
    <p:sldLayoutId id="2147483742" r:id="rId9"/>
    <p:sldLayoutId id="2147483850" r:id="rId10"/>
    <p:sldLayoutId id="2147483743" r:id="rId11"/>
    <p:sldLayoutId id="2147483851" r:id="rId12"/>
    <p:sldLayoutId id="2147483744" r:id="rId13"/>
    <p:sldLayoutId id="2147483852" r:id="rId14"/>
    <p:sldLayoutId id="2147483745" r:id="rId15"/>
    <p:sldLayoutId id="2147483853" r:id="rId16"/>
    <p:sldLayoutId id="2147483746" r:id="rId17"/>
    <p:sldLayoutId id="2147483854" r:id="rId18"/>
    <p:sldLayoutId id="2147483747" r:id="rId19"/>
    <p:sldLayoutId id="2147483855" r:id="rId20"/>
    <p:sldLayoutId id="2147483748" r:id="rId21"/>
    <p:sldLayoutId id="2147483856" r:id="rId22"/>
    <p:sldLayoutId id="2147483749" r:id="rId23"/>
    <p:sldLayoutId id="2147483750" r:id="rId24"/>
    <p:sldLayoutId id="2147483751" r:id="rId25"/>
    <p:sldLayoutId id="2147483857" r:id="rId26"/>
    <p:sldLayoutId id="2147483752" r:id="rId27"/>
    <p:sldLayoutId id="2147483858" r:id="rId28"/>
    <p:sldLayoutId id="2147483753" r:id="rId29"/>
    <p:sldLayoutId id="2147483859" r:id="rId30"/>
    <p:sldLayoutId id="2147483754" r:id="rId31"/>
    <p:sldLayoutId id="2147483860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2024-12-03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7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861" r:id="rId2"/>
    <p:sldLayoutId id="2147483757" r:id="rId3"/>
    <p:sldLayoutId id="2147483862" r:id="rId4"/>
    <p:sldLayoutId id="2147483758" r:id="rId5"/>
    <p:sldLayoutId id="2147483759" r:id="rId6"/>
    <p:sldLayoutId id="2147483863" r:id="rId7"/>
    <p:sldLayoutId id="2147483760" r:id="rId8"/>
    <p:sldLayoutId id="2147483761" r:id="rId9"/>
    <p:sldLayoutId id="2147483864" r:id="rId10"/>
    <p:sldLayoutId id="2147483762" r:id="rId11"/>
    <p:sldLayoutId id="2147483865" r:id="rId12"/>
    <p:sldLayoutId id="2147483763" r:id="rId13"/>
    <p:sldLayoutId id="2147483866" r:id="rId14"/>
    <p:sldLayoutId id="2147483764" r:id="rId15"/>
    <p:sldLayoutId id="2147483867" r:id="rId16"/>
    <p:sldLayoutId id="2147483765" r:id="rId17"/>
    <p:sldLayoutId id="2147483868" r:id="rId18"/>
    <p:sldLayoutId id="2147483766" r:id="rId19"/>
    <p:sldLayoutId id="2147483869" r:id="rId20"/>
    <p:sldLayoutId id="2147483767" r:id="rId21"/>
    <p:sldLayoutId id="2147483870" r:id="rId22"/>
    <p:sldLayoutId id="2147483768" r:id="rId23"/>
    <p:sldLayoutId id="2147483769" r:id="rId24"/>
    <p:sldLayoutId id="2147483770" r:id="rId25"/>
    <p:sldLayoutId id="2147483871" r:id="rId26"/>
    <p:sldLayoutId id="2147483771" r:id="rId27"/>
    <p:sldLayoutId id="2147483872" r:id="rId28"/>
    <p:sldLayoutId id="2147483772" r:id="rId29"/>
    <p:sldLayoutId id="2147483873" r:id="rId30"/>
    <p:sldLayoutId id="2147483773" r:id="rId31"/>
    <p:sldLayoutId id="2147483874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2024-12-03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75" r:id="rId2"/>
    <p:sldLayoutId id="2147483776" r:id="rId3"/>
    <p:sldLayoutId id="2147483876" r:id="rId4"/>
    <p:sldLayoutId id="2147483777" r:id="rId5"/>
    <p:sldLayoutId id="2147483778" r:id="rId6"/>
    <p:sldLayoutId id="2147483877" r:id="rId7"/>
    <p:sldLayoutId id="2147483779" r:id="rId8"/>
    <p:sldLayoutId id="2147483780" r:id="rId9"/>
    <p:sldLayoutId id="2147483878" r:id="rId10"/>
    <p:sldLayoutId id="2147483781" r:id="rId11"/>
    <p:sldLayoutId id="2147483879" r:id="rId12"/>
    <p:sldLayoutId id="2147483782" r:id="rId13"/>
    <p:sldLayoutId id="2147483880" r:id="rId14"/>
    <p:sldLayoutId id="2147483783" r:id="rId15"/>
    <p:sldLayoutId id="2147483881" r:id="rId16"/>
    <p:sldLayoutId id="2147483784" r:id="rId17"/>
    <p:sldLayoutId id="2147483882" r:id="rId18"/>
    <p:sldLayoutId id="2147483785" r:id="rId19"/>
    <p:sldLayoutId id="2147483883" r:id="rId20"/>
    <p:sldLayoutId id="2147483786" r:id="rId21"/>
    <p:sldLayoutId id="2147483884" r:id="rId22"/>
    <p:sldLayoutId id="2147483787" r:id="rId23"/>
    <p:sldLayoutId id="2147483788" r:id="rId24"/>
    <p:sldLayoutId id="2147483789" r:id="rId25"/>
    <p:sldLayoutId id="2147483885" r:id="rId26"/>
    <p:sldLayoutId id="2147483790" r:id="rId27"/>
    <p:sldLayoutId id="2147483886" r:id="rId28"/>
    <p:sldLayoutId id="2147483791" r:id="rId29"/>
    <p:sldLayoutId id="2147483887" r:id="rId30"/>
    <p:sldLayoutId id="2147483792" r:id="rId31"/>
    <p:sldLayoutId id="2147483888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5AF900C-F45C-410F-8189-39E3587012DE}"/>
              </a:ext>
            </a:extLst>
          </p:cNvPr>
          <p:cNvSpPr txBox="1"/>
          <p:nvPr/>
        </p:nvSpPr>
        <p:spPr>
          <a:xfrm>
            <a:off x="1238715" y="256490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Föräldramöte Selånger Bandy F11-16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D971499-F0DF-4544-90D0-4CC52A932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05064"/>
            <a:ext cx="2200275" cy="207645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C7991A7-B592-AC41-BB24-4A7751F533AE}"/>
              </a:ext>
            </a:extLst>
          </p:cNvPr>
          <p:cNvSpPr txBox="1"/>
          <p:nvPr/>
        </p:nvSpPr>
        <p:spPr>
          <a:xfrm>
            <a:off x="1216224" y="980728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800" dirty="0">
                <a:latin typeface="Arial" panose="020B0604020202020204" pitchFamily="34" charset="0"/>
                <a:cs typeface="Arial" panose="020B0604020202020204" pitchFamily="34" charset="0"/>
              </a:rPr>
              <a:t>Välkommen!</a:t>
            </a:r>
          </a:p>
        </p:txBody>
      </p:sp>
    </p:spTree>
    <p:extLst>
      <p:ext uri="{BB962C8B-B14F-4D97-AF65-F5344CB8AC3E}">
        <p14:creationId xmlns:p14="http://schemas.microsoft.com/office/powerpoint/2010/main" val="322493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3851920" y="1298873"/>
            <a:ext cx="41044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Föreningen &amp; Bandy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Ledare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Träningar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Föräldraengagemang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8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052736"/>
            <a:ext cx="561662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Bandy – världens snabbaste lagsport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1924 – Friade 100 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Hall diskussioner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Dambandyn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Haik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&amp; Selånger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Bandyallsvenskan Norra (24/25)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F17 (f 08) Selånger / Hammarby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F15 Seriespel (f 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Tjejbandy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Umeå (5)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Ljusdal (5 + 7?)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Söråker (5)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Sandviken (massor av lag)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Haik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(5? + 7)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Uppsala / Rättvik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Bollnäs / Söderhamn / Edsbyn ?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8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3563888" y="1484784"/>
            <a:ext cx="41044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Ledare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Joakim Hedberg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Erik Dahlgren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Björn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Wanqvist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Po Sölvestål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Erik Geijer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298873"/>
            <a:ext cx="48965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Träningar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Tisdag och torsdag 17:30 – 18:30/18:45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Föräldramatch sista torsdagen innan sportlovet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Köldgräns minus 15 grader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Julledigt?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Hjälm med galler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Halsskydd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Armbåg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&amp; handskar (bra att ha)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Slipa skridskor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Tröjor (beställs denna vecka)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15816" y="268685"/>
            <a:ext cx="504056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Föräldraengagemang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Representant ungdomskommittén &amp; styrelsen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Helene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Slipare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Behöver några till som kan lära sig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Kurs (ca 1h) – återkommer om datum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Sammandrag Gärde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Alla kommer behövas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Arbetspass på Selånger marknad i augusti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A-lagsuppdrag och skridskokul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Varuautomat på </a:t>
            </a:r>
            <a:r>
              <a:rPr lang="sv-SE" dirty="0" err="1"/>
              <a:t>Miun</a:t>
            </a:r>
            <a:r>
              <a:rPr lang="sv-SE" dirty="0"/>
              <a:t> (Nov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Träningsavgift – 1100 kr (2023/24)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Medlemsavgift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100kr/barn 300kr/vuxen &amp; 500kr/familj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Selånger andelslotteri (frivilligt men viktigt)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100kr/andel per månad (1/300 jmf 1/50t)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12tkr/månad juni/dec 30tkr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Fika-ansvarig tisdagar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3635896" y="836712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Fika ansvariga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dirty="0"/>
              <a:t>2-nov Eira</a:t>
            </a:r>
            <a:br>
              <a:rPr lang="sv-SE" dirty="0"/>
            </a:br>
            <a:r>
              <a:rPr lang="sv-SE" dirty="0"/>
              <a:t>19-nov Nora</a:t>
            </a:r>
            <a:br>
              <a:rPr lang="sv-SE" dirty="0"/>
            </a:br>
            <a:r>
              <a:rPr lang="sv-SE" dirty="0"/>
              <a:t>26-nov Cecilia</a:t>
            </a:r>
            <a:br>
              <a:rPr lang="sv-SE" dirty="0"/>
            </a:br>
            <a:r>
              <a:rPr lang="sv-SE" dirty="0"/>
              <a:t>03-dec Ingrid</a:t>
            </a:r>
            <a:br>
              <a:rPr lang="sv-SE" dirty="0"/>
            </a:br>
            <a:r>
              <a:rPr lang="sv-SE" dirty="0"/>
              <a:t>10-dec Majken</a:t>
            </a:r>
            <a:br>
              <a:rPr lang="sv-SE" dirty="0"/>
            </a:br>
            <a:r>
              <a:rPr lang="sv-SE" dirty="0"/>
              <a:t>17-dec Julia</a:t>
            </a:r>
            <a:br>
              <a:rPr lang="sv-SE" dirty="0"/>
            </a:br>
            <a:r>
              <a:rPr lang="sv-SE" dirty="0"/>
              <a:t>07-jan Ellen</a:t>
            </a:r>
            <a:br>
              <a:rPr lang="sv-SE" dirty="0"/>
            </a:br>
            <a:r>
              <a:rPr lang="sv-SE" dirty="0"/>
              <a:t>14-jan Martine</a:t>
            </a:r>
            <a:br>
              <a:rPr lang="sv-SE" dirty="0"/>
            </a:br>
            <a:r>
              <a:rPr lang="sv-SE" dirty="0"/>
              <a:t>21-jan Lova</a:t>
            </a:r>
            <a:br>
              <a:rPr lang="sv-SE" dirty="0"/>
            </a:br>
            <a:r>
              <a:rPr lang="sv-SE" dirty="0"/>
              <a:t>28-jan </a:t>
            </a:r>
            <a:r>
              <a:rPr lang="sv-SE" dirty="0" err="1"/>
              <a:t>Emmie</a:t>
            </a:r>
            <a:br>
              <a:rPr lang="sv-SE" dirty="0"/>
            </a:br>
            <a:r>
              <a:rPr lang="sv-SE" dirty="0"/>
              <a:t>04-feb </a:t>
            </a:r>
            <a:r>
              <a:rPr lang="sv-SE" dirty="0" err="1"/>
              <a:t>Freyja</a:t>
            </a:r>
            <a:br>
              <a:rPr lang="sv-SE" dirty="0"/>
            </a:br>
            <a:r>
              <a:rPr lang="sv-SE" dirty="0"/>
              <a:t>11-feb Saga</a:t>
            </a:r>
            <a:br>
              <a:rPr lang="sv-SE" dirty="0"/>
            </a:br>
            <a:r>
              <a:rPr lang="sv-SE" dirty="0"/>
              <a:t>18-feb Rut</a:t>
            </a:r>
            <a:br>
              <a:rPr lang="sv-SE" dirty="0"/>
            </a:br>
            <a:r>
              <a:rPr lang="sv-SE" dirty="0"/>
              <a:t>25-feb Sofia</a:t>
            </a:r>
            <a:br>
              <a:rPr lang="sv-SE" dirty="0"/>
            </a:b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8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3563888" y="1052736"/>
            <a:ext cx="41044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7-manna, 5-manna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Sammandrag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Östersund 14:e nov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Söråker 30:e nov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Ljusdal 15:e dec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Sandviken 11:e jan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Rättvik 25:e jan (?)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Haik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feb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Selånger feb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Uppsala 16:e feb (?)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Ljusdal 1 el 2:a mars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Träningsmatcher/träning HAIK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Måndagar kl. 19:15-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1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583DE77-6895-44E0-8598-6FF44EF17B84}"/>
              </a:ext>
            </a:extLst>
          </p:cNvPr>
          <p:cNvSpPr txBox="1"/>
          <p:nvPr/>
        </p:nvSpPr>
        <p:spPr>
          <a:xfrm>
            <a:off x="2915816" y="134076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merrier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CCBF6A8C-2235-4AF7-A62C-FCFB1A9FB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5080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1256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undsvalls kommun - Svartvik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E5352D"/>
      </a:accent1>
      <a:accent2>
        <a:srgbClr val="F08A00"/>
      </a:accent2>
      <a:accent3>
        <a:srgbClr val="6AB023"/>
      </a:accent3>
      <a:accent4>
        <a:srgbClr val="77BEE5"/>
      </a:accent4>
      <a:accent5>
        <a:srgbClr val="9260A0"/>
      </a:accent5>
      <a:accent6>
        <a:srgbClr val="D85194"/>
      </a:accent6>
      <a:hlink>
        <a:srgbClr val="0000FF"/>
      </a:hlink>
      <a:folHlink>
        <a:srgbClr val="800080"/>
      </a:folHlink>
    </a:clrScheme>
    <a:fontScheme name="Sundsvalls kommun - Raleway">
      <a:majorFont>
        <a:latin typeface="Raleway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20E48868-9D1F-485C-8234-D26567C2741B}"/>
    </a:ext>
  </a:extLst>
</a:theme>
</file>

<file path=ppt/theme/theme2.xml><?xml version="1.0" encoding="utf-8"?>
<a:theme xmlns:a="http://schemas.openxmlformats.org/drawingml/2006/main" name="02. Björnstigen">
  <a:themeElements>
    <a:clrScheme name="Sundsvalls kommun - Björnstigen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9260A0"/>
      </a:accent1>
      <a:accent2>
        <a:srgbClr val="F08A00"/>
      </a:accent2>
      <a:accent3>
        <a:srgbClr val="6AB023"/>
      </a:accent3>
      <a:accent4>
        <a:srgbClr val="77BEE5"/>
      </a:accent4>
      <a:accent5>
        <a:srgbClr val="5B1F78"/>
      </a:accent5>
      <a:accent6>
        <a:srgbClr val="D2C5DF"/>
      </a:accent6>
      <a:hlink>
        <a:srgbClr val="0000FF"/>
      </a:hlink>
      <a:folHlink>
        <a:srgbClr val="800080"/>
      </a:folHlink>
    </a:clrScheme>
    <a:fontScheme name="Sundsvall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3DEDF0FA-8621-46B2-AEBC-4DAABFA52B3E}"/>
    </a:ext>
  </a:extLst>
</a:theme>
</file>

<file path=ppt/theme/theme3.xml><?xml version="1.0" encoding="utf-8"?>
<a:theme xmlns:a="http://schemas.openxmlformats.org/drawingml/2006/main" name="03. Grönsta">
  <a:themeElements>
    <a:clrScheme name="Sundsvalls kommun - Grönsta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6AB023"/>
      </a:accent1>
      <a:accent2>
        <a:srgbClr val="F08A00"/>
      </a:accent2>
      <a:accent3>
        <a:srgbClr val="0064AD"/>
      </a:accent3>
      <a:accent4>
        <a:srgbClr val="5B1F78"/>
      </a:accent4>
      <a:accent5>
        <a:srgbClr val="00733B"/>
      </a:accent5>
      <a:accent6>
        <a:srgbClr val="CEE2B9"/>
      </a:accent6>
      <a:hlink>
        <a:srgbClr val="0000FF"/>
      </a:hlink>
      <a:folHlink>
        <a:srgbClr val="800080"/>
      </a:folHlink>
    </a:clrScheme>
    <a:fontScheme name="Sundsvall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DF1C8C16-E876-4D03-8A65-34BF30AF37B3}"/>
    </a:ext>
  </a:extLst>
</a:theme>
</file>

<file path=ppt/theme/theme4.xml><?xml version="1.0" encoding="utf-8"?>
<a:theme xmlns:a="http://schemas.openxmlformats.org/drawingml/2006/main" name="04. Juniskär">
  <a:themeElements>
    <a:clrScheme name="Sundsvalls kommun - Juniskär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D85194"/>
      </a:accent1>
      <a:accent2>
        <a:srgbClr val="77BEE5"/>
      </a:accent2>
      <a:accent3>
        <a:srgbClr val="F08A00"/>
      </a:accent3>
      <a:accent4>
        <a:srgbClr val="6AB023"/>
      </a:accent4>
      <a:accent5>
        <a:srgbClr val="A90074"/>
      </a:accent5>
      <a:accent6>
        <a:srgbClr val="F6BDC1"/>
      </a:accent6>
      <a:hlink>
        <a:srgbClr val="0000FF"/>
      </a:hlink>
      <a:folHlink>
        <a:srgbClr val="800080"/>
      </a:folHlink>
    </a:clrScheme>
    <a:fontScheme name="Sundsvall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50511DC7-612E-4214-8555-7C8DAADA5840}"/>
    </a:ext>
  </a:extLst>
</a:theme>
</file>

<file path=ppt/theme/theme5.xml><?xml version="1.0" encoding="utf-8"?>
<a:theme xmlns:a="http://schemas.openxmlformats.org/drawingml/2006/main" name="05. Solum">
  <a:themeElements>
    <a:clrScheme name="Sundsvalls kommun - Solum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F08A00"/>
      </a:accent1>
      <a:accent2>
        <a:srgbClr val="9F2914"/>
      </a:accent2>
      <a:accent3>
        <a:srgbClr val="00733B"/>
      </a:accent3>
      <a:accent4>
        <a:srgbClr val="0064AD"/>
      </a:accent4>
      <a:accent5>
        <a:srgbClr val="D64C13"/>
      </a:accent5>
      <a:accent6>
        <a:srgbClr val="FCD7AE"/>
      </a:accent6>
      <a:hlink>
        <a:srgbClr val="0000FF"/>
      </a:hlink>
      <a:folHlink>
        <a:srgbClr val="800080"/>
      </a:folHlink>
    </a:clrScheme>
    <a:fontScheme name="Sundsvalls kommun - Komplemen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511B62DE-EC94-425E-9BBE-72C280DCC5A0}"/>
    </a:ext>
  </a:extLst>
</a:theme>
</file>

<file path=ppt/theme/theme6.xml><?xml version="1.0" encoding="utf-8"?>
<a:theme xmlns:a="http://schemas.openxmlformats.org/drawingml/2006/main" name="06. Vattjom">
  <a:themeElements>
    <a:clrScheme name="Sundsvalls kommun - Vattjom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77BEE5"/>
      </a:accent1>
      <a:accent2>
        <a:srgbClr val="00733B"/>
      </a:accent2>
      <a:accent3>
        <a:srgbClr val="5B1F78"/>
      </a:accent3>
      <a:accent4>
        <a:srgbClr val="E5352D"/>
      </a:accent4>
      <a:accent5>
        <a:srgbClr val="0064AD"/>
      </a:accent5>
      <a:accent6>
        <a:srgbClr val="D4DEEF"/>
      </a:accent6>
      <a:hlink>
        <a:srgbClr val="0000FF"/>
      </a:hlink>
      <a:folHlink>
        <a:srgbClr val="800080"/>
      </a:folHlink>
    </a:clrScheme>
    <a:fontScheme name="Sundsvalls kommun - Komplemen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DFC9E763-C120-468E-B0C0-D973CDFFCD45}"/>
    </a:ext>
  </a:extLst>
</a:theme>
</file>

<file path=ppt/theme/theme7.xml><?xml version="1.0" encoding="utf-8"?>
<a:theme xmlns:a="http://schemas.openxmlformats.org/drawingml/2006/main" name="07. Svartvik">
  <a:themeElements>
    <a:clrScheme name="Sundsvalls kommun - Svartvik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E5352D"/>
      </a:accent1>
      <a:accent2>
        <a:srgbClr val="F08A00"/>
      </a:accent2>
      <a:accent3>
        <a:srgbClr val="6AB023"/>
      </a:accent3>
      <a:accent4>
        <a:srgbClr val="77BEE5"/>
      </a:accent4>
      <a:accent5>
        <a:srgbClr val="9260A0"/>
      </a:accent5>
      <a:accent6>
        <a:srgbClr val="D85194"/>
      </a:accent6>
      <a:hlink>
        <a:srgbClr val="0000FF"/>
      </a:hlink>
      <a:folHlink>
        <a:srgbClr val="800080"/>
      </a:folHlink>
    </a:clrScheme>
    <a:fontScheme name="Sundsvalls kommun - Komplemen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960311F7-55BB-4B8E-9E89-685CE6BCF4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1093</TotalTime>
  <Words>335</Words>
  <Application>Microsoft Macintosh PowerPoint</Application>
  <PresentationFormat>Bildspel på skärmen (4:3)</PresentationFormat>
  <Paragraphs>111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9</vt:i4>
      </vt:variant>
    </vt:vector>
  </HeadingPairs>
  <TitlesOfParts>
    <vt:vector size="19" baseType="lpstr">
      <vt:lpstr>Arial</vt:lpstr>
      <vt:lpstr>Raleway</vt:lpstr>
      <vt:lpstr>Times New Roman</vt:lpstr>
      <vt:lpstr>Blank</vt:lpstr>
      <vt:lpstr>02. Björnstigen</vt:lpstr>
      <vt:lpstr>03. Grönsta</vt:lpstr>
      <vt:lpstr>04. Juniskär</vt:lpstr>
      <vt:lpstr>05. Solum</vt:lpstr>
      <vt:lpstr>06. Vattjom</vt:lpstr>
      <vt:lpstr>07. Svartvik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Norberg Peter</dc:creator>
  <cp:lastModifiedBy>Microsoft Office User</cp:lastModifiedBy>
  <cp:revision>29</cp:revision>
  <dcterms:created xsi:type="dcterms:W3CDTF">2022-09-26T15:25:23Z</dcterms:created>
  <dcterms:modified xsi:type="dcterms:W3CDTF">2024-12-03T15:41:41Z</dcterms:modified>
</cp:coreProperties>
</file>