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BAD9A90-BD1E-4F97-AF45-AC0F796D91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C6100AF-C924-4E39-BA30-6CFE8A1EF5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8BBAE42-F697-4D5C-BAA5-353F8A4CC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DB36B-4E59-4257-B2B8-69AC75F7A91D}" type="datetimeFigureOut">
              <a:rPr lang="sv-SE" smtClean="0"/>
              <a:t>2019-04-22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BBDEE1F-916D-4FAB-8401-0A3BDFB38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ED7173F-CDA8-4A96-9199-BECC1E8CC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C12E9-ED24-47E5-99FB-152F73D12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7386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45C655-BFD0-412F-9140-A086654D9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28F282A9-E3D4-4231-AB1C-1045B3330F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1CE8B2E-5009-451A-9D33-4B940176E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DB36B-4E59-4257-B2B8-69AC75F7A91D}" type="datetimeFigureOut">
              <a:rPr lang="sv-SE" smtClean="0"/>
              <a:t>2019-04-22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7A83911-AF6C-4E06-B294-D416BD6DE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79223E7-F173-4EEC-AE99-0DB8E96BA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C12E9-ED24-47E5-99FB-152F73D12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2352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1705AC66-018F-4135-AFBF-093F4829FA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3E8B53E-5FF2-40E8-9694-C11468C660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421989-AA77-4056-B2FC-78D2FC1D3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DB36B-4E59-4257-B2B8-69AC75F7A91D}" type="datetimeFigureOut">
              <a:rPr lang="sv-SE" smtClean="0"/>
              <a:t>2019-04-22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F8F899B-0957-42FD-B502-1633A9A13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19EEA37-7EF8-4BE9-964E-66A232B55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C12E9-ED24-47E5-99FB-152F73D12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5076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B035BA3-7104-4A28-A4EC-8374263EC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29A8204-C1A7-4C42-8E29-0B5A1E95E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C40D61D-DD0F-4B26-A593-B7875704E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DB36B-4E59-4257-B2B8-69AC75F7A91D}" type="datetimeFigureOut">
              <a:rPr lang="sv-SE" smtClean="0"/>
              <a:t>2019-04-22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215B819-6719-4C71-882D-C00EEA45D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D516DE4-6B91-4BA7-A1D9-B02316E71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C12E9-ED24-47E5-99FB-152F73D12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8414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80E0330-CFCA-4141-B427-49F43FE74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BFB3C6D-7B46-49A3-8312-7141DE677F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EC303BA-1E5A-4998-AF86-1AD1289B0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DB36B-4E59-4257-B2B8-69AC75F7A91D}" type="datetimeFigureOut">
              <a:rPr lang="sv-SE" smtClean="0"/>
              <a:t>2019-04-22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EC5EBEC-1CB4-4CE6-928C-AD0C30689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91A81D0-6EC3-4CB3-A5A8-A724B1B12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C12E9-ED24-47E5-99FB-152F73D12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715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629BFB-E6FA-42E4-9AC0-7626D39E1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3A84BFB-EB06-45B7-A0CA-C15CF07FE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A5ED0A9-F86A-4E9B-932D-EBCB1D1073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4B143A4-A027-47A8-95D5-69009F138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DB36B-4E59-4257-B2B8-69AC75F7A91D}" type="datetimeFigureOut">
              <a:rPr lang="sv-SE" smtClean="0"/>
              <a:t>2019-04-22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CC00A6A-A8B8-4299-94D3-A7B772A93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CCD54CD-E246-47B2-80AA-53F62723F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C12E9-ED24-47E5-99FB-152F73D12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84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A8D7B2E-AF59-45A4-9F68-7F522CB24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BFB86D2-5842-45E8-8039-AF4626114A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438B9E7-7A8A-4EA1-AB23-F0813EBA43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262C5FA-0878-495B-B311-1E4B674C31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219E9AF4-E521-4C9E-9DE9-E206E8D883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E39FC2F8-2AF7-4AAF-9C4F-8F4B1A499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DB36B-4E59-4257-B2B8-69AC75F7A91D}" type="datetimeFigureOut">
              <a:rPr lang="sv-SE" smtClean="0"/>
              <a:t>2019-04-22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C26168A7-FE90-4BAE-9FD3-93C74DE30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6B379BCC-2574-4026-8730-09BB9BB54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C12E9-ED24-47E5-99FB-152F73D12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7298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672594-B570-4939-9F21-AD927F1A9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DEF969B-DD1D-4467-A2DB-73CC08891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DB36B-4E59-4257-B2B8-69AC75F7A91D}" type="datetimeFigureOut">
              <a:rPr lang="sv-SE" smtClean="0"/>
              <a:t>2019-04-22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EF04B20-496F-4D6A-9CA0-30A51C010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63921FF-CD97-4B0D-BDF1-3DCEC6D84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C12E9-ED24-47E5-99FB-152F73D12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6354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08832D66-0B98-4DC3-AC8F-67A8E1CD2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DB36B-4E59-4257-B2B8-69AC75F7A91D}" type="datetimeFigureOut">
              <a:rPr lang="sv-SE" smtClean="0"/>
              <a:t>2019-04-22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D233DF3-59E9-433C-825C-D6275A726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755B119-3415-40DE-80E6-C0896635D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C12E9-ED24-47E5-99FB-152F73D12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4883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1302548-0211-4496-8011-2A385107B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110E64C-7587-4839-B018-57E7C981C3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C35AAA5-7CE2-4024-8053-790C6AD09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672D476-F677-448B-9C84-4C6F0BE68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DB36B-4E59-4257-B2B8-69AC75F7A91D}" type="datetimeFigureOut">
              <a:rPr lang="sv-SE" smtClean="0"/>
              <a:t>2019-04-22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060614C-94DF-41A2-A260-2F3637F04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866AF0F-9745-4930-82AF-82A1403B2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C12E9-ED24-47E5-99FB-152F73D12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78042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546393-41B2-4311-8327-F18BF4D1F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061EB011-69C3-4CEB-9913-91B20F69ED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9DF0BF7-41B1-4A26-82E0-0C9E86CC13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BE8EF33-001A-46CC-973B-564A9B6DD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DB36B-4E59-4257-B2B8-69AC75F7A91D}" type="datetimeFigureOut">
              <a:rPr lang="sv-SE" smtClean="0"/>
              <a:t>2019-04-22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61E56-7B2B-4B1C-8C4B-179352ED6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C5431FE-F2D4-40D0-B32E-6D999DB9E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C12E9-ED24-47E5-99FB-152F73D12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825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2FD917B5-A762-4DD4-824B-CF0EAE940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B81834C-FABB-417E-88D0-227CAEE390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C12A532-065E-4EBE-ADEA-835DE90E3E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DB36B-4E59-4257-B2B8-69AC75F7A91D}" type="datetimeFigureOut">
              <a:rPr lang="sv-SE" smtClean="0"/>
              <a:t>2019-04-22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9A7F1AF-7577-4FA3-AE98-5E7E509205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B46A8A-BFA2-4687-B397-060BF4C9C2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C12E9-ED24-47E5-99FB-152F73D12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4475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CC5545-848A-4262-9784-BCBC9B542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									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5CE20AC-2AAC-477C-9C41-247DDB9F7A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v-SE" b="1" dirty="0">
                <a:latin typeface="Comic Sans MS" panose="030F0702030302020204" pitchFamily="66" charset="0"/>
              </a:rPr>
              <a:t>Pantinsamling</a:t>
            </a:r>
          </a:p>
          <a:p>
            <a:pPr marL="0" indent="0" algn="ctr">
              <a:buNone/>
            </a:pPr>
            <a:endParaRPr lang="sv-SE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sv-SE" sz="1600" b="1" dirty="0">
                <a:latin typeface="Comic Sans MS" panose="030F0702030302020204" pitchFamily="66" charset="0"/>
              </a:rPr>
              <a:t>Vi i fotbollslaget P-09 planerar att samla in pantburkar/petflaskor för att tjäna pengar till vår lagkassa.</a:t>
            </a:r>
          </a:p>
          <a:p>
            <a:pPr marL="0" indent="0" algn="ctr">
              <a:buNone/>
            </a:pPr>
            <a:endParaRPr lang="sv-SE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sv-SE" sz="1600" b="1" dirty="0">
                <a:latin typeface="Comic Sans MS" panose="030F0702030302020204" pitchFamily="66" charset="0"/>
              </a:rPr>
              <a:t>Vi skulle bli jätteglada om ni vill ställa ut den pant ni önskar få hjälp att bli av med </a:t>
            </a:r>
            <a:r>
              <a:rPr lang="sv-SE" sz="1600" b="1" dirty="0" err="1">
                <a:latin typeface="Comic Sans MS" panose="030F0702030302020204" pitchFamily="66" charset="0"/>
              </a:rPr>
              <a:t>lör</a:t>
            </a:r>
            <a:r>
              <a:rPr lang="sv-SE" sz="1600" b="1" dirty="0">
                <a:latin typeface="Comic Sans MS" panose="030F0702030302020204" pitchFamily="66" charset="0"/>
              </a:rPr>
              <a:t> den 4 maj </a:t>
            </a:r>
            <a:r>
              <a:rPr lang="sv-SE" sz="1600" b="1" dirty="0" err="1">
                <a:latin typeface="Comic Sans MS" panose="030F0702030302020204" pitchFamily="66" charset="0"/>
              </a:rPr>
              <a:t>kl</a:t>
            </a:r>
            <a:r>
              <a:rPr lang="sv-SE" sz="1600" b="1" dirty="0">
                <a:latin typeface="Comic Sans MS" panose="030F0702030302020204" pitchFamily="66" charset="0"/>
              </a:rPr>
              <a:t> 10 vid brevlådan!</a:t>
            </a:r>
          </a:p>
          <a:p>
            <a:pPr marL="0" indent="0" algn="ctr">
              <a:buNone/>
            </a:pPr>
            <a:r>
              <a:rPr lang="sv-SE" sz="1600" b="1" dirty="0">
                <a:latin typeface="Comic Sans MS" panose="030F0702030302020204" pitchFamily="66" charset="0"/>
              </a:rPr>
              <a:t>Vi kommer och hämtar upp panten under förmiddagen.</a:t>
            </a:r>
          </a:p>
          <a:p>
            <a:pPr marL="0" indent="0" algn="ctr">
              <a:buNone/>
            </a:pPr>
            <a:endParaRPr lang="sv-SE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sv-SE" sz="1600" b="1" dirty="0">
                <a:latin typeface="Comic Sans MS" panose="030F0702030302020204" pitchFamily="66" charset="0"/>
              </a:rPr>
              <a:t>Tack så mycket och trevlig valborg</a:t>
            </a:r>
          </a:p>
          <a:p>
            <a:pPr marL="0" indent="0" algn="ctr">
              <a:buNone/>
            </a:pPr>
            <a:r>
              <a:rPr lang="sv-SE" sz="1600" b="1" dirty="0">
                <a:latin typeface="Comic Sans MS" panose="030F0702030302020204" pitchFamily="66" charset="0"/>
              </a:rPr>
              <a:t>önskar vi i P-09!</a:t>
            </a:r>
          </a:p>
          <a:p>
            <a:pPr marL="0" indent="0" algn="ctr">
              <a:buNone/>
            </a:pPr>
            <a:endParaRPr lang="sv-SE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sv-SE" sz="1600" dirty="0"/>
          </a:p>
          <a:p>
            <a:pPr marL="0" indent="0" algn="ctr">
              <a:buNone/>
            </a:pPr>
            <a:endParaRPr lang="sv-SE" sz="1600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8CD0638-DF00-4F0B-AE8D-C1FF83F008A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sv-SE" b="1" dirty="0">
                <a:solidFill>
                  <a:prstClr val="black"/>
                </a:solidFill>
                <a:latin typeface="Comic Sans MS" panose="030F0702030302020204" pitchFamily="66" charset="0"/>
              </a:rPr>
              <a:t>Pantinsamling</a:t>
            </a:r>
          </a:p>
          <a:p>
            <a:pPr marL="0" lvl="0" indent="0" algn="ctr">
              <a:buNone/>
            </a:pPr>
            <a:endParaRPr lang="sv-SE" sz="16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 algn="ctr">
              <a:buNone/>
            </a:pPr>
            <a:r>
              <a:rPr lang="sv-SE" sz="1600" b="1" dirty="0">
                <a:solidFill>
                  <a:prstClr val="black"/>
                </a:solidFill>
                <a:latin typeface="Comic Sans MS" panose="030F0702030302020204" pitchFamily="66" charset="0"/>
              </a:rPr>
              <a:t>Vi i fotbollslaget P-09 planerar att samla in pantburkar/petflaskor för att tjäna pengar till vår lagkassa.</a:t>
            </a:r>
          </a:p>
          <a:p>
            <a:pPr marL="0" lvl="0" indent="0" algn="ctr">
              <a:buNone/>
            </a:pPr>
            <a:endParaRPr lang="sv-SE" sz="16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 algn="ctr">
              <a:buNone/>
            </a:pPr>
            <a:r>
              <a:rPr lang="sv-SE" sz="1600" b="1" dirty="0">
                <a:solidFill>
                  <a:prstClr val="black"/>
                </a:solidFill>
                <a:latin typeface="Comic Sans MS" panose="030F0702030302020204" pitchFamily="66" charset="0"/>
              </a:rPr>
              <a:t>Vi skulle bli jätteglada om ni vill ställa ut den pant ni önskar få hjälp att bli av med </a:t>
            </a:r>
            <a:r>
              <a:rPr lang="sv-SE" sz="1600" b="1" dirty="0" err="1">
                <a:solidFill>
                  <a:prstClr val="black"/>
                </a:solidFill>
                <a:latin typeface="Comic Sans MS" panose="030F0702030302020204" pitchFamily="66" charset="0"/>
              </a:rPr>
              <a:t>lör</a:t>
            </a:r>
            <a:r>
              <a:rPr lang="sv-SE" sz="1600" b="1" dirty="0">
                <a:solidFill>
                  <a:prstClr val="black"/>
                </a:solidFill>
                <a:latin typeface="Comic Sans MS" panose="030F0702030302020204" pitchFamily="66" charset="0"/>
              </a:rPr>
              <a:t> den 4 maj </a:t>
            </a:r>
            <a:r>
              <a:rPr lang="sv-SE" sz="1600" b="1" dirty="0" err="1">
                <a:solidFill>
                  <a:prstClr val="black"/>
                </a:solidFill>
                <a:latin typeface="Comic Sans MS" panose="030F0702030302020204" pitchFamily="66" charset="0"/>
              </a:rPr>
              <a:t>kl</a:t>
            </a:r>
            <a:r>
              <a:rPr lang="sv-SE" sz="1600" b="1" dirty="0">
                <a:solidFill>
                  <a:prstClr val="black"/>
                </a:solidFill>
                <a:latin typeface="Comic Sans MS" panose="030F0702030302020204" pitchFamily="66" charset="0"/>
              </a:rPr>
              <a:t> 10 vid brevlådan!</a:t>
            </a:r>
          </a:p>
          <a:p>
            <a:pPr marL="0" lvl="0" indent="0" algn="ctr">
              <a:buNone/>
            </a:pPr>
            <a:r>
              <a:rPr lang="sv-SE" sz="1600" b="1" dirty="0">
                <a:solidFill>
                  <a:prstClr val="black"/>
                </a:solidFill>
                <a:latin typeface="Comic Sans MS" panose="030F0702030302020204" pitchFamily="66" charset="0"/>
              </a:rPr>
              <a:t>Vi kommer och hämtar upp panten under förmiddagen.</a:t>
            </a:r>
          </a:p>
          <a:p>
            <a:pPr marL="0" lvl="0" indent="0" algn="ctr">
              <a:buNone/>
            </a:pPr>
            <a:endParaRPr lang="sv-SE" sz="16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 algn="ctr">
              <a:buNone/>
            </a:pPr>
            <a:r>
              <a:rPr lang="sv-SE" sz="1600" b="1" dirty="0">
                <a:solidFill>
                  <a:prstClr val="black"/>
                </a:solidFill>
                <a:latin typeface="Comic Sans MS" panose="030F0702030302020204" pitchFamily="66" charset="0"/>
              </a:rPr>
              <a:t>Tack så mycket och trevlig valborg</a:t>
            </a:r>
          </a:p>
          <a:p>
            <a:pPr marL="0" lvl="0" indent="0" algn="ctr">
              <a:buNone/>
            </a:pPr>
            <a:r>
              <a:rPr lang="sv-SE" sz="1600" b="1" dirty="0">
                <a:solidFill>
                  <a:prstClr val="black"/>
                </a:solidFill>
                <a:latin typeface="Comic Sans MS" panose="030F0702030302020204" pitchFamily="66" charset="0"/>
              </a:rPr>
              <a:t>önskar vi i P-09!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EDF6ACC1-6C57-4F22-BC29-488CA3011F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0593" y="230188"/>
            <a:ext cx="1276813" cy="1276813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96AA3B4A-12BC-4B35-B1C6-CD6A863BD3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4618" y="234618"/>
            <a:ext cx="1276813" cy="1276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607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136</Words>
  <Application>Microsoft Office PowerPoint</Application>
  <PresentationFormat>Bredbild</PresentationFormat>
  <Paragraphs>20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Office-tema</vt:lpstr>
      <vt:lpstr>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erica rang</dc:creator>
  <cp:lastModifiedBy>erica rang</cp:lastModifiedBy>
  <cp:revision>7</cp:revision>
  <dcterms:created xsi:type="dcterms:W3CDTF">2019-04-21T06:44:48Z</dcterms:created>
  <dcterms:modified xsi:type="dcterms:W3CDTF">2019-04-22T14:09:10Z</dcterms:modified>
</cp:coreProperties>
</file>