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73" r:id="rId5"/>
    <p:sldId id="270" r:id="rId6"/>
    <p:sldId id="261" r:id="rId7"/>
    <p:sldId id="262" r:id="rId8"/>
    <p:sldId id="272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74EC-705B-4316-B7D2-4745E194E36D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D92E-2985-4F81-A6E2-C8192AA385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946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74EC-705B-4316-B7D2-4745E194E36D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D92E-2985-4F81-A6E2-C8192AA385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4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74EC-705B-4316-B7D2-4745E194E36D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D92E-2985-4F81-A6E2-C8192AA385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305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74EC-705B-4316-B7D2-4745E194E36D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D92E-2985-4F81-A6E2-C8192AA385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953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74EC-705B-4316-B7D2-4745E194E36D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D92E-2985-4F81-A6E2-C8192AA385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090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74EC-705B-4316-B7D2-4745E194E36D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D92E-2985-4F81-A6E2-C8192AA385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0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74EC-705B-4316-B7D2-4745E194E36D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D92E-2985-4F81-A6E2-C8192AA385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947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74EC-705B-4316-B7D2-4745E194E36D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D92E-2985-4F81-A6E2-C8192AA385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644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74EC-705B-4316-B7D2-4745E194E36D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D92E-2985-4F81-A6E2-C8192AA385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503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74EC-705B-4316-B7D2-4745E194E36D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D92E-2985-4F81-A6E2-C8192AA385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293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74EC-705B-4316-B7D2-4745E194E36D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D92E-2985-4F81-A6E2-C8192AA385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318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A74EC-705B-4316-B7D2-4745E194E36D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DD92E-2985-4F81-A6E2-C8192AA385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34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2000" cy="902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8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144" y="-1334530"/>
            <a:ext cx="13060105" cy="9795079"/>
          </a:xfrm>
        </p:spPr>
      </p:pic>
    </p:spTree>
    <p:extLst>
      <p:ext uri="{BB962C8B-B14F-4D97-AF65-F5344CB8AC3E}">
        <p14:creationId xmlns:p14="http://schemas.microsoft.com/office/powerpoint/2010/main" val="62347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888" y="10652"/>
            <a:ext cx="9053512" cy="68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7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Omfattade markarbete med vägar, parkering m.m.</a:t>
            </a:r>
          </a:p>
          <a:p>
            <a:r>
              <a:rPr lang="sv-SE" dirty="0"/>
              <a:t>Dåliga markförhållande därför vi måste vi påla.</a:t>
            </a:r>
          </a:p>
          <a:p>
            <a:r>
              <a:rPr lang="sv-SE" dirty="0"/>
              <a:t>Ny hall skall ersätta befintliga dåliga omklädningsrum och förråd.</a:t>
            </a:r>
          </a:p>
          <a:p>
            <a:r>
              <a:rPr lang="sv-SE" dirty="0"/>
              <a:t>Stor solcellsanläggning på taket, 350 </a:t>
            </a:r>
            <a:r>
              <a:rPr lang="sv-SE" dirty="0" err="1"/>
              <a:t>kw</a:t>
            </a:r>
            <a:endParaRPr lang="sv-SE" dirty="0"/>
          </a:p>
          <a:p>
            <a:r>
              <a:rPr lang="sv-SE" dirty="0"/>
              <a:t>Energisnål ny anläggning förbrukar 55 % lägre energi mot befintlig hall.</a:t>
            </a:r>
          </a:p>
          <a:p>
            <a:r>
              <a:rPr lang="sv-SE" dirty="0"/>
              <a:t>Nytt gym.</a:t>
            </a:r>
          </a:p>
          <a:p>
            <a:r>
              <a:rPr lang="sv-SE" dirty="0"/>
              <a:t>Skapar omklädningsmöjligheter för motionsspår.</a:t>
            </a:r>
          </a:p>
          <a:p>
            <a:r>
              <a:rPr lang="sv-SE" dirty="0"/>
              <a:t>Ersätter föreningarnas kansli som fick rivas pga. av kabeln.</a:t>
            </a:r>
          </a:p>
        </p:txBody>
      </p:sp>
    </p:spTree>
    <p:extLst>
      <p:ext uri="{BB962C8B-B14F-4D97-AF65-F5344CB8AC3E}">
        <p14:creationId xmlns:p14="http://schemas.microsoft.com/office/powerpoint/2010/main" val="257855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l="1106" t="18148" r="21404" b="2037"/>
          <a:stretch/>
        </p:blipFill>
        <p:spPr>
          <a:xfrm>
            <a:off x="1219200" y="0"/>
            <a:ext cx="9340246" cy="6858000"/>
          </a:xfrm>
          <a:prstGeom prst="rect">
            <a:avLst/>
          </a:prstGeom>
        </p:spPr>
      </p:pic>
      <p:sp>
        <p:nvSpPr>
          <p:cNvPr id="6" name="Frihandsfigur 5"/>
          <p:cNvSpPr/>
          <p:nvPr/>
        </p:nvSpPr>
        <p:spPr>
          <a:xfrm>
            <a:off x="4762500" y="3962400"/>
            <a:ext cx="1447800" cy="1270000"/>
          </a:xfrm>
          <a:custGeom>
            <a:avLst/>
            <a:gdLst>
              <a:gd name="connsiteX0" fmla="*/ 1104900 w 1447800"/>
              <a:gd name="connsiteY0" fmla="*/ 0 h 1270000"/>
              <a:gd name="connsiteX1" fmla="*/ 1447800 w 1447800"/>
              <a:gd name="connsiteY1" fmla="*/ 482600 h 1270000"/>
              <a:gd name="connsiteX2" fmla="*/ 1016000 w 1447800"/>
              <a:gd name="connsiteY2" fmla="*/ 1270000 h 1270000"/>
              <a:gd name="connsiteX3" fmla="*/ 596900 w 1447800"/>
              <a:gd name="connsiteY3" fmla="*/ 1168400 h 1270000"/>
              <a:gd name="connsiteX4" fmla="*/ 279400 w 1447800"/>
              <a:gd name="connsiteY4" fmla="*/ 1016000 h 1270000"/>
              <a:gd name="connsiteX5" fmla="*/ 0 w 1447800"/>
              <a:gd name="connsiteY5" fmla="*/ 673100 h 1270000"/>
              <a:gd name="connsiteX6" fmla="*/ 1016000 w 1447800"/>
              <a:gd name="connsiteY6" fmla="*/ 127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800" h="1270000">
                <a:moveTo>
                  <a:pt x="1104900" y="0"/>
                </a:moveTo>
                <a:lnTo>
                  <a:pt x="1447800" y="482600"/>
                </a:lnTo>
                <a:lnTo>
                  <a:pt x="1016000" y="1270000"/>
                </a:lnTo>
                <a:lnTo>
                  <a:pt x="596900" y="1168400"/>
                </a:lnTo>
                <a:lnTo>
                  <a:pt x="279400" y="1016000"/>
                </a:lnTo>
                <a:lnTo>
                  <a:pt x="0" y="673100"/>
                </a:lnTo>
                <a:lnTo>
                  <a:pt x="1016000" y="12700"/>
                </a:lnTo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/>
          <p:cNvSpPr/>
          <p:nvPr/>
        </p:nvSpPr>
        <p:spPr>
          <a:xfrm>
            <a:off x="6019800" y="2870200"/>
            <a:ext cx="787400" cy="1041400"/>
          </a:xfrm>
          <a:custGeom>
            <a:avLst/>
            <a:gdLst>
              <a:gd name="connsiteX0" fmla="*/ 317500 w 787400"/>
              <a:gd name="connsiteY0" fmla="*/ 0 h 1041400"/>
              <a:gd name="connsiteX1" fmla="*/ 787400 w 787400"/>
              <a:gd name="connsiteY1" fmla="*/ 317500 h 1041400"/>
              <a:gd name="connsiteX2" fmla="*/ 241300 w 787400"/>
              <a:gd name="connsiteY2" fmla="*/ 1041400 h 1041400"/>
              <a:gd name="connsiteX3" fmla="*/ 0 w 787400"/>
              <a:gd name="connsiteY3" fmla="*/ 876300 h 1041400"/>
              <a:gd name="connsiteX4" fmla="*/ 317500 w 787400"/>
              <a:gd name="connsiteY4" fmla="*/ 457200 h 1041400"/>
              <a:gd name="connsiteX5" fmla="*/ 292100 w 787400"/>
              <a:gd name="connsiteY5" fmla="*/ 215900 h 1041400"/>
              <a:gd name="connsiteX6" fmla="*/ 317500 w 787400"/>
              <a:gd name="connsiteY6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7400" h="1041400">
                <a:moveTo>
                  <a:pt x="317500" y="0"/>
                </a:moveTo>
                <a:lnTo>
                  <a:pt x="787400" y="317500"/>
                </a:lnTo>
                <a:lnTo>
                  <a:pt x="241300" y="1041400"/>
                </a:lnTo>
                <a:lnTo>
                  <a:pt x="0" y="876300"/>
                </a:lnTo>
                <a:lnTo>
                  <a:pt x="317500" y="457200"/>
                </a:lnTo>
                <a:lnTo>
                  <a:pt x="292100" y="215900"/>
                </a:lnTo>
                <a:lnTo>
                  <a:pt x="31750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 8"/>
          <p:cNvSpPr/>
          <p:nvPr/>
        </p:nvSpPr>
        <p:spPr>
          <a:xfrm>
            <a:off x="5753100" y="4013200"/>
            <a:ext cx="800100" cy="1384300"/>
          </a:xfrm>
          <a:custGeom>
            <a:avLst/>
            <a:gdLst>
              <a:gd name="connsiteX0" fmla="*/ 622300 w 800100"/>
              <a:gd name="connsiteY0" fmla="*/ 0 h 1384300"/>
              <a:gd name="connsiteX1" fmla="*/ 800100 w 800100"/>
              <a:gd name="connsiteY1" fmla="*/ 190500 h 1384300"/>
              <a:gd name="connsiteX2" fmla="*/ 774700 w 800100"/>
              <a:gd name="connsiteY2" fmla="*/ 419100 h 1384300"/>
              <a:gd name="connsiteX3" fmla="*/ 152400 w 800100"/>
              <a:gd name="connsiteY3" fmla="*/ 1384300 h 1384300"/>
              <a:gd name="connsiteX4" fmla="*/ 0 w 800100"/>
              <a:gd name="connsiteY4" fmla="*/ 1257300 h 1384300"/>
              <a:gd name="connsiteX5" fmla="*/ 546100 w 800100"/>
              <a:gd name="connsiteY5" fmla="*/ 254000 h 1384300"/>
              <a:gd name="connsiteX6" fmla="*/ 609600 w 800100"/>
              <a:gd name="connsiteY6" fmla="*/ 88900 h 1384300"/>
              <a:gd name="connsiteX7" fmla="*/ 673100 w 800100"/>
              <a:gd name="connsiteY7" fmla="*/ 5080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0100" h="1384300">
                <a:moveTo>
                  <a:pt x="622300" y="0"/>
                </a:moveTo>
                <a:lnTo>
                  <a:pt x="800100" y="190500"/>
                </a:lnTo>
                <a:lnTo>
                  <a:pt x="774700" y="419100"/>
                </a:lnTo>
                <a:lnTo>
                  <a:pt x="152400" y="1384300"/>
                </a:lnTo>
                <a:lnTo>
                  <a:pt x="0" y="1257300"/>
                </a:lnTo>
                <a:lnTo>
                  <a:pt x="546100" y="254000"/>
                </a:lnTo>
                <a:lnTo>
                  <a:pt x="609600" y="88900"/>
                </a:lnTo>
                <a:lnTo>
                  <a:pt x="673100" y="50800"/>
                </a:lnTo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/>
        </p:nvSpPr>
        <p:spPr>
          <a:xfrm>
            <a:off x="7200900" y="406400"/>
            <a:ext cx="1104900" cy="1282700"/>
          </a:xfrm>
          <a:custGeom>
            <a:avLst/>
            <a:gdLst>
              <a:gd name="connsiteX0" fmla="*/ 25400 w 1104900"/>
              <a:gd name="connsiteY0" fmla="*/ 0 h 1282700"/>
              <a:gd name="connsiteX1" fmla="*/ 952500 w 1104900"/>
              <a:gd name="connsiteY1" fmla="*/ 622300 h 1282700"/>
              <a:gd name="connsiteX2" fmla="*/ 1104900 w 1104900"/>
              <a:gd name="connsiteY2" fmla="*/ 914400 h 1282700"/>
              <a:gd name="connsiteX3" fmla="*/ 927100 w 1104900"/>
              <a:gd name="connsiteY3" fmla="*/ 1282700 h 1282700"/>
              <a:gd name="connsiteX4" fmla="*/ 774700 w 1104900"/>
              <a:gd name="connsiteY4" fmla="*/ 1244600 h 1282700"/>
              <a:gd name="connsiteX5" fmla="*/ 901700 w 1104900"/>
              <a:gd name="connsiteY5" fmla="*/ 863600 h 1282700"/>
              <a:gd name="connsiteX6" fmla="*/ 901700 w 1104900"/>
              <a:gd name="connsiteY6" fmla="*/ 660400 h 1282700"/>
              <a:gd name="connsiteX7" fmla="*/ 0 w 1104900"/>
              <a:gd name="connsiteY7" fmla="*/ 177800 h 1282700"/>
              <a:gd name="connsiteX8" fmla="*/ 0 w 1104900"/>
              <a:gd name="connsiteY8" fmla="*/ 1016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4900" h="1282700">
                <a:moveTo>
                  <a:pt x="25400" y="0"/>
                </a:moveTo>
                <a:lnTo>
                  <a:pt x="952500" y="622300"/>
                </a:lnTo>
                <a:lnTo>
                  <a:pt x="1104900" y="914400"/>
                </a:lnTo>
                <a:lnTo>
                  <a:pt x="927100" y="1282700"/>
                </a:lnTo>
                <a:lnTo>
                  <a:pt x="774700" y="1244600"/>
                </a:lnTo>
                <a:lnTo>
                  <a:pt x="901700" y="863600"/>
                </a:lnTo>
                <a:lnTo>
                  <a:pt x="901700" y="660400"/>
                </a:lnTo>
                <a:lnTo>
                  <a:pt x="0" y="177800"/>
                </a:lnTo>
                <a:lnTo>
                  <a:pt x="0" y="101600"/>
                </a:lnTo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Frihandsfigur 11"/>
          <p:cNvSpPr/>
          <p:nvPr/>
        </p:nvSpPr>
        <p:spPr>
          <a:xfrm>
            <a:off x="7632700" y="1397000"/>
            <a:ext cx="342900" cy="571500"/>
          </a:xfrm>
          <a:custGeom>
            <a:avLst/>
            <a:gdLst>
              <a:gd name="connsiteX0" fmla="*/ 266700 w 342900"/>
              <a:gd name="connsiteY0" fmla="*/ 0 h 571500"/>
              <a:gd name="connsiteX1" fmla="*/ 342900 w 342900"/>
              <a:gd name="connsiteY1" fmla="*/ 25400 h 571500"/>
              <a:gd name="connsiteX2" fmla="*/ 0 w 342900"/>
              <a:gd name="connsiteY2" fmla="*/ 571500 h 571500"/>
              <a:gd name="connsiteX3" fmla="*/ 0 w 342900"/>
              <a:gd name="connsiteY3" fmla="*/ 444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571500">
                <a:moveTo>
                  <a:pt x="266700" y="0"/>
                </a:moveTo>
                <a:lnTo>
                  <a:pt x="342900" y="25400"/>
                </a:lnTo>
                <a:lnTo>
                  <a:pt x="0" y="571500"/>
                </a:lnTo>
                <a:lnTo>
                  <a:pt x="0" y="444500"/>
                </a:lnTo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Frihandsfigur 15"/>
          <p:cNvSpPr/>
          <p:nvPr/>
        </p:nvSpPr>
        <p:spPr>
          <a:xfrm>
            <a:off x="2362200" y="1856509"/>
            <a:ext cx="4572000" cy="4336473"/>
          </a:xfrm>
          <a:custGeom>
            <a:avLst/>
            <a:gdLst>
              <a:gd name="connsiteX0" fmla="*/ 0 w 4572000"/>
              <a:gd name="connsiteY0" fmla="*/ 4336473 h 4336473"/>
              <a:gd name="connsiteX1" fmla="*/ 193964 w 4572000"/>
              <a:gd name="connsiteY1" fmla="*/ 4308764 h 4336473"/>
              <a:gd name="connsiteX2" fmla="*/ 457200 w 4572000"/>
              <a:gd name="connsiteY2" fmla="*/ 4128655 h 4336473"/>
              <a:gd name="connsiteX3" fmla="*/ 699655 w 4572000"/>
              <a:gd name="connsiteY3" fmla="*/ 3927764 h 4336473"/>
              <a:gd name="connsiteX4" fmla="*/ 1052945 w 4572000"/>
              <a:gd name="connsiteY4" fmla="*/ 3484418 h 4336473"/>
              <a:gd name="connsiteX5" fmla="*/ 1288473 w 4572000"/>
              <a:gd name="connsiteY5" fmla="*/ 2985655 h 4336473"/>
              <a:gd name="connsiteX6" fmla="*/ 1780309 w 4572000"/>
              <a:gd name="connsiteY6" fmla="*/ 2258291 h 4336473"/>
              <a:gd name="connsiteX7" fmla="*/ 2050473 w 4572000"/>
              <a:gd name="connsiteY7" fmla="*/ 2008909 h 4336473"/>
              <a:gd name="connsiteX8" fmla="*/ 2313709 w 4572000"/>
              <a:gd name="connsiteY8" fmla="*/ 1835727 h 4336473"/>
              <a:gd name="connsiteX9" fmla="*/ 2646218 w 4572000"/>
              <a:gd name="connsiteY9" fmla="*/ 1641764 h 4336473"/>
              <a:gd name="connsiteX10" fmla="*/ 2833255 w 4572000"/>
              <a:gd name="connsiteY10" fmla="*/ 1357746 h 4336473"/>
              <a:gd name="connsiteX11" fmla="*/ 2937164 w 4572000"/>
              <a:gd name="connsiteY11" fmla="*/ 1246909 h 4336473"/>
              <a:gd name="connsiteX12" fmla="*/ 3463636 w 4572000"/>
              <a:gd name="connsiteY12" fmla="*/ 997527 h 4336473"/>
              <a:gd name="connsiteX13" fmla="*/ 3609109 w 4572000"/>
              <a:gd name="connsiteY13" fmla="*/ 1004455 h 4336473"/>
              <a:gd name="connsiteX14" fmla="*/ 3740727 w 4572000"/>
              <a:gd name="connsiteY14" fmla="*/ 1059873 h 4336473"/>
              <a:gd name="connsiteX15" fmla="*/ 3816927 w 4572000"/>
              <a:gd name="connsiteY15" fmla="*/ 1032164 h 4336473"/>
              <a:gd name="connsiteX16" fmla="*/ 3997036 w 4572000"/>
              <a:gd name="connsiteY16" fmla="*/ 782782 h 4336473"/>
              <a:gd name="connsiteX17" fmla="*/ 4094018 w 4572000"/>
              <a:gd name="connsiteY17" fmla="*/ 623455 h 4336473"/>
              <a:gd name="connsiteX18" fmla="*/ 4253345 w 4572000"/>
              <a:gd name="connsiteY18" fmla="*/ 526473 h 4336473"/>
              <a:gd name="connsiteX19" fmla="*/ 4461164 w 4572000"/>
              <a:gd name="connsiteY19" fmla="*/ 339436 h 4336473"/>
              <a:gd name="connsiteX20" fmla="*/ 4565073 w 4572000"/>
              <a:gd name="connsiteY20" fmla="*/ 180109 h 4336473"/>
              <a:gd name="connsiteX21" fmla="*/ 4572000 w 4572000"/>
              <a:gd name="connsiteY21" fmla="*/ 0 h 433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72000" h="4336473">
                <a:moveTo>
                  <a:pt x="0" y="4336473"/>
                </a:moveTo>
                <a:lnTo>
                  <a:pt x="193964" y="4308764"/>
                </a:lnTo>
                <a:lnTo>
                  <a:pt x="457200" y="4128655"/>
                </a:lnTo>
                <a:lnTo>
                  <a:pt x="699655" y="3927764"/>
                </a:lnTo>
                <a:lnTo>
                  <a:pt x="1052945" y="3484418"/>
                </a:lnTo>
                <a:lnTo>
                  <a:pt x="1288473" y="2985655"/>
                </a:lnTo>
                <a:lnTo>
                  <a:pt x="1780309" y="2258291"/>
                </a:lnTo>
                <a:lnTo>
                  <a:pt x="2050473" y="2008909"/>
                </a:lnTo>
                <a:lnTo>
                  <a:pt x="2313709" y="1835727"/>
                </a:lnTo>
                <a:lnTo>
                  <a:pt x="2646218" y="1641764"/>
                </a:lnTo>
                <a:lnTo>
                  <a:pt x="2833255" y="1357746"/>
                </a:lnTo>
                <a:lnTo>
                  <a:pt x="2937164" y="1246909"/>
                </a:lnTo>
                <a:lnTo>
                  <a:pt x="3463636" y="997527"/>
                </a:lnTo>
                <a:lnTo>
                  <a:pt x="3609109" y="1004455"/>
                </a:lnTo>
                <a:lnTo>
                  <a:pt x="3740727" y="1059873"/>
                </a:lnTo>
                <a:lnTo>
                  <a:pt x="3816927" y="1032164"/>
                </a:lnTo>
                <a:lnTo>
                  <a:pt x="3997036" y="782782"/>
                </a:lnTo>
                <a:lnTo>
                  <a:pt x="4094018" y="623455"/>
                </a:lnTo>
                <a:lnTo>
                  <a:pt x="4253345" y="526473"/>
                </a:lnTo>
                <a:lnTo>
                  <a:pt x="4461164" y="339436"/>
                </a:lnTo>
                <a:lnTo>
                  <a:pt x="4565073" y="180109"/>
                </a:lnTo>
                <a:lnTo>
                  <a:pt x="4572000" y="0"/>
                </a:ln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Frihandsfigur 16"/>
          <p:cNvSpPr/>
          <p:nvPr/>
        </p:nvSpPr>
        <p:spPr>
          <a:xfrm>
            <a:off x="2486891" y="568036"/>
            <a:ext cx="5590309" cy="5798128"/>
          </a:xfrm>
          <a:custGeom>
            <a:avLst/>
            <a:gdLst>
              <a:gd name="connsiteX0" fmla="*/ 3754582 w 5590309"/>
              <a:gd name="connsiteY0" fmla="*/ 685800 h 5798128"/>
              <a:gd name="connsiteX1" fmla="*/ 4225636 w 5590309"/>
              <a:gd name="connsiteY1" fmla="*/ 263237 h 5798128"/>
              <a:gd name="connsiteX2" fmla="*/ 4475018 w 5590309"/>
              <a:gd name="connsiteY2" fmla="*/ 0 h 5798128"/>
              <a:gd name="connsiteX3" fmla="*/ 5590309 w 5590309"/>
              <a:gd name="connsiteY3" fmla="*/ 734291 h 5798128"/>
              <a:gd name="connsiteX4" fmla="*/ 5160818 w 5590309"/>
              <a:gd name="connsiteY4" fmla="*/ 1475509 h 5798128"/>
              <a:gd name="connsiteX5" fmla="*/ 4551218 w 5590309"/>
              <a:gd name="connsiteY5" fmla="*/ 1143000 h 5798128"/>
              <a:gd name="connsiteX6" fmla="*/ 4495800 w 5590309"/>
              <a:gd name="connsiteY6" fmla="*/ 1634837 h 5798128"/>
              <a:gd name="connsiteX7" fmla="*/ 5160818 w 5590309"/>
              <a:gd name="connsiteY7" fmla="*/ 1475509 h 5798128"/>
              <a:gd name="connsiteX8" fmla="*/ 4481945 w 5590309"/>
              <a:gd name="connsiteY8" fmla="*/ 1655619 h 5798128"/>
              <a:gd name="connsiteX9" fmla="*/ 4114800 w 5590309"/>
              <a:gd name="connsiteY9" fmla="*/ 1967346 h 5798128"/>
              <a:gd name="connsiteX10" fmla="*/ 3692236 w 5590309"/>
              <a:gd name="connsiteY10" fmla="*/ 2445328 h 5798128"/>
              <a:gd name="connsiteX11" fmla="*/ 3768436 w 5590309"/>
              <a:gd name="connsiteY11" fmla="*/ 2743200 h 5798128"/>
              <a:gd name="connsiteX12" fmla="*/ 3519054 w 5590309"/>
              <a:gd name="connsiteY12" fmla="*/ 3075709 h 5798128"/>
              <a:gd name="connsiteX13" fmla="*/ 3131127 w 5590309"/>
              <a:gd name="connsiteY13" fmla="*/ 3380509 h 5798128"/>
              <a:gd name="connsiteX14" fmla="*/ 2992582 w 5590309"/>
              <a:gd name="connsiteY14" fmla="*/ 3387437 h 5798128"/>
              <a:gd name="connsiteX15" fmla="*/ 2736273 w 5590309"/>
              <a:gd name="connsiteY15" fmla="*/ 2840182 h 5798128"/>
              <a:gd name="connsiteX16" fmla="*/ 2957945 w 5590309"/>
              <a:gd name="connsiteY16" fmla="*/ 2597728 h 5798128"/>
              <a:gd name="connsiteX17" fmla="*/ 3408218 w 5590309"/>
              <a:gd name="connsiteY17" fmla="*/ 2424546 h 5798128"/>
              <a:gd name="connsiteX18" fmla="*/ 3719945 w 5590309"/>
              <a:gd name="connsiteY18" fmla="*/ 2486891 h 5798128"/>
              <a:gd name="connsiteX19" fmla="*/ 3761509 w 5590309"/>
              <a:gd name="connsiteY19" fmla="*/ 2777837 h 5798128"/>
              <a:gd name="connsiteX20" fmla="*/ 3158836 w 5590309"/>
              <a:gd name="connsiteY20" fmla="*/ 3394364 h 5798128"/>
              <a:gd name="connsiteX21" fmla="*/ 2313709 w 5590309"/>
              <a:gd name="connsiteY21" fmla="*/ 3962400 h 5798128"/>
              <a:gd name="connsiteX22" fmla="*/ 1856509 w 5590309"/>
              <a:gd name="connsiteY22" fmla="*/ 4294909 h 5798128"/>
              <a:gd name="connsiteX23" fmla="*/ 1170709 w 5590309"/>
              <a:gd name="connsiteY23" fmla="*/ 4724400 h 5798128"/>
              <a:gd name="connsiteX24" fmla="*/ 623454 w 5590309"/>
              <a:gd name="connsiteY24" fmla="*/ 5278582 h 5798128"/>
              <a:gd name="connsiteX25" fmla="*/ 0 w 5590309"/>
              <a:gd name="connsiteY25" fmla="*/ 5798128 h 579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90309" h="5798128">
                <a:moveTo>
                  <a:pt x="3754582" y="685800"/>
                </a:moveTo>
                <a:lnTo>
                  <a:pt x="4225636" y="263237"/>
                </a:lnTo>
                <a:lnTo>
                  <a:pt x="4475018" y="0"/>
                </a:lnTo>
                <a:lnTo>
                  <a:pt x="5590309" y="734291"/>
                </a:lnTo>
                <a:lnTo>
                  <a:pt x="5160818" y="1475509"/>
                </a:lnTo>
                <a:lnTo>
                  <a:pt x="4551218" y="1143000"/>
                </a:lnTo>
                <a:lnTo>
                  <a:pt x="4495800" y="1634837"/>
                </a:lnTo>
                <a:lnTo>
                  <a:pt x="5160818" y="1475509"/>
                </a:lnTo>
                <a:lnTo>
                  <a:pt x="4481945" y="1655619"/>
                </a:lnTo>
                <a:lnTo>
                  <a:pt x="4114800" y="1967346"/>
                </a:lnTo>
                <a:lnTo>
                  <a:pt x="3692236" y="2445328"/>
                </a:lnTo>
                <a:lnTo>
                  <a:pt x="3768436" y="2743200"/>
                </a:lnTo>
                <a:lnTo>
                  <a:pt x="3519054" y="3075709"/>
                </a:lnTo>
                <a:lnTo>
                  <a:pt x="3131127" y="3380509"/>
                </a:lnTo>
                <a:lnTo>
                  <a:pt x="2992582" y="3387437"/>
                </a:lnTo>
                <a:lnTo>
                  <a:pt x="2736273" y="2840182"/>
                </a:lnTo>
                <a:lnTo>
                  <a:pt x="2957945" y="2597728"/>
                </a:lnTo>
                <a:lnTo>
                  <a:pt x="3408218" y="2424546"/>
                </a:lnTo>
                <a:lnTo>
                  <a:pt x="3719945" y="2486891"/>
                </a:lnTo>
                <a:lnTo>
                  <a:pt x="3761509" y="2777837"/>
                </a:lnTo>
                <a:lnTo>
                  <a:pt x="3158836" y="3394364"/>
                </a:lnTo>
                <a:lnTo>
                  <a:pt x="2313709" y="3962400"/>
                </a:lnTo>
                <a:lnTo>
                  <a:pt x="1856509" y="4294909"/>
                </a:lnTo>
                <a:lnTo>
                  <a:pt x="1170709" y="4724400"/>
                </a:lnTo>
                <a:lnTo>
                  <a:pt x="623454" y="5278582"/>
                </a:lnTo>
                <a:lnTo>
                  <a:pt x="0" y="5798128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/>
        </p:nvSpPr>
        <p:spPr>
          <a:xfrm>
            <a:off x="228600" y="219075"/>
            <a:ext cx="292100" cy="3238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ruta 18"/>
          <p:cNvSpPr txBox="1"/>
          <p:nvPr/>
        </p:nvSpPr>
        <p:spPr>
          <a:xfrm>
            <a:off x="613641" y="19870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Cykelväg</a:t>
            </a:r>
          </a:p>
        </p:txBody>
      </p:sp>
      <p:sp>
        <p:nvSpPr>
          <p:cNvPr id="20" name="Rektangel 19"/>
          <p:cNvSpPr/>
          <p:nvPr/>
        </p:nvSpPr>
        <p:spPr>
          <a:xfrm>
            <a:off x="228600" y="766740"/>
            <a:ext cx="292100" cy="3238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ruta 20"/>
          <p:cNvSpPr txBox="1"/>
          <p:nvPr/>
        </p:nvSpPr>
        <p:spPr>
          <a:xfrm>
            <a:off x="613641" y="74636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Gata</a:t>
            </a:r>
          </a:p>
        </p:txBody>
      </p:sp>
      <p:sp>
        <p:nvSpPr>
          <p:cNvPr id="22" name="Rektangel 21"/>
          <p:cNvSpPr/>
          <p:nvPr/>
        </p:nvSpPr>
        <p:spPr>
          <a:xfrm>
            <a:off x="228600" y="1235075"/>
            <a:ext cx="292100" cy="3238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ruta 22"/>
          <p:cNvSpPr txBox="1"/>
          <p:nvPr/>
        </p:nvSpPr>
        <p:spPr>
          <a:xfrm>
            <a:off x="613641" y="121470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Avvattning</a:t>
            </a:r>
          </a:p>
        </p:txBody>
      </p:sp>
      <p:sp>
        <p:nvSpPr>
          <p:cNvPr id="24" name="Rektangel 23"/>
          <p:cNvSpPr/>
          <p:nvPr/>
        </p:nvSpPr>
        <p:spPr>
          <a:xfrm>
            <a:off x="228600" y="1728521"/>
            <a:ext cx="292100" cy="3238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ruta 24"/>
          <p:cNvSpPr txBox="1"/>
          <p:nvPr/>
        </p:nvSpPr>
        <p:spPr>
          <a:xfrm>
            <a:off x="613641" y="17081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Parkering</a:t>
            </a:r>
          </a:p>
        </p:txBody>
      </p:sp>
      <p:sp>
        <p:nvSpPr>
          <p:cNvPr id="26" name="Frihandsfigur 25"/>
          <p:cNvSpPr/>
          <p:nvPr/>
        </p:nvSpPr>
        <p:spPr>
          <a:xfrm>
            <a:off x="6410325" y="676275"/>
            <a:ext cx="1543050" cy="1181100"/>
          </a:xfrm>
          <a:custGeom>
            <a:avLst/>
            <a:gdLst>
              <a:gd name="connsiteX0" fmla="*/ 0 w 1543050"/>
              <a:gd name="connsiteY0" fmla="*/ 733425 h 1181100"/>
              <a:gd name="connsiteX1" fmla="*/ 257175 w 1543050"/>
              <a:gd name="connsiteY1" fmla="*/ 285750 h 1181100"/>
              <a:gd name="connsiteX2" fmla="*/ 409575 w 1543050"/>
              <a:gd name="connsiteY2" fmla="*/ 333375 h 1181100"/>
              <a:gd name="connsiteX3" fmla="*/ 600075 w 1543050"/>
              <a:gd name="connsiteY3" fmla="*/ 0 h 1181100"/>
              <a:gd name="connsiteX4" fmla="*/ 1543050 w 1543050"/>
              <a:gd name="connsiteY4" fmla="*/ 609600 h 1181100"/>
              <a:gd name="connsiteX5" fmla="*/ 1143000 w 1543050"/>
              <a:gd name="connsiteY5" fmla="*/ 1181100 h 1181100"/>
              <a:gd name="connsiteX6" fmla="*/ 390525 w 1543050"/>
              <a:gd name="connsiteY6" fmla="*/ 723900 h 1181100"/>
              <a:gd name="connsiteX7" fmla="*/ 257175 w 1543050"/>
              <a:gd name="connsiteY7" fmla="*/ 914400 h 1181100"/>
              <a:gd name="connsiteX8" fmla="*/ 0 w 1543050"/>
              <a:gd name="connsiteY8" fmla="*/ 733425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3050" h="1181100">
                <a:moveTo>
                  <a:pt x="0" y="733425"/>
                </a:moveTo>
                <a:lnTo>
                  <a:pt x="257175" y="285750"/>
                </a:lnTo>
                <a:lnTo>
                  <a:pt x="409575" y="333375"/>
                </a:lnTo>
                <a:lnTo>
                  <a:pt x="600075" y="0"/>
                </a:lnTo>
                <a:lnTo>
                  <a:pt x="1543050" y="609600"/>
                </a:lnTo>
                <a:lnTo>
                  <a:pt x="1143000" y="1181100"/>
                </a:lnTo>
                <a:lnTo>
                  <a:pt x="390525" y="723900"/>
                </a:lnTo>
                <a:lnTo>
                  <a:pt x="257175" y="914400"/>
                </a:lnTo>
                <a:lnTo>
                  <a:pt x="0" y="733425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ktangel 26"/>
          <p:cNvSpPr/>
          <p:nvPr/>
        </p:nvSpPr>
        <p:spPr>
          <a:xfrm>
            <a:off x="234950" y="2201596"/>
            <a:ext cx="292100" cy="3238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textruta 27"/>
          <p:cNvSpPr txBox="1"/>
          <p:nvPr/>
        </p:nvSpPr>
        <p:spPr>
          <a:xfrm>
            <a:off x="619991" y="2181225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Ny träningshall</a:t>
            </a:r>
          </a:p>
        </p:txBody>
      </p:sp>
    </p:spTree>
    <p:extLst>
      <p:ext uri="{BB962C8B-B14F-4D97-AF65-F5344CB8AC3E}">
        <p14:creationId xmlns:p14="http://schemas.microsoft.com/office/powerpoint/2010/main" val="200883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6" grpId="0" animBg="1"/>
      <p:bldP spid="17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514" y="18334"/>
            <a:ext cx="9080500" cy="683966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024062" y="3767138"/>
            <a:ext cx="647700" cy="1889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 rot="5400000">
            <a:off x="2631941" y="3670166"/>
            <a:ext cx="361156" cy="2106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 rot="16200000">
            <a:off x="3566715" y="3556396"/>
            <a:ext cx="361156" cy="2492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 rot="16200000">
            <a:off x="3187301" y="3556395"/>
            <a:ext cx="361156" cy="2492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 rot="10800000">
            <a:off x="4325538" y="3146820"/>
            <a:ext cx="361156" cy="1527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7899133" y="2926557"/>
            <a:ext cx="465934" cy="328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7899133" y="3299619"/>
            <a:ext cx="465934" cy="328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/>
          <p:cNvSpPr/>
          <p:nvPr/>
        </p:nvSpPr>
        <p:spPr>
          <a:xfrm>
            <a:off x="7907733" y="4631266"/>
            <a:ext cx="465934" cy="4868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7899133" y="5165193"/>
            <a:ext cx="465934" cy="328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9495100" y="6033027"/>
            <a:ext cx="266967" cy="3466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/>
          <p:nvPr/>
        </p:nvSpPr>
        <p:spPr>
          <a:xfrm>
            <a:off x="9799900" y="6033027"/>
            <a:ext cx="266967" cy="3466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/>
          <p:nvPr/>
        </p:nvSpPr>
        <p:spPr>
          <a:xfrm>
            <a:off x="8477116" y="6017509"/>
            <a:ext cx="307051" cy="3621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/>
        </p:nvSpPr>
        <p:spPr>
          <a:xfrm>
            <a:off x="8866716" y="6033027"/>
            <a:ext cx="306917" cy="3466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/>
        </p:nvSpPr>
        <p:spPr>
          <a:xfrm>
            <a:off x="7745607" y="6033027"/>
            <a:ext cx="280793" cy="3621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/>
          <p:cNvSpPr/>
          <p:nvPr/>
        </p:nvSpPr>
        <p:spPr>
          <a:xfrm>
            <a:off x="8101073" y="6033027"/>
            <a:ext cx="280793" cy="3621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/>
          <p:cNvSpPr/>
          <p:nvPr/>
        </p:nvSpPr>
        <p:spPr>
          <a:xfrm>
            <a:off x="3233734" y="2934314"/>
            <a:ext cx="1355199" cy="79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/>
          <p:cNvSpPr/>
          <p:nvPr/>
        </p:nvSpPr>
        <p:spPr>
          <a:xfrm>
            <a:off x="4736565" y="2926557"/>
            <a:ext cx="1355199" cy="87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/>
          <p:cNvSpPr/>
          <p:nvPr/>
        </p:nvSpPr>
        <p:spPr>
          <a:xfrm>
            <a:off x="7348800" y="2330302"/>
            <a:ext cx="1016267" cy="151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23"/>
          <p:cNvSpPr/>
          <p:nvPr/>
        </p:nvSpPr>
        <p:spPr>
          <a:xfrm>
            <a:off x="7907734" y="2666943"/>
            <a:ext cx="457334" cy="212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ktangel 24"/>
          <p:cNvSpPr/>
          <p:nvPr/>
        </p:nvSpPr>
        <p:spPr>
          <a:xfrm>
            <a:off x="7899133" y="3665391"/>
            <a:ext cx="239799" cy="1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el 25"/>
          <p:cNvSpPr/>
          <p:nvPr/>
        </p:nvSpPr>
        <p:spPr>
          <a:xfrm>
            <a:off x="8181372" y="3685454"/>
            <a:ext cx="200494" cy="298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ktangel 26"/>
          <p:cNvSpPr/>
          <p:nvPr/>
        </p:nvSpPr>
        <p:spPr>
          <a:xfrm>
            <a:off x="8241469" y="4143737"/>
            <a:ext cx="123598" cy="263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/>
          <p:cNvSpPr/>
          <p:nvPr/>
        </p:nvSpPr>
        <p:spPr>
          <a:xfrm>
            <a:off x="7886002" y="4296137"/>
            <a:ext cx="295369" cy="111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ktangel 28"/>
          <p:cNvSpPr/>
          <p:nvPr/>
        </p:nvSpPr>
        <p:spPr>
          <a:xfrm>
            <a:off x="9256182" y="6033026"/>
            <a:ext cx="154036" cy="346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ktangel 29"/>
          <p:cNvSpPr/>
          <p:nvPr/>
        </p:nvSpPr>
        <p:spPr>
          <a:xfrm>
            <a:off x="4996543" y="3146820"/>
            <a:ext cx="854528" cy="23319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el 30"/>
          <p:cNvSpPr/>
          <p:nvPr/>
        </p:nvSpPr>
        <p:spPr>
          <a:xfrm>
            <a:off x="6819899" y="1856863"/>
            <a:ext cx="468085" cy="33660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textruta 31"/>
          <p:cNvSpPr txBox="1"/>
          <p:nvPr/>
        </p:nvSpPr>
        <p:spPr>
          <a:xfrm>
            <a:off x="7348800" y="1856863"/>
            <a:ext cx="143536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TEKNIK</a:t>
            </a:r>
          </a:p>
        </p:txBody>
      </p:sp>
      <p:sp>
        <p:nvSpPr>
          <p:cNvPr id="34" name="Rektangel 33"/>
          <p:cNvSpPr/>
          <p:nvPr/>
        </p:nvSpPr>
        <p:spPr>
          <a:xfrm>
            <a:off x="6819899" y="2666943"/>
            <a:ext cx="293915" cy="2596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ktangel 34"/>
          <p:cNvSpPr/>
          <p:nvPr/>
        </p:nvSpPr>
        <p:spPr>
          <a:xfrm>
            <a:off x="6819899" y="2328602"/>
            <a:ext cx="348344" cy="1534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ruta 35"/>
          <p:cNvSpPr txBox="1"/>
          <p:nvPr/>
        </p:nvSpPr>
        <p:spPr>
          <a:xfrm>
            <a:off x="3876849" y="3336106"/>
            <a:ext cx="75529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TEKNIK</a:t>
            </a:r>
          </a:p>
        </p:txBody>
      </p:sp>
      <p:sp>
        <p:nvSpPr>
          <p:cNvPr id="37" name="Rektangel 36"/>
          <p:cNvSpPr/>
          <p:nvPr/>
        </p:nvSpPr>
        <p:spPr>
          <a:xfrm>
            <a:off x="2059513" y="3589521"/>
            <a:ext cx="612250" cy="177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Rektangel 38"/>
          <p:cNvSpPr/>
          <p:nvPr/>
        </p:nvSpPr>
        <p:spPr>
          <a:xfrm>
            <a:off x="2917825" y="3552294"/>
            <a:ext cx="181146" cy="309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39"/>
          <p:cNvSpPr/>
          <p:nvPr/>
        </p:nvSpPr>
        <p:spPr>
          <a:xfrm>
            <a:off x="3482974" y="3493271"/>
            <a:ext cx="134763" cy="192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ktangel 41"/>
          <p:cNvSpPr/>
          <p:nvPr/>
        </p:nvSpPr>
        <p:spPr>
          <a:xfrm>
            <a:off x="4041492" y="3146034"/>
            <a:ext cx="284045" cy="153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 42"/>
          <p:cNvSpPr/>
          <p:nvPr/>
        </p:nvSpPr>
        <p:spPr>
          <a:xfrm>
            <a:off x="374116" y="5227638"/>
            <a:ext cx="49266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textruta 43"/>
          <p:cNvSpPr txBox="1"/>
          <p:nvPr/>
        </p:nvSpPr>
        <p:spPr>
          <a:xfrm>
            <a:off x="952500" y="5227638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Förråd</a:t>
            </a:r>
          </a:p>
        </p:txBody>
      </p:sp>
      <p:sp>
        <p:nvSpPr>
          <p:cNvPr id="45" name="Rektangel 44"/>
          <p:cNvSpPr/>
          <p:nvPr/>
        </p:nvSpPr>
        <p:spPr>
          <a:xfrm>
            <a:off x="374116" y="5719762"/>
            <a:ext cx="492660" cy="3132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textruta 46"/>
          <p:cNvSpPr txBox="1"/>
          <p:nvPr/>
        </p:nvSpPr>
        <p:spPr>
          <a:xfrm>
            <a:off x="952500" y="5691727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Omklädning</a:t>
            </a:r>
          </a:p>
        </p:txBody>
      </p:sp>
      <p:sp>
        <p:nvSpPr>
          <p:cNvPr id="48" name="Rektangel 47"/>
          <p:cNvSpPr/>
          <p:nvPr/>
        </p:nvSpPr>
        <p:spPr>
          <a:xfrm>
            <a:off x="374116" y="6153458"/>
            <a:ext cx="492660" cy="38069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textruta 48"/>
          <p:cNvSpPr txBox="1"/>
          <p:nvPr/>
        </p:nvSpPr>
        <p:spPr>
          <a:xfrm>
            <a:off x="966788" y="6214088"/>
            <a:ext cx="176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Verksamhetsyta</a:t>
            </a:r>
          </a:p>
        </p:txBody>
      </p:sp>
      <p:sp>
        <p:nvSpPr>
          <p:cNvPr id="50" name="Rektangel 49"/>
          <p:cNvSpPr/>
          <p:nvPr/>
        </p:nvSpPr>
        <p:spPr>
          <a:xfrm>
            <a:off x="374116" y="4693620"/>
            <a:ext cx="492660" cy="3621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textruta 50"/>
          <p:cNvSpPr txBox="1"/>
          <p:nvPr/>
        </p:nvSpPr>
        <p:spPr>
          <a:xfrm>
            <a:off x="966788" y="4711491"/>
            <a:ext cx="244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Omklädning/Motion</a:t>
            </a:r>
          </a:p>
        </p:txBody>
      </p:sp>
      <p:sp>
        <p:nvSpPr>
          <p:cNvPr id="52" name="Rektangel 51"/>
          <p:cNvSpPr/>
          <p:nvPr/>
        </p:nvSpPr>
        <p:spPr>
          <a:xfrm rot="16200000">
            <a:off x="3461378" y="3702874"/>
            <a:ext cx="193039" cy="1196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Rektangel 52"/>
          <p:cNvSpPr/>
          <p:nvPr/>
        </p:nvSpPr>
        <p:spPr>
          <a:xfrm rot="16200000">
            <a:off x="2935965" y="3690784"/>
            <a:ext cx="457255" cy="1284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Rektangel 53"/>
          <p:cNvSpPr/>
          <p:nvPr/>
        </p:nvSpPr>
        <p:spPr>
          <a:xfrm rot="16200000">
            <a:off x="2927741" y="3804359"/>
            <a:ext cx="142715" cy="1914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693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2" grpId="0" animBg="1"/>
      <p:bldP spid="43" grpId="0" animBg="1"/>
      <p:bldP spid="44" grpId="0"/>
      <p:bldP spid="45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2" y="4421"/>
            <a:ext cx="9082088" cy="6853579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286500" y="1190625"/>
            <a:ext cx="285750" cy="59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7515225" y="4314825"/>
            <a:ext cx="476250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6910650" y="1885437"/>
            <a:ext cx="16428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TEKNIK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515225" y="6047862"/>
            <a:ext cx="492392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050" dirty="0"/>
              <a:t>TEKNIK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8353425" y="5999724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TOM YTA</a:t>
            </a:r>
          </a:p>
        </p:txBody>
      </p:sp>
      <p:sp>
        <p:nvSpPr>
          <p:cNvPr id="8" name="Rektangel 7"/>
          <p:cNvSpPr/>
          <p:nvPr/>
        </p:nvSpPr>
        <p:spPr>
          <a:xfrm>
            <a:off x="7515225" y="3200400"/>
            <a:ext cx="47625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6596325" y="2362200"/>
            <a:ext cx="1585650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319349" y="4305299"/>
            <a:ext cx="36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751052" y="4295967"/>
            <a:ext cx="239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Allmänt utrymme</a:t>
            </a:r>
          </a:p>
        </p:txBody>
      </p:sp>
      <p:sp>
        <p:nvSpPr>
          <p:cNvPr id="12" name="Rektangel 11"/>
          <p:cNvSpPr/>
          <p:nvPr/>
        </p:nvSpPr>
        <p:spPr>
          <a:xfrm>
            <a:off x="319350" y="4809612"/>
            <a:ext cx="360000" cy="36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734912" y="4809612"/>
            <a:ext cx="239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Kansli</a:t>
            </a:r>
          </a:p>
        </p:txBody>
      </p:sp>
      <p:sp>
        <p:nvSpPr>
          <p:cNvPr id="14" name="Rektangel 13"/>
          <p:cNvSpPr/>
          <p:nvPr/>
        </p:nvSpPr>
        <p:spPr>
          <a:xfrm>
            <a:off x="316441" y="5348935"/>
            <a:ext cx="3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/>
        </p:nvSpPr>
        <p:spPr>
          <a:xfrm>
            <a:off x="734911" y="5336143"/>
            <a:ext cx="239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Gym</a:t>
            </a:r>
          </a:p>
        </p:txBody>
      </p:sp>
      <p:sp>
        <p:nvSpPr>
          <p:cNvPr id="16" name="Rektangel 15"/>
          <p:cNvSpPr/>
          <p:nvPr/>
        </p:nvSpPr>
        <p:spPr>
          <a:xfrm>
            <a:off x="8007617" y="3200400"/>
            <a:ext cx="174358" cy="27792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/>
        </p:nvSpPr>
        <p:spPr>
          <a:xfrm>
            <a:off x="316441" y="5939485"/>
            <a:ext cx="360000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/>
          <p:cNvSpPr txBox="1"/>
          <p:nvPr/>
        </p:nvSpPr>
        <p:spPr>
          <a:xfrm>
            <a:off x="751052" y="5918121"/>
            <a:ext cx="342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Läktare plats ca 300 personer</a:t>
            </a:r>
          </a:p>
        </p:txBody>
      </p:sp>
      <p:sp>
        <p:nvSpPr>
          <p:cNvPr id="20" name="Rektangel 19"/>
          <p:cNvSpPr/>
          <p:nvPr/>
        </p:nvSpPr>
        <p:spPr>
          <a:xfrm>
            <a:off x="6596325" y="1885437"/>
            <a:ext cx="314325" cy="4767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/>
          <p:cNvSpPr/>
          <p:nvPr/>
        </p:nvSpPr>
        <p:spPr>
          <a:xfrm>
            <a:off x="316441" y="6443798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extruta 21"/>
          <p:cNvSpPr txBox="1"/>
          <p:nvPr/>
        </p:nvSpPr>
        <p:spPr>
          <a:xfrm>
            <a:off x="751052" y="6422434"/>
            <a:ext cx="342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kök</a:t>
            </a:r>
          </a:p>
        </p:txBody>
      </p:sp>
    </p:spTree>
    <p:extLst>
      <p:ext uri="{BB962C8B-B14F-4D97-AF65-F5344CB8AC3E}">
        <p14:creationId xmlns:p14="http://schemas.microsoft.com/office/powerpoint/2010/main" val="288544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3" grpId="0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Tidsplan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 36 sätts avspärrningar upp.</a:t>
            </a:r>
          </a:p>
          <a:p>
            <a:r>
              <a:rPr lang="sv-SE" dirty="0"/>
              <a:t>Pålning september - oktober(start v39).</a:t>
            </a:r>
          </a:p>
          <a:p>
            <a:r>
              <a:rPr lang="sv-SE" dirty="0"/>
              <a:t>Sprängning hösten och våren.</a:t>
            </a:r>
          </a:p>
          <a:p>
            <a:r>
              <a:rPr lang="sv-SE" dirty="0"/>
              <a:t>Börja flytta in i nya hallen 20 oktober 2020.</a:t>
            </a:r>
          </a:p>
          <a:p>
            <a:r>
              <a:rPr lang="sv-SE" dirty="0"/>
              <a:t>Invigning och nya hallen tas i bruk 2 november 2020.</a:t>
            </a:r>
          </a:p>
        </p:txBody>
      </p:sp>
    </p:spTree>
    <p:extLst>
      <p:ext uri="{BB962C8B-B14F-4D97-AF65-F5344CB8AC3E}">
        <p14:creationId xmlns:p14="http://schemas.microsoft.com/office/powerpoint/2010/main" val="2053798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136</Words>
  <Application>Microsoft Office PowerPoint</Application>
  <PresentationFormat>Bredbild</PresentationFormat>
  <Paragraphs>34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Innehåll </vt:lpstr>
      <vt:lpstr>PowerPoint-presentation</vt:lpstr>
      <vt:lpstr>PowerPoint-presentation</vt:lpstr>
      <vt:lpstr>PowerPoint-presentation</vt:lpstr>
      <vt:lpstr>Tidsplan</vt:lpstr>
    </vt:vector>
  </TitlesOfParts>
  <Company>Karlshamns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William Lavesson</dc:creator>
  <cp:lastModifiedBy>Gummesson, Fredrik</cp:lastModifiedBy>
  <cp:revision>34</cp:revision>
  <dcterms:created xsi:type="dcterms:W3CDTF">2019-04-15T13:00:18Z</dcterms:created>
  <dcterms:modified xsi:type="dcterms:W3CDTF">2019-09-03T07:20:30Z</dcterms:modified>
</cp:coreProperties>
</file>