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2C64CB-87DC-C127-6146-3142D1A24E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38819B8-E9DA-8656-838D-ECE7FD4F56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8878787-D91E-6A1A-B747-1CCA14764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478A-0675-4B2A-9E02-8869876A56A7}" type="datetimeFigureOut">
              <a:rPr lang="sv-SE" smtClean="0"/>
              <a:t>2024-05-10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5D98D80-B4A0-8B9A-28BB-CACAC3093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AF240AD-D0D9-A718-8D5A-4B7A16FED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EF808-B543-49F4-B732-38BDBADCED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7807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005641-65F6-F5FA-73F6-0C423E1C9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81F872C-195E-509D-1E0C-EEA15FA13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95F080D-3687-D050-CF52-256907E2B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478A-0675-4B2A-9E02-8869876A56A7}" type="datetimeFigureOut">
              <a:rPr lang="sv-SE" smtClean="0"/>
              <a:t>2024-05-10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83087BF-A5A6-5F0E-A821-63017C5BA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17935BA-208B-83E4-4E3D-DDB85C574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EF808-B543-49F4-B732-38BDBADCED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0515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7B0B786-3EAD-65FA-F555-2C48B8E7A9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913801E-4ADB-8401-F227-B42443B1A7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EF3ADF2-3675-BB07-2281-64A67C61B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478A-0675-4B2A-9E02-8869876A56A7}" type="datetimeFigureOut">
              <a:rPr lang="sv-SE" smtClean="0"/>
              <a:t>2024-05-10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7317F1-9966-39B2-28E1-0C1C979D1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E8C3E2E-18FB-642A-3E58-634C67964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EF808-B543-49F4-B732-38BDBADCED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1701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69DBB6-AF9C-55A4-AE2B-8D9F53B77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AB37A5B-7E31-3D26-ECEF-7B73272CA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9C6CD6F-6F76-979C-BF6B-83EABE46C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478A-0675-4B2A-9E02-8869876A56A7}" type="datetimeFigureOut">
              <a:rPr lang="sv-SE" smtClean="0"/>
              <a:t>2024-05-10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BB7148A-9DC1-EFF0-EB18-CAA8410CB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91D03D3-9E55-F025-BF23-AB7977DFC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EF808-B543-49F4-B732-38BDBADCED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0377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CCAD22-45D9-907B-D0D8-B23873FDD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92486E0-D88F-29CC-4626-8BD137F9AE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9C3824A-BF68-D86C-EC90-57A9BE24F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478A-0675-4B2A-9E02-8869876A56A7}" type="datetimeFigureOut">
              <a:rPr lang="sv-SE" smtClean="0"/>
              <a:t>2024-05-10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03B69C2-E52E-5310-1806-3BEB5B728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A7167E5-4FC7-9514-FDE4-477F43C39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EF808-B543-49F4-B732-38BDBADCED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2084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037094-DD7E-F414-4EFD-5DBEECEA0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D12CECE-DFD2-4011-1EC1-E14F6354C2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0B7DBF5-9957-9382-3109-FF456D776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1AD5FD4-CB44-ECA8-B37B-741A4D064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478A-0675-4B2A-9E02-8869876A56A7}" type="datetimeFigureOut">
              <a:rPr lang="sv-SE" smtClean="0"/>
              <a:t>2024-05-10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41587BC-304E-CFAB-3AB4-3B23690B1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47DD410-0934-3EE3-EF06-384D8E527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EF808-B543-49F4-B732-38BDBADCED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122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86F1C0-D663-3CE1-677B-FF8F97890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2BD2FFF-FAFF-6605-3C38-D97A491BF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DF7C4A3-A789-B36F-6BDF-8CE1A8607E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BDF5EDD-FD51-34A8-B006-ECF4BCBF07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71CBA20-0D33-4920-2E45-414DD5A6EE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B9B6A13-36D7-F09C-05F2-554AEAB1E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478A-0675-4B2A-9E02-8869876A56A7}" type="datetimeFigureOut">
              <a:rPr lang="sv-SE" smtClean="0"/>
              <a:t>2024-05-10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ED53F79E-FEB5-EB22-E42B-A346D7BA0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9C8EF34-A428-6016-1E2E-1DDF682E8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EF808-B543-49F4-B732-38BDBADCED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926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4774C1-71A5-5F2D-4C7D-28CA753B6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32023D1-F4F0-3509-9710-58D8230D2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478A-0675-4B2A-9E02-8869876A56A7}" type="datetimeFigureOut">
              <a:rPr lang="sv-SE" smtClean="0"/>
              <a:t>2024-05-10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87B9B4E-10EF-FD91-6FE8-1BCD187AF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84F1682-85EB-2DEB-248F-F306A90F4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EF808-B543-49F4-B732-38BDBADCED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3036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25E43974-0422-4B6A-63B0-5E8D3F34C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478A-0675-4B2A-9E02-8869876A56A7}" type="datetimeFigureOut">
              <a:rPr lang="sv-SE" smtClean="0"/>
              <a:t>2024-05-10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AC2490B-993E-45DF-B506-24FDB5E9D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CC9EC30-7959-0EE9-5FA4-794BA0C01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EF808-B543-49F4-B732-38BDBADCED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7839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3FDC97-6F48-B909-41A3-E14C83525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499FA3D-7CF4-4F85-5BD7-0B7D81400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2C3C27B-982B-BE48-0176-19B393DF44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93C65E8-4804-959C-9088-406DFFA62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478A-0675-4B2A-9E02-8869876A56A7}" type="datetimeFigureOut">
              <a:rPr lang="sv-SE" smtClean="0"/>
              <a:t>2024-05-10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032E00F-57F2-97AF-820E-DE3546D5B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E73F5F2-A287-5EE9-05B7-D89E00E4A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EF808-B543-49F4-B732-38BDBADCED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1735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4D6E65-7F9F-29BA-EC55-13E96A800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26D7957-2BBD-4E58-C28D-B08838642B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B7F386F-0230-896E-47D8-EF410469EC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76F4DE3-DF55-854D-067E-A0485A147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478A-0675-4B2A-9E02-8869876A56A7}" type="datetimeFigureOut">
              <a:rPr lang="sv-SE" smtClean="0"/>
              <a:t>2024-05-10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50B7907-624A-3206-2942-CC62FCDAD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5B56C32-A1F2-BE35-37CF-7330C7466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EF808-B543-49F4-B732-38BDBADCED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6567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0B31248-4761-57BA-6276-A836300B2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07DE0A-0918-51F7-8AA6-7BC3E10B67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32112F-DFA0-A0F4-F190-CA9E3CAA64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717478A-0675-4B2A-9E02-8869876A56A7}" type="datetimeFigureOut">
              <a:rPr lang="sv-SE" smtClean="0"/>
              <a:t>2024-05-10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3099B0A-1D20-DBC4-E26F-CB6E540520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E702C58-999F-6AF1-87AD-EB599BBAF7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64EF808-B543-49F4-B732-38BDBADCED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8337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890834-4FBC-D55F-6D21-74E32D435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8800"/>
            <a:ext cx="10515600" cy="2825393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sv-SE" dirty="0"/>
              <a:t> MIK </a:t>
            </a:r>
            <a:br>
              <a:rPr lang="sv-SE" dirty="0"/>
            </a:br>
            <a:r>
              <a:rPr lang="sv-SE" dirty="0"/>
              <a:t>F2014 fotbollsregler</a:t>
            </a:r>
            <a:br>
              <a:rPr lang="sv-SE" dirty="0"/>
            </a:br>
            <a:r>
              <a:rPr lang="sv-SE" dirty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2067711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5530F27-DC6B-B6E0-7366-B13376B0D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8878"/>
            <a:ext cx="10515600" cy="1325563"/>
          </a:xfrm>
          <a:solidFill>
            <a:srgbClr val="FFFF00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sv-SE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Hur är vi schysta lagkompisar?</a:t>
            </a:r>
            <a:endParaRPr lang="sv-SE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4F62EAEF-4997-3825-E794-7A900DD36F1C}"/>
              </a:ext>
            </a:extLst>
          </p:cNvPr>
          <p:cNvSpPr/>
          <p:nvPr/>
        </p:nvSpPr>
        <p:spPr>
          <a:xfrm>
            <a:off x="2690115" y="2452955"/>
            <a:ext cx="2198670" cy="914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Peppar varandra</a:t>
            </a:r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1911AAFF-D72A-F420-6127-6114731E9A5B}"/>
              </a:ext>
            </a:extLst>
          </p:cNvPr>
          <p:cNvSpPr/>
          <p:nvPr/>
        </p:nvSpPr>
        <p:spPr>
          <a:xfrm>
            <a:off x="7798083" y="3852809"/>
            <a:ext cx="2095930" cy="146920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Samarbeta</a:t>
            </a:r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611909E1-EDC9-FB03-B441-A117BA0CDF16}"/>
              </a:ext>
            </a:extLst>
          </p:cNvPr>
          <p:cNvSpPr/>
          <p:nvPr/>
        </p:nvSpPr>
        <p:spPr>
          <a:xfrm>
            <a:off x="9400851" y="2821540"/>
            <a:ext cx="2363057" cy="145320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Passa till varandra – inte bara till dom jag känner mest</a:t>
            </a:r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415F86FB-3F40-06B7-9158-E5F6B6932908}"/>
              </a:ext>
            </a:extLst>
          </p:cNvPr>
          <p:cNvSpPr/>
          <p:nvPr/>
        </p:nvSpPr>
        <p:spPr>
          <a:xfrm>
            <a:off x="3700408" y="3298004"/>
            <a:ext cx="3993221" cy="160790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Uppmuntra varandra </a:t>
            </a:r>
          </a:p>
          <a:p>
            <a:pPr algn="ctr"/>
            <a:r>
              <a:rPr lang="sv-SE" dirty="0"/>
              <a:t>Säga bra jobbat – bra pass – bra skott – bra försök</a:t>
            </a:r>
          </a:p>
        </p:txBody>
      </p:sp>
      <p:sp>
        <p:nvSpPr>
          <p:cNvPr id="10" name="Ellips 9">
            <a:extLst>
              <a:ext uri="{FF2B5EF4-FFF2-40B4-BE49-F238E27FC236}">
                <a16:creationId xmlns:a16="http://schemas.microsoft.com/office/drawing/2014/main" id="{3950A518-7E68-8C80-54B8-D7461D868369}"/>
              </a:ext>
            </a:extLst>
          </p:cNvPr>
          <p:cNvSpPr/>
          <p:nvPr/>
        </p:nvSpPr>
        <p:spPr>
          <a:xfrm>
            <a:off x="4888785" y="5100530"/>
            <a:ext cx="2220931" cy="914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Snacka med varandra</a:t>
            </a:r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D8720466-C803-E199-978D-98463BBCB957}"/>
              </a:ext>
            </a:extLst>
          </p:cNvPr>
          <p:cNvSpPr/>
          <p:nvPr/>
        </p:nvSpPr>
        <p:spPr>
          <a:xfrm>
            <a:off x="7673081" y="1942404"/>
            <a:ext cx="2650734" cy="914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Bjuda in varandra – ingen ska gå ensam</a:t>
            </a:r>
          </a:p>
        </p:txBody>
      </p:sp>
      <p:sp>
        <p:nvSpPr>
          <p:cNvPr id="12" name="Ellips 11">
            <a:extLst>
              <a:ext uri="{FF2B5EF4-FFF2-40B4-BE49-F238E27FC236}">
                <a16:creationId xmlns:a16="http://schemas.microsoft.com/office/drawing/2014/main" id="{DEAA8E4B-392B-A718-0659-7431AD801D42}"/>
              </a:ext>
            </a:extLst>
          </p:cNvPr>
          <p:cNvSpPr/>
          <p:nvPr/>
        </p:nvSpPr>
        <p:spPr>
          <a:xfrm>
            <a:off x="1926404" y="4643330"/>
            <a:ext cx="1774004" cy="914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Ha bra stämning</a:t>
            </a:r>
          </a:p>
        </p:txBody>
      </p:sp>
      <p:sp>
        <p:nvSpPr>
          <p:cNvPr id="13" name="Ellips 12">
            <a:extLst>
              <a:ext uri="{FF2B5EF4-FFF2-40B4-BE49-F238E27FC236}">
                <a16:creationId xmlns:a16="http://schemas.microsoft.com/office/drawing/2014/main" id="{A694271B-3DE0-7261-99FA-9C14F76EE0DB}"/>
              </a:ext>
            </a:extLst>
          </p:cNvPr>
          <p:cNvSpPr/>
          <p:nvPr/>
        </p:nvSpPr>
        <p:spPr>
          <a:xfrm>
            <a:off x="386993" y="2137025"/>
            <a:ext cx="2335659" cy="914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Inte klaga på varandra</a:t>
            </a:r>
          </a:p>
        </p:txBody>
      </p:sp>
      <p:sp>
        <p:nvSpPr>
          <p:cNvPr id="14" name="Ellips 13">
            <a:extLst>
              <a:ext uri="{FF2B5EF4-FFF2-40B4-BE49-F238E27FC236}">
                <a16:creationId xmlns:a16="http://schemas.microsoft.com/office/drawing/2014/main" id="{FA472D9A-CD3F-6230-E703-40E11E799C7D}"/>
              </a:ext>
            </a:extLst>
          </p:cNvPr>
          <p:cNvSpPr/>
          <p:nvPr/>
        </p:nvSpPr>
        <p:spPr>
          <a:xfrm>
            <a:off x="5084849" y="2024009"/>
            <a:ext cx="1747465" cy="914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Komma till träningen</a:t>
            </a:r>
          </a:p>
        </p:txBody>
      </p:sp>
      <p:sp>
        <p:nvSpPr>
          <p:cNvPr id="15" name="Ellips 14">
            <a:extLst>
              <a:ext uri="{FF2B5EF4-FFF2-40B4-BE49-F238E27FC236}">
                <a16:creationId xmlns:a16="http://schemas.microsoft.com/office/drawing/2014/main" id="{AED973F4-8663-9248-050C-C225B663C6E9}"/>
              </a:ext>
            </a:extLst>
          </p:cNvPr>
          <p:cNvSpPr/>
          <p:nvPr/>
        </p:nvSpPr>
        <p:spPr>
          <a:xfrm>
            <a:off x="1258583" y="3548143"/>
            <a:ext cx="1335641" cy="914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Vara snälla</a:t>
            </a:r>
          </a:p>
        </p:txBody>
      </p:sp>
      <p:sp>
        <p:nvSpPr>
          <p:cNvPr id="16" name="Ellips 15">
            <a:extLst>
              <a:ext uri="{FF2B5EF4-FFF2-40B4-BE49-F238E27FC236}">
                <a16:creationId xmlns:a16="http://schemas.microsoft.com/office/drawing/2014/main" id="{984E2DAF-F492-0F28-A448-03492E433443}"/>
              </a:ext>
            </a:extLst>
          </p:cNvPr>
          <p:cNvSpPr/>
          <p:nvPr/>
        </p:nvSpPr>
        <p:spPr>
          <a:xfrm>
            <a:off x="7840892" y="5557730"/>
            <a:ext cx="2424704" cy="914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Ha roligt tillsammans!</a:t>
            </a:r>
          </a:p>
        </p:txBody>
      </p:sp>
    </p:spTree>
    <p:extLst>
      <p:ext uri="{BB962C8B-B14F-4D97-AF65-F5344CB8AC3E}">
        <p14:creationId xmlns:p14="http://schemas.microsoft.com/office/powerpoint/2010/main" val="2154448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AB64CF-C55D-521B-0883-24FE65E9AA7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sv-SE" b="1" dirty="0"/>
              <a:t>Hur ska en bra tränare vara?</a:t>
            </a:r>
          </a:p>
        </p:txBody>
      </p:sp>
      <p:sp>
        <p:nvSpPr>
          <p:cNvPr id="3" name="Ellips 2">
            <a:extLst>
              <a:ext uri="{FF2B5EF4-FFF2-40B4-BE49-F238E27FC236}">
                <a16:creationId xmlns:a16="http://schemas.microsoft.com/office/drawing/2014/main" id="{B315F7B4-1935-D0A1-FAF2-1B4C67A1C32A}"/>
              </a:ext>
            </a:extLst>
          </p:cNvPr>
          <p:cNvSpPr/>
          <p:nvPr/>
        </p:nvSpPr>
        <p:spPr>
          <a:xfrm>
            <a:off x="1458930" y="2979506"/>
            <a:ext cx="2301412" cy="914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Hjälpa dom som är skadade</a:t>
            </a:r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5AF7D721-AF27-69AE-6781-EB60197B3F27}"/>
              </a:ext>
            </a:extLst>
          </p:cNvPr>
          <p:cNvSpPr/>
          <p:nvPr/>
        </p:nvSpPr>
        <p:spPr>
          <a:xfrm>
            <a:off x="8322067" y="2938409"/>
            <a:ext cx="1438382" cy="914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Inte pressa</a:t>
            </a: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6E74C279-06C2-F7F1-D76C-16AE3D04F375}"/>
              </a:ext>
            </a:extLst>
          </p:cNvPr>
          <p:cNvSpPr/>
          <p:nvPr/>
        </p:nvSpPr>
        <p:spPr>
          <a:xfrm>
            <a:off x="9041257" y="4186130"/>
            <a:ext cx="2876765" cy="1957816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Inte säga att man gör fel – uppmuntra det som var bra eller att man försökte</a:t>
            </a:r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FF5C358E-45D4-3EF5-8741-A68507FBE1DB}"/>
              </a:ext>
            </a:extLst>
          </p:cNvPr>
          <p:cNvSpPr/>
          <p:nvPr/>
        </p:nvSpPr>
        <p:spPr>
          <a:xfrm>
            <a:off x="6419634" y="4087402"/>
            <a:ext cx="1809965" cy="914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Hjälpsam</a:t>
            </a:r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7C9D769A-B983-BFFA-CD1E-75E1AEAAD055}"/>
              </a:ext>
            </a:extLst>
          </p:cNvPr>
          <p:cNvSpPr/>
          <p:nvPr/>
        </p:nvSpPr>
        <p:spPr>
          <a:xfrm>
            <a:off x="5131941" y="2532581"/>
            <a:ext cx="1287694" cy="914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Snäll</a:t>
            </a:r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A5A8FCC6-F3F2-6D7D-72B6-232C8300B396}"/>
              </a:ext>
            </a:extLst>
          </p:cNvPr>
          <p:cNvSpPr/>
          <p:nvPr/>
        </p:nvSpPr>
        <p:spPr>
          <a:xfrm>
            <a:off x="2609636" y="4572000"/>
            <a:ext cx="2219218" cy="914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Inte skrika – prata schyst</a:t>
            </a:r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AD7D5004-A36E-D630-B4D4-1D59F2A78891}"/>
              </a:ext>
            </a:extLst>
          </p:cNvPr>
          <p:cNvSpPr/>
          <p:nvPr/>
        </p:nvSpPr>
        <p:spPr>
          <a:xfrm>
            <a:off x="4339117" y="3630202"/>
            <a:ext cx="1674688" cy="914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Hitta bra lösningar</a:t>
            </a:r>
          </a:p>
        </p:txBody>
      </p:sp>
      <p:sp>
        <p:nvSpPr>
          <p:cNvPr id="10" name="Ellips 9">
            <a:extLst>
              <a:ext uri="{FF2B5EF4-FFF2-40B4-BE49-F238E27FC236}">
                <a16:creationId xmlns:a16="http://schemas.microsoft.com/office/drawing/2014/main" id="{DAD71AD0-5D42-21B6-BE7E-757AE976665D}"/>
              </a:ext>
            </a:extLst>
          </p:cNvPr>
          <p:cNvSpPr/>
          <p:nvPr/>
        </p:nvSpPr>
        <p:spPr>
          <a:xfrm>
            <a:off x="6710735" y="2059969"/>
            <a:ext cx="1940105" cy="914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Göra roliga träningar</a:t>
            </a:r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E5C6FE17-8187-CB41-C9ED-334CD9F77AF0}"/>
              </a:ext>
            </a:extLst>
          </p:cNvPr>
          <p:cNvSpPr/>
          <p:nvPr/>
        </p:nvSpPr>
        <p:spPr>
          <a:xfrm>
            <a:off x="5845995" y="5167901"/>
            <a:ext cx="2085653" cy="117125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Avsluta träning med någon lek/roligt</a:t>
            </a:r>
          </a:p>
        </p:txBody>
      </p:sp>
      <p:sp>
        <p:nvSpPr>
          <p:cNvPr id="12" name="Ellips 11">
            <a:extLst>
              <a:ext uri="{FF2B5EF4-FFF2-40B4-BE49-F238E27FC236}">
                <a16:creationId xmlns:a16="http://schemas.microsoft.com/office/drawing/2014/main" id="{650EB653-B734-6BA1-F3DF-62B3041EFA1D}"/>
              </a:ext>
            </a:extLst>
          </p:cNvPr>
          <p:cNvSpPr/>
          <p:nvPr/>
        </p:nvSpPr>
        <p:spPr>
          <a:xfrm>
            <a:off x="636998" y="4828854"/>
            <a:ext cx="1582220" cy="914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Visa på bra sätt</a:t>
            </a:r>
          </a:p>
        </p:txBody>
      </p:sp>
      <p:sp>
        <p:nvSpPr>
          <p:cNvPr id="13" name="Ellips 12">
            <a:extLst>
              <a:ext uri="{FF2B5EF4-FFF2-40B4-BE49-F238E27FC236}">
                <a16:creationId xmlns:a16="http://schemas.microsoft.com/office/drawing/2014/main" id="{690E1AA8-F1A0-4FE6-85BC-CA143DEDE12B}"/>
              </a:ext>
            </a:extLst>
          </p:cNvPr>
          <p:cNvSpPr/>
          <p:nvPr/>
        </p:nvSpPr>
        <p:spPr>
          <a:xfrm>
            <a:off x="10066959" y="2059969"/>
            <a:ext cx="1595921" cy="914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Bra övningar</a:t>
            </a:r>
          </a:p>
        </p:txBody>
      </p:sp>
    </p:spTree>
    <p:extLst>
      <p:ext uri="{BB962C8B-B14F-4D97-AF65-F5344CB8AC3E}">
        <p14:creationId xmlns:p14="http://schemas.microsoft.com/office/powerpoint/2010/main" val="1649710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073009-E88A-34F9-57C3-9EB2AAE0ACF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sv-SE" b="1" dirty="0"/>
              <a:t>Hur har vi bra träningar tillsammans?</a:t>
            </a:r>
          </a:p>
        </p:txBody>
      </p:sp>
      <p:sp>
        <p:nvSpPr>
          <p:cNvPr id="3" name="Ellips 2">
            <a:extLst>
              <a:ext uri="{FF2B5EF4-FFF2-40B4-BE49-F238E27FC236}">
                <a16:creationId xmlns:a16="http://schemas.microsoft.com/office/drawing/2014/main" id="{8B5CC58B-BC90-118F-8E69-2B482EBA9C26}"/>
              </a:ext>
            </a:extLst>
          </p:cNvPr>
          <p:cNvSpPr/>
          <p:nvPr/>
        </p:nvSpPr>
        <p:spPr>
          <a:xfrm>
            <a:off x="1078786" y="2712378"/>
            <a:ext cx="2167847" cy="914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Lyssna på tränaren</a:t>
            </a:r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9B091A78-D707-AB34-1AE6-4FD0AC61B3B2}"/>
              </a:ext>
            </a:extLst>
          </p:cNvPr>
          <p:cNvSpPr/>
          <p:nvPr/>
        </p:nvSpPr>
        <p:spPr>
          <a:xfrm>
            <a:off x="8846048" y="2301411"/>
            <a:ext cx="2392166" cy="155139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Komma tillbaka till ny övning snabbt</a:t>
            </a: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EB43DF91-B474-3054-EFAF-9FD384A301AB}"/>
              </a:ext>
            </a:extLst>
          </p:cNvPr>
          <p:cNvSpPr/>
          <p:nvPr/>
        </p:nvSpPr>
        <p:spPr>
          <a:xfrm>
            <a:off x="572782" y="4993240"/>
            <a:ext cx="2583095" cy="143838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Vattenpauser</a:t>
            </a:r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3FB10536-6521-543B-014F-E6A6D16858A1}"/>
              </a:ext>
            </a:extLst>
          </p:cNvPr>
          <p:cNvSpPr/>
          <p:nvPr/>
        </p:nvSpPr>
        <p:spPr>
          <a:xfrm>
            <a:off x="2658011" y="3802561"/>
            <a:ext cx="1941815" cy="914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Ha bra kläder</a:t>
            </a:r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E07FCF37-7237-1925-3562-C3F67C534D87}"/>
              </a:ext>
            </a:extLst>
          </p:cNvPr>
          <p:cNvSpPr/>
          <p:nvPr/>
        </p:nvSpPr>
        <p:spPr>
          <a:xfrm>
            <a:off x="8411110" y="4788783"/>
            <a:ext cx="2037708" cy="1231776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Uppmuntra varandra</a:t>
            </a:r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C0EAE2FB-6678-EE58-D257-5D713E352954}"/>
              </a:ext>
            </a:extLst>
          </p:cNvPr>
          <p:cNvSpPr/>
          <p:nvPr/>
        </p:nvSpPr>
        <p:spPr>
          <a:xfrm>
            <a:off x="5732980" y="4052593"/>
            <a:ext cx="1855342" cy="1429231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Kämpa</a:t>
            </a:r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6FB471D0-66D5-3D80-AEDC-C854CB3F8270}"/>
              </a:ext>
            </a:extLst>
          </p:cNvPr>
          <p:cNvSpPr/>
          <p:nvPr/>
        </p:nvSpPr>
        <p:spPr>
          <a:xfrm>
            <a:off x="4187575" y="2414328"/>
            <a:ext cx="2392166" cy="132556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Vara förberedda</a:t>
            </a:r>
          </a:p>
          <a:p>
            <a:pPr algn="ctr"/>
            <a:r>
              <a:rPr lang="sv-SE" dirty="0"/>
              <a:t>Ätit innan och kommer i tid</a:t>
            </a:r>
          </a:p>
        </p:txBody>
      </p:sp>
      <p:sp>
        <p:nvSpPr>
          <p:cNvPr id="10" name="Ellips 9">
            <a:extLst>
              <a:ext uri="{FF2B5EF4-FFF2-40B4-BE49-F238E27FC236}">
                <a16:creationId xmlns:a16="http://schemas.microsoft.com/office/drawing/2014/main" id="{39286F0F-F6A2-70BF-E609-7127CD7D3253}"/>
              </a:ext>
            </a:extLst>
          </p:cNvPr>
          <p:cNvSpPr/>
          <p:nvPr/>
        </p:nvSpPr>
        <p:spPr>
          <a:xfrm>
            <a:off x="3955552" y="5142216"/>
            <a:ext cx="1428106" cy="914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Bra humör</a:t>
            </a:r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2B4C1536-5333-E976-E91F-C5696C87CBB4}"/>
              </a:ext>
            </a:extLst>
          </p:cNvPr>
          <p:cNvSpPr/>
          <p:nvPr/>
        </p:nvSpPr>
        <p:spPr>
          <a:xfrm>
            <a:off x="7255694" y="2658439"/>
            <a:ext cx="1155416" cy="914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Peppa – inte klaga</a:t>
            </a:r>
          </a:p>
        </p:txBody>
      </p:sp>
    </p:spTree>
    <p:extLst>
      <p:ext uri="{BB962C8B-B14F-4D97-AF65-F5344CB8AC3E}">
        <p14:creationId xmlns:p14="http://schemas.microsoft.com/office/powerpoint/2010/main" val="1724820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B67B0D-5456-FCEB-31BC-2C2030986A9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sv-SE" b="1" dirty="0"/>
              <a:t>Spela matcher tillsammans</a:t>
            </a:r>
          </a:p>
        </p:txBody>
      </p:sp>
      <p:sp>
        <p:nvSpPr>
          <p:cNvPr id="3" name="Ellips 2">
            <a:extLst>
              <a:ext uri="{FF2B5EF4-FFF2-40B4-BE49-F238E27FC236}">
                <a16:creationId xmlns:a16="http://schemas.microsoft.com/office/drawing/2014/main" id="{BE5C6616-4707-407D-482D-CCE5C6309D91}"/>
              </a:ext>
            </a:extLst>
          </p:cNvPr>
          <p:cNvSpPr/>
          <p:nvPr/>
        </p:nvSpPr>
        <p:spPr>
          <a:xfrm>
            <a:off x="1582219" y="2712378"/>
            <a:ext cx="2558265" cy="123289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Vara snäll mot spelare i andra laget om dom skadar sig</a:t>
            </a:r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73E1498F-0ABD-EC5A-55D0-B67AEEE07722}"/>
              </a:ext>
            </a:extLst>
          </p:cNvPr>
          <p:cNvSpPr/>
          <p:nvPr/>
        </p:nvSpPr>
        <p:spPr>
          <a:xfrm>
            <a:off x="9164549" y="2255177"/>
            <a:ext cx="1479479" cy="132556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Lyssna på domare</a:t>
            </a: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E22215D0-9783-4196-1DFF-38CAEF1D31F8}"/>
              </a:ext>
            </a:extLst>
          </p:cNvPr>
          <p:cNvSpPr/>
          <p:nvPr/>
        </p:nvSpPr>
        <p:spPr>
          <a:xfrm>
            <a:off x="3799724" y="4188432"/>
            <a:ext cx="1429821" cy="914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Ha kul!</a:t>
            </a:r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0B986F07-2C62-8830-BF0C-D52362C884A3}"/>
              </a:ext>
            </a:extLst>
          </p:cNvPr>
          <p:cNvSpPr/>
          <p:nvPr/>
        </p:nvSpPr>
        <p:spPr>
          <a:xfrm>
            <a:off x="5628526" y="4498369"/>
            <a:ext cx="2018873" cy="1419546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Passa varandra och inte bara vara ego</a:t>
            </a:r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71A8F83A-EF6D-8109-88E4-711F635D3A24}"/>
              </a:ext>
            </a:extLst>
          </p:cNvPr>
          <p:cNvSpPr/>
          <p:nvPr/>
        </p:nvSpPr>
        <p:spPr>
          <a:xfrm>
            <a:off x="8722760" y="4498369"/>
            <a:ext cx="1693523" cy="914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Kämpa</a:t>
            </a:r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07B9EA7C-AA2C-CBB6-099B-DEAC689E763A}"/>
              </a:ext>
            </a:extLst>
          </p:cNvPr>
          <p:cNvSpPr/>
          <p:nvPr/>
        </p:nvSpPr>
        <p:spPr>
          <a:xfrm>
            <a:off x="7010400" y="2702959"/>
            <a:ext cx="1712360" cy="141954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Våga skjuta och dribbla själv också</a:t>
            </a:r>
          </a:p>
        </p:txBody>
      </p:sp>
      <p:sp>
        <p:nvSpPr>
          <p:cNvPr id="10" name="Ellips 9">
            <a:extLst>
              <a:ext uri="{FF2B5EF4-FFF2-40B4-BE49-F238E27FC236}">
                <a16:creationId xmlns:a16="http://schemas.microsoft.com/office/drawing/2014/main" id="{C42FA285-8AEB-FFFB-9FE5-D3BB8C4F3A71}"/>
              </a:ext>
            </a:extLst>
          </p:cNvPr>
          <p:cNvSpPr/>
          <p:nvPr/>
        </p:nvSpPr>
        <p:spPr>
          <a:xfrm>
            <a:off x="4850258" y="2450583"/>
            <a:ext cx="1787705" cy="132556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Spela schysst</a:t>
            </a:r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E27B8546-1A3F-AE14-5A89-BE71D9776D53}"/>
              </a:ext>
            </a:extLst>
          </p:cNvPr>
          <p:cNvSpPr/>
          <p:nvPr/>
        </p:nvSpPr>
        <p:spPr>
          <a:xfrm>
            <a:off x="838200" y="4583132"/>
            <a:ext cx="2129318" cy="123289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Peppa varandra</a:t>
            </a:r>
          </a:p>
        </p:txBody>
      </p:sp>
    </p:spTree>
    <p:extLst>
      <p:ext uri="{BB962C8B-B14F-4D97-AF65-F5344CB8AC3E}">
        <p14:creationId xmlns:p14="http://schemas.microsoft.com/office/powerpoint/2010/main" val="3974779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40BF0A-B2DA-4564-98F3-1EF7A3FDB82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sv-SE" b="1" dirty="0"/>
              <a:t>Hur är en bra fotbollsförälder?</a:t>
            </a:r>
          </a:p>
        </p:txBody>
      </p:sp>
      <p:sp>
        <p:nvSpPr>
          <p:cNvPr id="3" name="Ellips 2">
            <a:extLst>
              <a:ext uri="{FF2B5EF4-FFF2-40B4-BE49-F238E27FC236}">
                <a16:creationId xmlns:a16="http://schemas.microsoft.com/office/drawing/2014/main" id="{07FCD8A6-5FB1-54B1-A07D-9CEF0A87FC70}"/>
              </a:ext>
            </a:extLst>
          </p:cNvPr>
          <p:cNvSpPr/>
          <p:nvPr/>
        </p:nvSpPr>
        <p:spPr>
          <a:xfrm>
            <a:off x="1931541" y="2327095"/>
            <a:ext cx="1859622" cy="147947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Peppa laget och alla spelare</a:t>
            </a:r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3CF3FF48-16E8-844B-5045-11050A29FA01}"/>
              </a:ext>
            </a:extLst>
          </p:cNvPr>
          <p:cNvSpPr/>
          <p:nvPr/>
        </p:nvSpPr>
        <p:spPr>
          <a:xfrm>
            <a:off x="7983020" y="2257745"/>
            <a:ext cx="1674687" cy="117125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Inte skrika</a:t>
            </a: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25288F38-46D0-4155-E487-1A54C38C9961}"/>
              </a:ext>
            </a:extLst>
          </p:cNvPr>
          <p:cNvSpPr/>
          <p:nvPr/>
        </p:nvSpPr>
        <p:spPr>
          <a:xfrm>
            <a:off x="6534363" y="3714106"/>
            <a:ext cx="2414427" cy="1762019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Inte säga till oss vad vi ska göra på planen när vi spelar</a:t>
            </a:r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6842EB64-FD2C-485E-1B97-5A29AC6E8164}"/>
              </a:ext>
            </a:extLst>
          </p:cNvPr>
          <p:cNvSpPr/>
          <p:nvPr/>
        </p:nvSpPr>
        <p:spPr>
          <a:xfrm>
            <a:off x="4651622" y="2481207"/>
            <a:ext cx="1489753" cy="117125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Säga bra saker</a:t>
            </a:r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04C7D1D7-597C-5B06-60C7-3234A7E1953F}"/>
              </a:ext>
            </a:extLst>
          </p:cNvPr>
          <p:cNvSpPr/>
          <p:nvPr/>
        </p:nvSpPr>
        <p:spPr>
          <a:xfrm>
            <a:off x="2809981" y="4602823"/>
            <a:ext cx="1299682" cy="132556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Stötta</a:t>
            </a:r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047E75AB-7345-5785-173A-B6BCE7A6DE77}"/>
              </a:ext>
            </a:extLst>
          </p:cNvPr>
          <p:cNvSpPr/>
          <p:nvPr/>
        </p:nvSpPr>
        <p:spPr>
          <a:xfrm>
            <a:off x="4903337" y="3806573"/>
            <a:ext cx="1238038" cy="914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Heja!</a:t>
            </a:r>
          </a:p>
        </p:txBody>
      </p:sp>
    </p:spTree>
    <p:extLst>
      <p:ext uri="{BB962C8B-B14F-4D97-AF65-F5344CB8AC3E}">
        <p14:creationId xmlns:p14="http://schemas.microsoft.com/office/powerpoint/2010/main" val="3416276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231</Words>
  <Application>Microsoft Office PowerPoint</Application>
  <PresentationFormat>Bredbild</PresentationFormat>
  <Paragraphs>53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Office-tema</vt:lpstr>
      <vt:lpstr> MIK  F2014 fotbollsregler 2024</vt:lpstr>
      <vt:lpstr>Hur är vi schysta lagkompisar?</vt:lpstr>
      <vt:lpstr>Hur ska en bra tränare vara?</vt:lpstr>
      <vt:lpstr>Hur har vi bra träningar tillsammans?</vt:lpstr>
      <vt:lpstr>Spela matcher tillsammans</vt:lpstr>
      <vt:lpstr>Hur är en bra fotbollsförälder?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MIK  F2014 fotbollsregler 2024</dc:title>
  <dc:creator>Sandra Viktorin</dc:creator>
  <cp:lastModifiedBy>Sandra Viktorin</cp:lastModifiedBy>
  <cp:revision>1</cp:revision>
  <dcterms:created xsi:type="dcterms:W3CDTF">2024-05-10T13:31:17Z</dcterms:created>
  <dcterms:modified xsi:type="dcterms:W3CDTF">2024-05-10T14:04:54Z</dcterms:modified>
</cp:coreProperties>
</file>