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2C64CB-87DC-C127-6146-3142D1A24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8819B8-E9DA-8656-838D-ECE7FD4F5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878787-D91E-6A1A-B747-1CCA1476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D98D80-B4A0-8B9A-28BB-CACAC309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F240AD-D0D9-A718-8D5A-4B7A16FED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780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005641-65F6-F5FA-73F6-0C423E1C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81F872C-195E-509D-1E0C-EEA15FA1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5F080D-3687-D050-CF52-256907E2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3087BF-A5A6-5F0E-A821-63017C5B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7935BA-208B-83E4-4E3D-DDB85C57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51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7B0B786-3EAD-65FA-F555-2C48B8E7A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913801E-4ADB-8401-F227-B42443B1A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F3ADF2-3675-BB07-2281-64A67C61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7317F1-9966-39B2-28E1-0C1C979D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8C3E2E-18FB-642A-3E58-634C6796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70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69DBB6-AF9C-55A4-AE2B-8D9F53B7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B37A5B-7E31-3D26-ECEF-7B73272CA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C6CD6F-6F76-979C-BF6B-83EABE46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B7148A-9DC1-EFF0-EB18-CAA8410CB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1D03D3-9E55-F025-BF23-AB7977DF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037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CCAD22-45D9-907B-D0D8-B23873FDD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2486E0-D88F-29CC-4626-8BD137F9A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C3824A-BF68-D86C-EC90-57A9BE24F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3B69C2-E52E-5310-1806-3BEB5B72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7167E5-4FC7-9514-FDE4-477F43C3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08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037094-DD7E-F414-4EFD-5DBEECE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12CECE-DFD2-4011-1EC1-E14F6354C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B7DBF5-9957-9382-3109-FF456D776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AD5FD4-CB44-ECA8-B37B-741A4D06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41587BC-304E-CFAB-3AB4-3B23690B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7DD410-0934-3EE3-EF06-384D8E52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12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86F1C0-D663-3CE1-677B-FF8F9789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BD2FFF-FAFF-6605-3C38-D97A491BF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DF7C4A3-A789-B36F-6BDF-8CE1A8607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BDF5EDD-FD51-34A8-B006-ECF4BCBF0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71CBA20-0D33-4920-2E45-414DD5A6E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B9B6A13-36D7-F09C-05F2-554AEAB1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D53F79E-FEB5-EB22-E42B-A346D7BA0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9C8EF34-A428-6016-1E2E-1DDF682E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2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4774C1-71A5-5F2D-4C7D-28CA753B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32023D1-F4F0-3509-9710-58D8230D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87B9B4E-10EF-FD91-6FE8-1BCD187A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84F1682-85EB-2DEB-248F-F306A90F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03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5E43974-0422-4B6A-63B0-5E8D3F34C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AC2490B-993E-45DF-B506-24FDB5E9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CC9EC30-7959-0EE9-5FA4-794BA0C0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783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3FDC97-6F48-B909-41A3-E14C83525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99FA3D-7CF4-4F85-5BD7-0B7D81400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2C3C27B-982B-BE48-0176-19B393DF4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3C65E8-4804-959C-9088-406DFFA6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32E00F-57F2-97AF-820E-DE3546D5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73F5F2-A287-5EE9-05B7-D89E00E4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73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4D6E65-7F9F-29BA-EC55-13E96A800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26D7957-2BBD-4E58-C28D-B08838642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B7F386F-0230-896E-47D8-EF410469E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6F4DE3-DF55-854D-067E-A0485A1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0B7907-624A-3206-2942-CC62FCDA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B56C32-A1F2-BE35-37CF-7330C746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656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0B31248-4761-57BA-6276-A836300B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07DE0A-0918-51F7-8AA6-7BC3E10B6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32112F-DFA0-A0F4-F190-CA9E3CAA6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17478A-0675-4B2A-9E02-8869876A56A7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099B0A-1D20-DBC4-E26F-CB6E54052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02C58-999F-6AF1-87AD-EB599BBAF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4EF808-B543-49F4-B732-38BDBADCE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833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890834-4FBC-D55F-6D21-74E32D43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00"/>
            <a:ext cx="10515600" cy="282539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sv-SE" dirty="0"/>
              <a:t> MIK </a:t>
            </a:r>
            <a:br>
              <a:rPr lang="sv-SE" dirty="0"/>
            </a:br>
            <a:r>
              <a:rPr lang="sv-SE" dirty="0"/>
              <a:t>F2014 fotbollsregler</a:t>
            </a:r>
            <a:br>
              <a:rPr lang="sv-SE" dirty="0"/>
            </a:br>
            <a:r>
              <a:rPr lang="sv-SE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06771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530F27-DC6B-B6E0-7366-B13376B0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878"/>
            <a:ext cx="10515600" cy="1325563"/>
          </a:xfrm>
          <a:solidFill>
            <a:srgbClr val="FFFF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v-S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Hur är vi schysta lagkompisar?</a:t>
            </a:r>
            <a:endParaRPr lang="sv-SE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4F62EAEF-4997-3825-E794-7A900DD36F1C}"/>
              </a:ext>
            </a:extLst>
          </p:cNvPr>
          <p:cNvSpPr/>
          <p:nvPr/>
        </p:nvSpPr>
        <p:spPr>
          <a:xfrm>
            <a:off x="2690115" y="2452955"/>
            <a:ext cx="2198670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Peppar varandra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1911AAFF-D72A-F420-6127-6114731E9A5B}"/>
              </a:ext>
            </a:extLst>
          </p:cNvPr>
          <p:cNvSpPr/>
          <p:nvPr/>
        </p:nvSpPr>
        <p:spPr>
          <a:xfrm>
            <a:off x="7798083" y="3852809"/>
            <a:ext cx="2095930" cy="14692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Samarbeta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611909E1-EDC9-FB03-B441-A117BA0CDF16}"/>
              </a:ext>
            </a:extLst>
          </p:cNvPr>
          <p:cNvSpPr/>
          <p:nvPr/>
        </p:nvSpPr>
        <p:spPr>
          <a:xfrm>
            <a:off x="9400851" y="2821540"/>
            <a:ext cx="2363057" cy="145320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Passa till varandra – inte bara till dom jag känner mest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415F86FB-3F40-06B7-9158-E5F6B6932908}"/>
              </a:ext>
            </a:extLst>
          </p:cNvPr>
          <p:cNvSpPr/>
          <p:nvPr/>
        </p:nvSpPr>
        <p:spPr>
          <a:xfrm>
            <a:off x="3700408" y="3298004"/>
            <a:ext cx="3993221" cy="160790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Uppmuntra varandra </a:t>
            </a:r>
          </a:p>
          <a:p>
            <a:pPr algn="ctr"/>
            <a:r>
              <a:rPr lang="sv-SE" dirty="0"/>
              <a:t>Säga bra jobbat – bra pass – bra skott – bra försök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3950A518-7E68-8C80-54B8-D7461D868369}"/>
              </a:ext>
            </a:extLst>
          </p:cNvPr>
          <p:cNvSpPr/>
          <p:nvPr/>
        </p:nvSpPr>
        <p:spPr>
          <a:xfrm>
            <a:off x="4888785" y="5100530"/>
            <a:ext cx="2220931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Snacka med varandra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D8720466-C803-E199-978D-98463BBCB957}"/>
              </a:ext>
            </a:extLst>
          </p:cNvPr>
          <p:cNvSpPr/>
          <p:nvPr/>
        </p:nvSpPr>
        <p:spPr>
          <a:xfrm>
            <a:off x="7673081" y="1942404"/>
            <a:ext cx="2650734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Bjuda in varandra – ingen ska gå ensam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DEAA8E4B-392B-A718-0659-7431AD801D42}"/>
              </a:ext>
            </a:extLst>
          </p:cNvPr>
          <p:cNvSpPr/>
          <p:nvPr/>
        </p:nvSpPr>
        <p:spPr>
          <a:xfrm>
            <a:off x="1926404" y="4643330"/>
            <a:ext cx="1774004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 bra stämning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A694271B-3DE0-7261-99FA-9C14F76EE0DB}"/>
              </a:ext>
            </a:extLst>
          </p:cNvPr>
          <p:cNvSpPr/>
          <p:nvPr/>
        </p:nvSpPr>
        <p:spPr>
          <a:xfrm>
            <a:off x="386993" y="2137025"/>
            <a:ext cx="2335659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klaga på varandra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FA472D9A-CD3F-6230-E703-40E11E799C7D}"/>
              </a:ext>
            </a:extLst>
          </p:cNvPr>
          <p:cNvSpPr/>
          <p:nvPr/>
        </p:nvSpPr>
        <p:spPr>
          <a:xfrm>
            <a:off x="5084849" y="2024009"/>
            <a:ext cx="1747465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Komma till träningen</a:t>
            </a:r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AED973F4-8663-9248-050C-C225B663C6E9}"/>
              </a:ext>
            </a:extLst>
          </p:cNvPr>
          <p:cNvSpPr/>
          <p:nvPr/>
        </p:nvSpPr>
        <p:spPr>
          <a:xfrm>
            <a:off x="1258583" y="3548143"/>
            <a:ext cx="1335641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Vara snälla</a:t>
            </a: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984E2DAF-F492-0F28-A448-03492E433443}"/>
              </a:ext>
            </a:extLst>
          </p:cNvPr>
          <p:cNvSpPr/>
          <p:nvPr/>
        </p:nvSpPr>
        <p:spPr>
          <a:xfrm>
            <a:off x="7840892" y="5557730"/>
            <a:ext cx="2424704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 roligt tillsammans!</a:t>
            </a:r>
          </a:p>
        </p:txBody>
      </p:sp>
    </p:spTree>
    <p:extLst>
      <p:ext uri="{BB962C8B-B14F-4D97-AF65-F5344CB8AC3E}">
        <p14:creationId xmlns:p14="http://schemas.microsoft.com/office/powerpoint/2010/main" val="215444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B64CF-C55D-521B-0883-24FE65E9AA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v-SE" b="1" dirty="0"/>
              <a:t>Hur ska en bra tränare vara?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315F7B4-1935-D0A1-FAF2-1B4C67A1C32A}"/>
              </a:ext>
            </a:extLst>
          </p:cNvPr>
          <p:cNvSpPr/>
          <p:nvPr/>
        </p:nvSpPr>
        <p:spPr>
          <a:xfrm>
            <a:off x="1458930" y="2979506"/>
            <a:ext cx="2301412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Hjälpa dom som är skadade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AF7D721-AF27-69AE-6781-EB60197B3F27}"/>
              </a:ext>
            </a:extLst>
          </p:cNvPr>
          <p:cNvSpPr/>
          <p:nvPr/>
        </p:nvSpPr>
        <p:spPr>
          <a:xfrm>
            <a:off x="8322067" y="2938409"/>
            <a:ext cx="1438382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pressa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6E74C279-06C2-F7F1-D76C-16AE3D04F375}"/>
              </a:ext>
            </a:extLst>
          </p:cNvPr>
          <p:cNvSpPr/>
          <p:nvPr/>
        </p:nvSpPr>
        <p:spPr>
          <a:xfrm>
            <a:off x="9041257" y="4186130"/>
            <a:ext cx="2876765" cy="195781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säga att man gör fel – uppmuntra det som var bra eller att man försökte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FF5C358E-45D4-3EF5-8741-A68507FBE1DB}"/>
              </a:ext>
            </a:extLst>
          </p:cNvPr>
          <p:cNvSpPr/>
          <p:nvPr/>
        </p:nvSpPr>
        <p:spPr>
          <a:xfrm>
            <a:off x="6419634" y="4087402"/>
            <a:ext cx="1809965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Hjälpsam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7C9D769A-B983-BFFA-CD1E-75E1AEAAD055}"/>
              </a:ext>
            </a:extLst>
          </p:cNvPr>
          <p:cNvSpPr/>
          <p:nvPr/>
        </p:nvSpPr>
        <p:spPr>
          <a:xfrm>
            <a:off x="5131941" y="2532581"/>
            <a:ext cx="1287694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Snäll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A5A8FCC6-F3F2-6D7D-72B6-232C8300B396}"/>
              </a:ext>
            </a:extLst>
          </p:cNvPr>
          <p:cNvSpPr/>
          <p:nvPr/>
        </p:nvSpPr>
        <p:spPr>
          <a:xfrm>
            <a:off x="2609636" y="4572000"/>
            <a:ext cx="2219218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skrika – prata schyst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AD7D5004-A36E-D630-B4D4-1D59F2A78891}"/>
              </a:ext>
            </a:extLst>
          </p:cNvPr>
          <p:cNvSpPr/>
          <p:nvPr/>
        </p:nvSpPr>
        <p:spPr>
          <a:xfrm>
            <a:off x="4339117" y="3630202"/>
            <a:ext cx="1674688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Hitta bra lösningar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DAD71AD0-5D42-21B6-BE7E-757AE976665D}"/>
              </a:ext>
            </a:extLst>
          </p:cNvPr>
          <p:cNvSpPr/>
          <p:nvPr/>
        </p:nvSpPr>
        <p:spPr>
          <a:xfrm>
            <a:off x="6710735" y="2059969"/>
            <a:ext cx="1940105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Göra roliga träningar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E5C6FE17-8187-CB41-C9ED-334CD9F77AF0}"/>
              </a:ext>
            </a:extLst>
          </p:cNvPr>
          <p:cNvSpPr/>
          <p:nvPr/>
        </p:nvSpPr>
        <p:spPr>
          <a:xfrm>
            <a:off x="5845995" y="5167901"/>
            <a:ext cx="2085653" cy="117125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Avsluta träning med någon lek/roligt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650EB653-B734-6BA1-F3DF-62B3041EFA1D}"/>
              </a:ext>
            </a:extLst>
          </p:cNvPr>
          <p:cNvSpPr/>
          <p:nvPr/>
        </p:nvSpPr>
        <p:spPr>
          <a:xfrm>
            <a:off x="636998" y="4828854"/>
            <a:ext cx="1582220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Visa på bra sätt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690E1AA8-F1A0-4FE6-85BC-CA143DEDE12B}"/>
              </a:ext>
            </a:extLst>
          </p:cNvPr>
          <p:cNvSpPr/>
          <p:nvPr/>
        </p:nvSpPr>
        <p:spPr>
          <a:xfrm>
            <a:off x="10066959" y="2059969"/>
            <a:ext cx="1595921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Bra övningar</a:t>
            </a:r>
          </a:p>
        </p:txBody>
      </p:sp>
    </p:spTree>
    <p:extLst>
      <p:ext uri="{BB962C8B-B14F-4D97-AF65-F5344CB8AC3E}">
        <p14:creationId xmlns:p14="http://schemas.microsoft.com/office/powerpoint/2010/main" val="164971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073009-E88A-34F9-57C3-9EB2AAE0ACF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v-SE" b="1" dirty="0"/>
              <a:t>Hur har vi bra träningar tillsammans?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8B5CC58B-BC90-118F-8E69-2B482EBA9C26}"/>
              </a:ext>
            </a:extLst>
          </p:cNvPr>
          <p:cNvSpPr/>
          <p:nvPr/>
        </p:nvSpPr>
        <p:spPr>
          <a:xfrm>
            <a:off x="1078786" y="2712378"/>
            <a:ext cx="2167847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Lyssna på tränaren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9B091A78-D707-AB34-1AE6-4FD0AC61B3B2}"/>
              </a:ext>
            </a:extLst>
          </p:cNvPr>
          <p:cNvSpPr/>
          <p:nvPr/>
        </p:nvSpPr>
        <p:spPr>
          <a:xfrm>
            <a:off x="8846048" y="2301411"/>
            <a:ext cx="2392166" cy="155139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Komma tillbaka till ny övning snabbt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EB43DF91-B474-3054-EFAF-9FD384A301AB}"/>
              </a:ext>
            </a:extLst>
          </p:cNvPr>
          <p:cNvSpPr/>
          <p:nvPr/>
        </p:nvSpPr>
        <p:spPr>
          <a:xfrm>
            <a:off x="572782" y="4993240"/>
            <a:ext cx="2583095" cy="143838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Vattenpauser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3FB10536-6521-543B-014F-E6A6D16858A1}"/>
              </a:ext>
            </a:extLst>
          </p:cNvPr>
          <p:cNvSpPr/>
          <p:nvPr/>
        </p:nvSpPr>
        <p:spPr>
          <a:xfrm>
            <a:off x="2658011" y="3802561"/>
            <a:ext cx="1941815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 bra kläder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E07FCF37-7237-1925-3562-C3F67C534D87}"/>
              </a:ext>
            </a:extLst>
          </p:cNvPr>
          <p:cNvSpPr/>
          <p:nvPr/>
        </p:nvSpPr>
        <p:spPr>
          <a:xfrm>
            <a:off x="8411110" y="4788783"/>
            <a:ext cx="2037708" cy="123177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Uppmuntra varandra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C0EAE2FB-6678-EE58-D257-5D713E352954}"/>
              </a:ext>
            </a:extLst>
          </p:cNvPr>
          <p:cNvSpPr/>
          <p:nvPr/>
        </p:nvSpPr>
        <p:spPr>
          <a:xfrm>
            <a:off x="5732980" y="4052593"/>
            <a:ext cx="1855342" cy="142923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Kämpa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6FB471D0-66D5-3D80-AEDC-C854CB3F8270}"/>
              </a:ext>
            </a:extLst>
          </p:cNvPr>
          <p:cNvSpPr/>
          <p:nvPr/>
        </p:nvSpPr>
        <p:spPr>
          <a:xfrm>
            <a:off x="4187575" y="2414328"/>
            <a:ext cx="2392166" cy="13255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Vara förberedda</a:t>
            </a:r>
          </a:p>
          <a:p>
            <a:pPr algn="ctr"/>
            <a:r>
              <a:rPr lang="sv-SE" dirty="0"/>
              <a:t>Ätit innan och kommer i tid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39286F0F-F6A2-70BF-E609-7127CD7D3253}"/>
              </a:ext>
            </a:extLst>
          </p:cNvPr>
          <p:cNvSpPr/>
          <p:nvPr/>
        </p:nvSpPr>
        <p:spPr>
          <a:xfrm>
            <a:off x="3955552" y="5142216"/>
            <a:ext cx="1428106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Bra humör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2B4C1536-5333-E976-E91F-C5696C87CBB4}"/>
              </a:ext>
            </a:extLst>
          </p:cNvPr>
          <p:cNvSpPr/>
          <p:nvPr/>
        </p:nvSpPr>
        <p:spPr>
          <a:xfrm>
            <a:off x="7255694" y="2658439"/>
            <a:ext cx="1155416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Peppa – inte klaga</a:t>
            </a:r>
          </a:p>
        </p:txBody>
      </p:sp>
    </p:spTree>
    <p:extLst>
      <p:ext uri="{BB962C8B-B14F-4D97-AF65-F5344CB8AC3E}">
        <p14:creationId xmlns:p14="http://schemas.microsoft.com/office/powerpoint/2010/main" val="172482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B67B0D-5456-FCEB-31BC-2C2030986A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v-SE" b="1" dirty="0"/>
              <a:t>Spela matcher tillsammans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E5C6616-4707-407D-482D-CCE5C6309D91}"/>
              </a:ext>
            </a:extLst>
          </p:cNvPr>
          <p:cNvSpPr/>
          <p:nvPr/>
        </p:nvSpPr>
        <p:spPr>
          <a:xfrm>
            <a:off x="1582219" y="2712378"/>
            <a:ext cx="2558265" cy="123289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Vara snäll mot spelare i andra laget om dom skadar sig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73E1498F-0ABD-EC5A-55D0-B67AEEE07722}"/>
              </a:ext>
            </a:extLst>
          </p:cNvPr>
          <p:cNvSpPr/>
          <p:nvPr/>
        </p:nvSpPr>
        <p:spPr>
          <a:xfrm>
            <a:off x="9164549" y="2255177"/>
            <a:ext cx="1479479" cy="13255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Lyssna på domare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E22215D0-9783-4196-1DFF-38CAEF1D31F8}"/>
              </a:ext>
            </a:extLst>
          </p:cNvPr>
          <p:cNvSpPr/>
          <p:nvPr/>
        </p:nvSpPr>
        <p:spPr>
          <a:xfrm>
            <a:off x="3799724" y="4188432"/>
            <a:ext cx="1429821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Ha kul!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0B986F07-2C62-8830-BF0C-D52362C884A3}"/>
              </a:ext>
            </a:extLst>
          </p:cNvPr>
          <p:cNvSpPr/>
          <p:nvPr/>
        </p:nvSpPr>
        <p:spPr>
          <a:xfrm>
            <a:off x="5628526" y="4498369"/>
            <a:ext cx="2018873" cy="141954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Passa varandra och inte bara vara ego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71A8F83A-EF6D-8109-88E4-711F635D3A24}"/>
              </a:ext>
            </a:extLst>
          </p:cNvPr>
          <p:cNvSpPr/>
          <p:nvPr/>
        </p:nvSpPr>
        <p:spPr>
          <a:xfrm>
            <a:off x="8722760" y="4498369"/>
            <a:ext cx="1693523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Kämpa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07B9EA7C-AA2C-CBB6-099B-DEAC689E763A}"/>
              </a:ext>
            </a:extLst>
          </p:cNvPr>
          <p:cNvSpPr/>
          <p:nvPr/>
        </p:nvSpPr>
        <p:spPr>
          <a:xfrm>
            <a:off x="7010400" y="2702959"/>
            <a:ext cx="1712360" cy="141954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Våga skjuta och dribbla själv också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C42FA285-8AEB-FFFB-9FE5-D3BB8C4F3A71}"/>
              </a:ext>
            </a:extLst>
          </p:cNvPr>
          <p:cNvSpPr/>
          <p:nvPr/>
        </p:nvSpPr>
        <p:spPr>
          <a:xfrm>
            <a:off x="4850258" y="2450583"/>
            <a:ext cx="1787705" cy="13255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Spela schysst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E27B8546-1A3F-AE14-5A89-BE71D9776D53}"/>
              </a:ext>
            </a:extLst>
          </p:cNvPr>
          <p:cNvSpPr/>
          <p:nvPr/>
        </p:nvSpPr>
        <p:spPr>
          <a:xfrm>
            <a:off x="838200" y="4583132"/>
            <a:ext cx="2129318" cy="123289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Peppa varandra</a:t>
            </a:r>
          </a:p>
        </p:txBody>
      </p:sp>
    </p:spTree>
    <p:extLst>
      <p:ext uri="{BB962C8B-B14F-4D97-AF65-F5344CB8AC3E}">
        <p14:creationId xmlns:p14="http://schemas.microsoft.com/office/powerpoint/2010/main" val="3974779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0BF0A-B2DA-4564-98F3-1EF7A3FDB8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v-SE" b="1" dirty="0"/>
              <a:t>Hur är en bra fotbollsförälder?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07FCD8A6-5FB1-54B1-A07D-9CEF0A87FC70}"/>
              </a:ext>
            </a:extLst>
          </p:cNvPr>
          <p:cNvSpPr/>
          <p:nvPr/>
        </p:nvSpPr>
        <p:spPr>
          <a:xfrm>
            <a:off x="1931541" y="2327095"/>
            <a:ext cx="1859622" cy="147947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Peppa laget och alla spelare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3CF3FF48-16E8-844B-5045-11050A29FA01}"/>
              </a:ext>
            </a:extLst>
          </p:cNvPr>
          <p:cNvSpPr/>
          <p:nvPr/>
        </p:nvSpPr>
        <p:spPr>
          <a:xfrm>
            <a:off x="7983020" y="2257745"/>
            <a:ext cx="1674687" cy="117125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skrika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5288F38-46D0-4155-E487-1A54C38C9961}"/>
              </a:ext>
            </a:extLst>
          </p:cNvPr>
          <p:cNvSpPr/>
          <p:nvPr/>
        </p:nvSpPr>
        <p:spPr>
          <a:xfrm>
            <a:off x="6534363" y="3714106"/>
            <a:ext cx="2414427" cy="17620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Inte säga till oss vad vi ska göra på planen när vi spelar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6842EB64-FD2C-485E-1B97-5A29AC6E8164}"/>
              </a:ext>
            </a:extLst>
          </p:cNvPr>
          <p:cNvSpPr/>
          <p:nvPr/>
        </p:nvSpPr>
        <p:spPr>
          <a:xfrm>
            <a:off x="4651622" y="2481207"/>
            <a:ext cx="1489753" cy="117125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Säga bra saker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04C7D1D7-597C-5B06-60C7-3234A7E1953F}"/>
              </a:ext>
            </a:extLst>
          </p:cNvPr>
          <p:cNvSpPr/>
          <p:nvPr/>
        </p:nvSpPr>
        <p:spPr>
          <a:xfrm>
            <a:off x="2809981" y="4602823"/>
            <a:ext cx="1299682" cy="132556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Stötta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047E75AB-7345-5785-173A-B6BCE7A6DE77}"/>
              </a:ext>
            </a:extLst>
          </p:cNvPr>
          <p:cNvSpPr/>
          <p:nvPr/>
        </p:nvSpPr>
        <p:spPr>
          <a:xfrm>
            <a:off x="4903337" y="3806573"/>
            <a:ext cx="1238038" cy="914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Heja!</a:t>
            </a:r>
          </a:p>
        </p:txBody>
      </p:sp>
    </p:spTree>
    <p:extLst>
      <p:ext uri="{BB962C8B-B14F-4D97-AF65-F5344CB8AC3E}">
        <p14:creationId xmlns:p14="http://schemas.microsoft.com/office/powerpoint/2010/main" val="3416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231</Words>
  <Application>Microsoft Office PowerPoint</Application>
  <PresentationFormat>Bredbild</PresentationFormat>
  <Paragraphs>53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Office-tema</vt:lpstr>
      <vt:lpstr> MIK  F2014 fotbollsregler 2024</vt:lpstr>
      <vt:lpstr>Hur är vi schysta lagkompisar?</vt:lpstr>
      <vt:lpstr>Hur ska en bra tränare vara?</vt:lpstr>
      <vt:lpstr>Hur har vi bra träningar tillsammans?</vt:lpstr>
      <vt:lpstr>Spela matcher tillsammans</vt:lpstr>
      <vt:lpstr>Hur är en bra fotbollsförälder?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MIK  F2014 fotbollsregler 2024</dc:title>
  <dc:creator>Sandra Viktorin</dc:creator>
  <cp:lastModifiedBy>Sandra Viktorin</cp:lastModifiedBy>
  <cp:revision>1</cp:revision>
  <dcterms:created xsi:type="dcterms:W3CDTF">2024-05-10T13:31:17Z</dcterms:created>
  <dcterms:modified xsi:type="dcterms:W3CDTF">2024-05-10T14:04:54Z</dcterms:modified>
</cp:coreProperties>
</file>