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6" r:id="rId8"/>
    <p:sldId id="260" r:id="rId9"/>
    <p:sldId id="261" r:id="rId10"/>
    <p:sldId id="264" r:id="rId11"/>
    <p:sldId id="263" r:id="rId12"/>
    <p:sldId id="262" r:id="rId13"/>
    <p:sldId id="265" r:id="rId14"/>
    <p:sldId id="269" r:id="rId15"/>
    <p:sldId id="268" r:id="rId16"/>
    <p:sldId id="267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39E55E1F-B8AA-47A9-8C71-E1AE567EBBAE}">
          <p14:sldIdLst>
            <p14:sldId id="256"/>
            <p14:sldId id="270"/>
            <p14:sldId id="271"/>
            <p14:sldId id="257"/>
            <p14:sldId id="258"/>
            <p14:sldId id="259"/>
            <p14:sldId id="266"/>
            <p14:sldId id="260"/>
            <p14:sldId id="261"/>
            <p14:sldId id="264"/>
            <p14:sldId id="263"/>
            <p14:sldId id="262"/>
            <p14:sldId id="265"/>
            <p14:sldId id="269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dberg Paal (4004)" initials="SP(" lastIdx="1" clrIdx="0">
    <p:extLst>
      <p:ext uri="{19B8F6BF-5375-455C-9EA6-DF929625EA0E}">
        <p15:presenceInfo xmlns:p15="http://schemas.microsoft.com/office/powerpoint/2012/main" userId="S-1-5-21-807759482-1032737249-925700815-220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F9B18-EC4D-4E17-B107-7F8CED1511B9}" v="32" dt="2021-04-20T16:32:45.876"/>
    <p1510:client id="{6825058A-AFB4-4BAC-B491-DEDFF0FA446B}" v="5" dt="2021-04-20T08:21:15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al sundberg" userId="3ee1f7766a74ca29" providerId="Windows Live" clId="Web-{6825058A-AFB4-4BAC-B491-DEDFF0FA446B}"/>
    <pc:docChg chg="addSld modSld modSection">
      <pc:chgData name="paal sundberg" userId="3ee1f7766a74ca29" providerId="Windows Live" clId="Web-{6825058A-AFB4-4BAC-B491-DEDFF0FA446B}" dt="2021-04-20T08:21:12.779" v="1" actId="20577"/>
      <pc:docMkLst>
        <pc:docMk/>
      </pc:docMkLst>
      <pc:sldChg chg="modSp new">
        <pc:chgData name="paal sundberg" userId="3ee1f7766a74ca29" providerId="Windows Live" clId="Web-{6825058A-AFB4-4BAC-B491-DEDFF0FA446B}" dt="2021-04-20T08:21:12.779" v="1" actId="20577"/>
        <pc:sldMkLst>
          <pc:docMk/>
          <pc:sldMk cId="1242075653" sldId="260"/>
        </pc:sldMkLst>
        <pc:spChg chg="mod">
          <ac:chgData name="paal sundberg" userId="3ee1f7766a74ca29" providerId="Windows Live" clId="Web-{6825058A-AFB4-4BAC-B491-DEDFF0FA446B}" dt="2021-04-20T08:21:12.779" v="1" actId="20577"/>
          <ac:spMkLst>
            <pc:docMk/>
            <pc:sldMk cId="1242075653" sldId="260"/>
            <ac:spMk id="2" creationId="{339D8B12-786F-47E1-9B33-4A8D068B9660}"/>
          </ac:spMkLst>
        </pc:spChg>
      </pc:sldChg>
    </pc:docChg>
  </pc:docChgLst>
  <pc:docChgLst>
    <pc:chgData name="paal sundberg" userId="3ee1f7766a74ca29" providerId="Windows Live" clId="Web-{419F9B18-EC4D-4E17-B107-7F8CED1511B9}"/>
    <pc:docChg chg="modSld">
      <pc:chgData name="paal sundberg" userId="3ee1f7766a74ca29" providerId="Windows Live" clId="Web-{419F9B18-EC4D-4E17-B107-7F8CED1511B9}" dt="2021-04-20T16:32:45.876" v="17" actId="1076"/>
      <pc:docMkLst>
        <pc:docMk/>
      </pc:docMkLst>
      <pc:sldChg chg="addSp delSp modSp">
        <pc:chgData name="paal sundberg" userId="3ee1f7766a74ca29" providerId="Windows Live" clId="Web-{419F9B18-EC4D-4E17-B107-7F8CED1511B9}" dt="2021-04-20T16:32:45.876" v="17" actId="1076"/>
        <pc:sldMkLst>
          <pc:docMk/>
          <pc:sldMk cId="4057363523" sldId="257"/>
        </pc:sldMkLst>
        <pc:spChg chg="mod">
          <ac:chgData name="paal sundberg" userId="3ee1f7766a74ca29" providerId="Windows Live" clId="Web-{419F9B18-EC4D-4E17-B107-7F8CED1511B9}" dt="2021-04-20T16:30:59.718" v="11" actId="20577"/>
          <ac:spMkLst>
            <pc:docMk/>
            <pc:sldMk cId="4057363523" sldId="257"/>
            <ac:spMk id="3" creationId="{F1E362EE-D790-4679-9881-4C76EC94808B}"/>
          </ac:spMkLst>
        </pc:spChg>
        <pc:picChg chg="del">
          <ac:chgData name="paal sundberg" userId="3ee1f7766a74ca29" providerId="Windows Live" clId="Web-{419F9B18-EC4D-4E17-B107-7F8CED1511B9}" dt="2021-04-20T16:31:07.140" v="12"/>
          <ac:picMkLst>
            <pc:docMk/>
            <pc:sldMk cId="4057363523" sldId="257"/>
            <ac:picMk id="4" creationId="{68DF22C7-5C21-4AB7-8F1A-800CDF6653AA}"/>
          </ac:picMkLst>
        </pc:picChg>
        <pc:picChg chg="add mod">
          <ac:chgData name="paal sundberg" userId="3ee1f7766a74ca29" providerId="Windows Live" clId="Web-{419F9B18-EC4D-4E17-B107-7F8CED1511B9}" dt="2021-04-20T16:32:45.876" v="17" actId="1076"/>
          <ac:picMkLst>
            <pc:docMk/>
            <pc:sldMk cId="4057363523" sldId="257"/>
            <ac:picMk id="5" creationId="{4BBDFB6F-FABB-4E8D-8039-C4F4F816CD3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71259-AF9C-4751-809F-D3D165F0A9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510AFF-A566-486C-B7B9-4EF82F231D58}">
      <dgm:prSet/>
      <dgm:spPr/>
      <dgm:t>
        <a:bodyPr/>
        <a:lstStyle/>
        <a:p>
          <a:r>
            <a:rPr lang="en-US"/>
            <a:t>Restaurangchansen 2/spelare(till hösten)</a:t>
          </a:r>
        </a:p>
      </dgm:t>
    </dgm:pt>
    <dgm:pt modelId="{83866694-3540-486D-B122-9DC6E72C8AFE}" type="parTrans" cxnId="{53169B42-0848-4A62-B5F3-0DE8DB4D8E28}">
      <dgm:prSet/>
      <dgm:spPr/>
      <dgm:t>
        <a:bodyPr/>
        <a:lstStyle/>
        <a:p>
          <a:endParaRPr lang="en-US"/>
        </a:p>
      </dgm:t>
    </dgm:pt>
    <dgm:pt modelId="{5AAC5A7C-7585-4FD9-9458-3354FB0050EA}" type="sibTrans" cxnId="{53169B42-0848-4A62-B5F3-0DE8DB4D8E28}">
      <dgm:prSet/>
      <dgm:spPr/>
      <dgm:t>
        <a:bodyPr/>
        <a:lstStyle/>
        <a:p>
          <a:endParaRPr lang="en-US"/>
        </a:p>
      </dgm:t>
    </dgm:pt>
    <dgm:pt modelId="{B3F0871E-86B9-4E73-ACD1-3476C35BE9BF}">
      <dgm:prSet/>
      <dgm:spPr/>
      <dgm:t>
        <a:bodyPr/>
        <a:lstStyle/>
        <a:p>
          <a:r>
            <a:rPr lang="en-US"/>
            <a:t>Matforshäftet 3/spelare (vår och höst)</a:t>
          </a:r>
        </a:p>
      </dgm:t>
    </dgm:pt>
    <dgm:pt modelId="{6E7727E7-965A-4B1B-9CC7-A1A949D8A12B}" type="parTrans" cxnId="{1B2F93B3-A588-42FB-A1AC-DA11DF2B835A}">
      <dgm:prSet/>
      <dgm:spPr/>
      <dgm:t>
        <a:bodyPr/>
        <a:lstStyle/>
        <a:p>
          <a:endParaRPr lang="en-US"/>
        </a:p>
      </dgm:t>
    </dgm:pt>
    <dgm:pt modelId="{914F9D9D-F2A7-4C62-A3D5-EC91FFE417EE}" type="sibTrans" cxnId="{1B2F93B3-A588-42FB-A1AC-DA11DF2B835A}">
      <dgm:prSet/>
      <dgm:spPr/>
      <dgm:t>
        <a:bodyPr/>
        <a:lstStyle/>
        <a:p>
          <a:endParaRPr lang="en-US"/>
        </a:p>
      </dgm:t>
    </dgm:pt>
    <dgm:pt modelId="{AB4F336B-48B1-47EA-A640-9AA9B1DBE7B5}">
      <dgm:prSet/>
      <dgm:spPr/>
      <dgm:t>
        <a:bodyPr/>
        <a:lstStyle/>
        <a:p>
          <a:r>
            <a:rPr lang="en-US"/>
            <a:t>Toapapper 5/spelare</a:t>
          </a:r>
        </a:p>
      </dgm:t>
    </dgm:pt>
    <dgm:pt modelId="{D814D82E-1EAE-4F7E-9CFF-7930AB4DCEED}" type="parTrans" cxnId="{21A07D9A-1F6C-4C83-9E7A-DE53000CEF41}">
      <dgm:prSet/>
      <dgm:spPr/>
      <dgm:t>
        <a:bodyPr/>
        <a:lstStyle/>
        <a:p>
          <a:endParaRPr lang="en-US"/>
        </a:p>
      </dgm:t>
    </dgm:pt>
    <dgm:pt modelId="{97C84E40-D36D-4EE9-8B70-99DE57CFD580}" type="sibTrans" cxnId="{21A07D9A-1F6C-4C83-9E7A-DE53000CEF41}">
      <dgm:prSet/>
      <dgm:spPr/>
      <dgm:t>
        <a:bodyPr/>
        <a:lstStyle/>
        <a:p>
          <a:endParaRPr lang="en-US"/>
        </a:p>
      </dgm:t>
    </dgm:pt>
    <dgm:pt modelId="{AB9EE2EB-147D-43C6-98DD-56D9CF575EE0}">
      <dgm:prSet/>
      <dgm:spPr/>
      <dgm:t>
        <a:bodyPr/>
        <a:lstStyle/>
        <a:p>
          <a:r>
            <a:rPr lang="en-US"/>
            <a:t>Kakor (endast till laget)</a:t>
          </a:r>
        </a:p>
      </dgm:t>
    </dgm:pt>
    <dgm:pt modelId="{97D85BDA-9DD5-44EF-888B-BA064F2BE32F}" type="parTrans" cxnId="{A327163E-F945-464F-9A7E-8524BF3892A4}">
      <dgm:prSet/>
      <dgm:spPr/>
      <dgm:t>
        <a:bodyPr/>
        <a:lstStyle/>
        <a:p>
          <a:endParaRPr lang="en-US"/>
        </a:p>
      </dgm:t>
    </dgm:pt>
    <dgm:pt modelId="{675C6BDB-796D-422C-BB8F-1962980BE800}" type="sibTrans" cxnId="{A327163E-F945-464F-9A7E-8524BF3892A4}">
      <dgm:prSet/>
      <dgm:spPr/>
      <dgm:t>
        <a:bodyPr/>
        <a:lstStyle/>
        <a:p>
          <a:endParaRPr lang="en-US"/>
        </a:p>
      </dgm:t>
    </dgm:pt>
    <dgm:pt modelId="{D9C7BE0C-056B-4066-90F8-5F8B4FD61DE0}">
      <dgm:prSet/>
      <dgm:spPr/>
      <dgm:t>
        <a:bodyPr/>
        <a:lstStyle/>
        <a:p>
          <a:r>
            <a:rPr lang="en-US"/>
            <a:t>Sponsring?</a:t>
          </a:r>
        </a:p>
      </dgm:t>
    </dgm:pt>
    <dgm:pt modelId="{7AE5657D-38A7-4DE5-80AA-631B164B71A1}" type="parTrans" cxnId="{DE6B1C21-BE63-4429-8408-ED6200C06FCD}">
      <dgm:prSet/>
      <dgm:spPr/>
      <dgm:t>
        <a:bodyPr/>
        <a:lstStyle/>
        <a:p>
          <a:endParaRPr lang="en-US"/>
        </a:p>
      </dgm:t>
    </dgm:pt>
    <dgm:pt modelId="{F46D67D3-24C9-4A2B-8E00-22C1FD5324A9}" type="sibTrans" cxnId="{DE6B1C21-BE63-4429-8408-ED6200C06FCD}">
      <dgm:prSet/>
      <dgm:spPr/>
      <dgm:t>
        <a:bodyPr/>
        <a:lstStyle/>
        <a:p>
          <a:endParaRPr lang="en-US"/>
        </a:p>
      </dgm:t>
    </dgm:pt>
    <dgm:pt modelId="{B67D5555-4E74-46E7-9FC2-65352894CB92}">
      <dgm:prSet/>
      <dgm:spPr/>
      <dgm:t>
        <a:bodyPr/>
        <a:lstStyle/>
        <a:p>
          <a:r>
            <a:rPr lang="en-US"/>
            <a:t>Vet någon förälder om något lagjobb?</a:t>
          </a:r>
        </a:p>
      </dgm:t>
    </dgm:pt>
    <dgm:pt modelId="{C6E55108-D1FB-4EA0-AC0D-1E5976BEBAE8}" type="parTrans" cxnId="{8BEA0521-3E09-4522-827D-C163FADB6E19}">
      <dgm:prSet/>
      <dgm:spPr/>
      <dgm:t>
        <a:bodyPr/>
        <a:lstStyle/>
        <a:p>
          <a:endParaRPr lang="en-US"/>
        </a:p>
      </dgm:t>
    </dgm:pt>
    <dgm:pt modelId="{12262DFC-D400-44CE-BC62-0C608BE8044C}" type="sibTrans" cxnId="{8BEA0521-3E09-4522-827D-C163FADB6E19}">
      <dgm:prSet/>
      <dgm:spPr/>
      <dgm:t>
        <a:bodyPr/>
        <a:lstStyle/>
        <a:p>
          <a:endParaRPr lang="en-US"/>
        </a:p>
      </dgm:t>
    </dgm:pt>
    <dgm:pt modelId="{07E2912D-A163-499B-8741-BABF7F94B781}" type="pres">
      <dgm:prSet presAssocID="{3F271259-AF9C-4751-809F-D3D165F0A9E1}" presName="linear" presStyleCnt="0">
        <dgm:presLayoutVars>
          <dgm:animLvl val="lvl"/>
          <dgm:resizeHandles val="exact"/>
        </dgm:presLayoutVars>
      </dgm:prSet>
      <dgm:spPr/>
    </dgm:pt>
    <dgm:pt modelId="{FB179E9C-6959-4B8C-898A-D75BFBCC517A}" type="pres">
      <dgm:prSet presAssocID="{1D510AFF-A566-486C-B7B9-4EF82F231D5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85B2EC6-21E6-4E94-A39B-4C9A513DFF28}" type="pres">
      <dgm:prSet presAssocID="{5AAC5A7C-7585-4FD9-9458-3354FB0050EA}" presName="spacer" presStyleCnt="0"/>
      <dgm:spPr/>
    </dgm:pt>
    <dgm:pt modelId="{E23ED140-331C-438E-BEC5-AD53F5F825F8}" type="pres">
      <dgm:prSet presAssocID="{B3F0871E-86B9-4E73-ACD1-3476C35BE9B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969F9C-C95E-4D2D-AD68-ABAD9A33EF74}" type="pres">
      <dgm:prSet presAssocID="{914F9D9D-F2A7-4C62-A3D5-EC91FFE417EE}" presName="spacer" presStyleCnt="0"/>
      <dgm:spPr/>
    </dgm:pt>
    <dgm:pt modelId="{E340E022-653C-421B-AADB-EDE2908AB47C}" type="pres">
      <dgm:prSet presAssocID="{AB4F336B-48B1-47EA-A640-9AA9B1DBE7B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17C2F16-4819-4BB2-8306-02A0CBEEF70C}" type="pres">
      <dgm:prSet presAssocID="{97C84E40-D36D-4EE9-8B70-99DE57CFD580}" presName="spacer" presStyleCnt="0"/>
      <dgm:spPr/>
    </dgm:pt>
    <dgm:pt modelId="{498074E0-86A7-4885-AA6F-800C2CDC5C6B}" type="pres">
      <dgm:prSet presAssocID="{AB9EE2EB-147D-43C6-98DD-56D9CF575EE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5915F7B-8730-4B91-AFAF-4743E9C7E50C}" type="pres">
      <dgm:prSet presAssocID="{675C6BDB-796D-422C-BB8F-1962980BE800}" presName="spacer" presStyleCnt="0"/>
      <dgm:spPr/>
    </dgm:pt>
    <dgm:pt modelId="{E456793E-30BA-4933-BCF5-DB3B4F4D3C3E}" type="pres">
      <dgm:prSet presAssocID="{D9C7BE0C-056B-4066-90F8-5F8B4FD61DE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F97F947-68EE-44D6-994A-7C380E4AFD0F}" type="pres">
      <dgm:prSet presAssocID="{F46D67D3-24C9-4A2B-8E00-22C1FD5324A9}" presName="spacer" presStyleCnt="0"/>
      <dgm:spPr/>
    </dgm:pt>
    <dgm:pt modelId="{4347AEB1-F389-4241-A81B-F4A772CE0D1E}" type="pres">
      <dgm:prSet presAssocID="{B67D5555-4E74-46E7-9FC2-65352894CB9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6C41F16-4FE2-49C9-94AB-C9D23B2B5A0B}" type="presOf" srcId="{1D510AFF-A566-486C-B7B9-4EF82F231D58}" destId="{FB179E9C-6959-4B8C-898A-D75BFBCC517A}" srcOrd="0" destOrd="0" presId="urn:microsoft.com/office/officeart/2005/8/layout/vList2"/>
    <dgm:cxn modelId="{15C27B17-62FE-4E0D-8310-1F9098B34DB7}" type="presOf" srcId="{B67D5555-4E74-46E7-9FC2-65352894CB92}" destId="{4347AEB1-F389-4241-A81B-F4A772CE0D1E}" srcOrd="0" destOrd="0" presId="urn:microsoft.com/office/officeart/2005/8/layout/vList2"/>
    <dgm:cxn modelId="{8BEA0521-3E09-4522-827D-C163FADB6E19}" srcId="{3F271259-AF9C-4751-809F-D3D165F0A9E1}" destId="{B67D5555-4E74-46E7-9FC2-65352894CB92}" srcOrd="5" destOrd="0" parTransId="{C6E55108-D1FB-4EA0-AC0D-1E5976BEBAE8}" sibTransId="{12262DFC-D400-44CE-BC62-0C608BE8044C}"/>
    <dgm:cxn modelId="{DE6B1C21-BE63-4429-8408-ED6200C06FCD}" srcId="{3F271259-AF9C-4751-809F-D3D165F0A9E1}" destId="{D9C7BE0C-056B-4066-90F8-5F8B4FD61DE0}" srcOrd="4" destOrd="0" parTransId="{7AE5657D-38A7-4DE5-80AA-631B164B71A1}" sibTransId="{F46D67D3-24C9-4A2B-8E00-22C1FD5324A9}"/>
    <dgm:cxn modelId="{FB59FA23-827D-4E0C-869E-261F955C414E}" type="presOf" srcId="{AB9EE2EB-147D-43C6-98DD-56D9CF575EE0}" destId="{498074E0-86A7-4885-AA6F-800C2CDC5C6B}" srcOrd="0" destOrd="0" presId="urn:microsoft.com/office/officeart/2005/8/layout/vList2"/>
    <dgm:cxn modelId="{A327163E-F945-464F-9A7E-8524BF3892A4}" srcId="{3F271259-AF9C-4751-809F-D3D165F0A9E1}" destId="{AB9EE2EB-147D-43C6-98DD-56D9CF575EE0}" srcOrd="3" destOrd="0" parTransId="{97D85BDA-9DD5-44EF-888B-BA064F2BE32F}" sibTransId="{675C6BDB-796D-422C-BB8F-1962980BE800}"/>
    <dgm:cxn modelId="{53169B42-0848-4A62-B5F3-0DE8DB4D8E28}" srcId="{3F271259-AF9C-4751-809F-D3D165F0A9E1}" destId="{1D510AFF-A566-486C-B7B9-4EF82F231D58}" srcOrd="0" destOrd="0" parTransId="{83866694-3540-486D-B122-9DC6E72C8AFE}" sibTransId="{5AAC5A7C-7585-4FD9-9458-3354FB0050EA}"/>
    <dgm:cxn modelId="{21A07D9A-1F6C-4C83-9E7A-DE53000CEF41}" srcId="{3F271259-AF9C-4751-809F-D3D165F0A9E1}" destId="{AB4F336B-48B1-47EA-A640-9AA9B1DBE7B5}" srcOrd="2" destOrd="0" parTransId="{D814D82E-1EAE-4F7E-9CFF-7930AB4DCEED}" sibTransId="{97C84E40-D36D-4EE9-8B70-99DE57CFD580}"/>
    <dgm:cxn modelId="{B650DDA3-69DD-4E95-B534-D6C84D86E5EA}" type="presOf" srcId="{3F271259-AF9C-4751-809F-D3D165F0A9E1}" destId="{07E2912D-A163-499B-8741-BABF7F94B781}" srcOrd="0" destOrd="0" presId="urn:microsoft.com/office/officeart/2005/8/layout/vList2"/>
    <dgm:cxn modelId="{1B2F93B3-A588-42FB-A1AC-DA11DF2B835A}" srcId="{3F271259-AF9C-4751-809F-D3D165F0A9E1}" destId="{B3F0871E-86B9-4E73-ACD1-3476C35BE9BF}" srcOrd="1" destOrd="0" parTransId="{6E7727E7-965A-4B1B-9CC7-A1A949D8A12B}" sibTransId="{914F9D9D-F2A7-4C62-A3D5-EC91FFE417EE}"/>
    <dgm:cxn modelId="{49D2E4D8-2D0B-400A-A65C-B540D3606C3B}" type="presOf" srcId="{D9C7BE0C-056B-4066-90F8-5F8B4FD61DE0}" destId="{E456793E-30BA-4933-BCF5-DB3B4F4D3C3E}" srcOrd="0" destOrd="0" presId="urn:microsoft.com/office/officeart/2005/8/layout/vList2"/>
    <dgm:cxn modelId="{B5CA6BF5-CD2C-45AC-9CEE-E918F290055C}" type="presOf" srcId="{AB4F336B-48B1-47EA-A640-9AA9B1DBE7B5}" destId="{E340E022-653C-421B-AADB-EDE2908AB47C}" srcOrd="0" destOrd="0" presId="urn:microsoft.com/office/officeart/2005/8/layout/vList2"/>
    <dgm:cxn modelId="{747908FD-FCE1-428C-BE77-B5D47B518BE4}" type="presOf" srcId="{B3F0871E-86B9-4E73-ACD1-3476C35BE9BF}" destId="{E23ED140-331C-438E-BEC5-AD53F5F825F8}" srcOrd="0" destOrd="0" presId="urn:microsoft.com/office/officeart/2005/8/layout/vList2"/>
    <dgm:cxn modelId="{C8EE39D1-BD88-4517-92C1-7F8C6D05051A}" type="presParOf" srcId="{07E2912D-A163-499B-8741-BABF7F94B781}" destId="{FB179E9C-6959-4B8C-898A-D75BFBCC517A}" srcOrd="0" destOrd="0" presId="urn:microsoft.com/office/officeart/2005/8/layout/vList2"/>
    <dgm:cxn modelId="{21366E5C-5B0B-4E8E-800A-CF1B7840F13F}" type="presParOf" srcId="{07E2912D-A163-499B-8741-BABF7F94B781}" destId="{385B2EC6-21E6-4E94-A39B-4C9A513DFF28}" srcOrd="1" destOrd="0" presId="urn:microsoft.com/office/officeart/2005/8/layout/vList2"/>
    <dgm:cxn modelId="{69C4FE4C-813F-4CA1-A414-6B0BA19EAAC5}" type="presParOf" srcId="{07E2912D-A163-499B-8741-BABF7F94B781}" destId="{E23ED140-331C-438E-BEC5-AD53F5F825F8}" srcOrd="2" destOrd="0" presId="urn:microsoft.com/office/officeart/2005/8/layout/vList2"/>
    <dgm:cxn modelId="{677779DE-836D-4E17-BF66-140142149664}" type="presParOf" srcId="{07E2912D-A163-499B-8741-BABF7F94B781}" destId="{85969F9C-C95E-4D2D-AD68-ABAD9A33EF74}" srcOrd="3" destOrd="0" presId="urn:microsoft.com/office/officeart/2005/8/layout/vList2"/>
    <dgm:cxn modelId="{2A5F73C4-7B0D-4020-8240-DDC8A28A64C6}" type="presParOf" srcId="{07E2912D-A163-499B-8741-BABF7F94B781}" destId="{E340E022-653C-421B-AADB-EDE2908AB47C}" srcOrd="4" destOrd="0" presId="urn:microsoft.com/office/officeart/2005/8/layout/vList2"/>
    <dgm:cxn modelId="{22B34C3B-9A95-456B-8C28-D9C129673F0D}" type="presParOf" srcId="{07E2912D-A163-499B-8741-BABF7F94B781}" destId="{D17C2F16-4819-4BB2-8306-02A0CBEEF70C}" srcOrd="5" destOrd="0" presId="urn:microsoft.com/office/officeart/2005/8/layout/vList2"/>
    <dgm:cxn modelId="{EC1D1C85-3597-4A3D-B90D-EFAEDC41333E}" type="presParOf" srcId="{07E2912D-A163-499B-8741-BABF7F94B781}" destId="{498074E0-86A7-4885-AA6F-800C2CDC5C6B}" srcOrd="6" destOrd="0" presId="urn:microsoft.com/office/officeart/2005/8/layout/vList2"/>
    <dgm:cxn modelId="{A3470589-8EC4-4F84-B6EA-F2E13B5833D8}" type="presParOf" srcId="{07E2912D-A163-499B-8741-BABF7F94B781}" destId="{C5915F7B-8730-4B91-AFAF-4743E9C7E50C}" srcOrd="7" destOrd="0" presId="urn:microsoft.com/office/officeart/2005/8/layout/vList2"/>
    <dgm:cxn modelId="{61F75AF6-78CA-485E-8ADB-6AF529FFC161}" type="presParOf" srcId="{07E2912D-A163-499B-8741-BABF7F94B781}" destId="{E456793E-30BA-4933-BCF5-DB3B4F4D3C3E}" srcOrd="8" destOrd="0" presId="urn:microsoft.com/office/officeart/2005/8/layout/vList2"/>
    <dgm:cxn modelId="{7759A198-7050-4671-BBD7-45DB344DB0A6}" type="presParOf" srcId="{07E2912D-A163-499B-8741-BABF7F94B781}" destId="{6F97F947-68EE-44D6-994A-7C380E4AFD0F}" srcOrd="9" destOrd="0" presId="urn:microsoft.com/office/officeart/2005/8/layout/vList2"/>
    <dgm:cxn modelId="{58221910-80DE-40AD-B933-8E0E529B4498}" type="presParOf" srcId="{07E2912D-A163-499B-8741-BABF7F94B781}" destId="{4347AEB1-F389-4241-A81B-F4A772CE0D1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79E9C-6959-4B8C-898A-D75BFBCC517A}">
      <dsp:nvSpPr>
        <dsp:cNvPr id="0" name=""/>
        <dsp:cNvSpPr/>
      </dsp:nvSpPr>
      <dsp:spPr>
        <a:xfrm>
          <a:off x="0" y="38484"/>
          <a:ext cx="631128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Restaurangchansen 2/spelare(till hösten)</a:t>
          </a:r>
        </a:p>
      </dsp:txBody>
      <dsp:txXfrm>
        <a:off x="31613" y="70097"/>
        <a:ext cx="6248056" cy="584369"/>
      </dsp:txXfrm>
    </dsp:sp>
    <dsp:sp modelId="{E23ED140-331C-438E-BEC5-AD53F5F825F8}">
      <dsp:nvSpPr>
        <dsp:cNvPr id="0" name=""/>
        <dsp:cNvSpPr/>
      </dsp:nvSpPr>
      <dsp:spPr>
        <a:xfrm>
          <a:off x="0" y="763839"/>
          <a:ext cx="631128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Matforshäftet 3/spelare (vår och höst)</a:t>
          </a:r>
        </a:p>
      </dsp:txBody>
      <dsp:txXfrm>
        <a:off x="31613" y="795452"/>
        <a:ext cx="6248056" cy="584369"/>
      </dsp:txXfrm>
    </dsp:sp>
    <dsp:sp modelId="{E340E022-653C-421B-AADB-EDE2908AB47C}">
      <dsp:nvSpPr>
        <dsp:cNvPr id="0" name=""/>
        <dsp:cNvSpPr/>
      </dsp:nvSpPr>
      <dsp:spPr>
        <a:xfrm>
          <a:off x="0" y="1489194"/>
          <a:ext cx="631128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Toapapper 5/spelare</a:t>
          </a:r>
        </a:p>
      </dsp:txBody>
      <dsp:txXfrm>
        <a:off x="31613" y="1520807"/>
        <a:ext cx="6248056" cy="584369"/>
      </dsp:txXfrm>
    </dsp:sp>
    <dsp:sp modelId="{498074E0-86A7-4885-AA6F-800C2CDC5C6B}">
      <dsp:nvSpPr>
        <dsp:cNvPr id="0" name=""/>
        <dsp:cNvSpPr/>
      </dsp:nvSpPr>
      <dsp:spPr>
        <a:xfrm>
          <a:off x="0" y="2214549"/>
          <a:ext cx="631128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Kakor (endast till laget)</a:t>
          </a:r>
        </a:p>
      </dsp:txBody>
      <dsp:txXfrm>
        <a:off x="31613" y="2246162"/>
        <a:ext cx="6248056" cy="584369"/>
      </dsp:txXfrm>
    </dsp:sp>
    <dsp:sp modelId="{E456793E-30BA-4933-BCF5-DB3B4F4D3C3E}">
      <dsp:nvSpPr>
        <dsp:cNvPr id="0" name=""/>
        <dsp:cNvSpPr/>
      </dsp:nvSpPr>
      <dsp:spPr>
        <a:xfrm>
          <a:off x="0" y="2939904"/>
          <a:ext cx="631128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Sponsring?</a:t>
          </a:r>
        </a:p>
      </dsp:txBody>
      <dsp:txXfrm>
        <a:off x="31613" y="2971517"/>
        <a:ext cx="6248056" cy="584369"/>
      </dsp:txXfrm>
    </dsp:sp>
    <dsp:sp modelId="{4347AEB1-F389-4241-A81B-F4A772CE0D1E}">
      <dsp:nvSpPr>
        <dsp:cNvPr id="0" name=""/>
        <dsp:cNvSpPr/>
      </dsp:nvSpPr>
      <dsp:spPr>
        <a:xfrm>
          <a:off x="0" y="3665259"/>
          <a:ext cx="631128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Vet någon förälder om något lagjobb?</a:t>
          </a:r>
        </a:p>
      </dsp:txBody>
      <dsp:txXfrm>
        <a:off x="31613" y="3696872"/>
        <a:ext cx="6248056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DD856-2925-469A-A0BD-6D60C9AD8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A371934-239C-4DD8-945E-9A9E8B9FA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E181E8-D81A-4FB8-89EE-04612A1E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D2D86A-E0C9-4A8F-BB3B-10977D04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EA0F13-87FF-4A6D-987C-D7B01006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97707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49F6A2-F2F2-4A3C-99A6-D8F8432F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43AABBB-6BF8-4493-85B4-901DC077D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0B8B53-F09F-40CD-8042-79F4F69D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D03E0-D568-4B81-8804-58826483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B4BB49-25D3-4588-B5B9-705E115C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7197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C3560DD-C63D-45A2-9DA1-F109BBB90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1099990-0F24-4616-A9F1-347EA91BB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41DE85-CDDC-4A42-B045-533E22C5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A61B18-54F2-4B0C-A0EB-F007AA65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A9B097-EAAC-4AAB-92F0-73BB9707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48123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AA8580-F6BD-4A31-B40D-1BF65F0E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F75965-DA99-4D58-9651-636838C5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F480D4-4DD1-4C6D-8CEB-B878656D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6EF16E-E800-41DE-88C9-F9E0131A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6C3F13-A923-495B-A2FB-D1C0C0CA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8499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AA8006-5EDC-456A-B54A-F7706A21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8C1958-9E63-4A84-BB7E-35225578B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D12B4-ADB0-497B-B06F-A698E9C4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509E24-ABDC-4518-B158-3847311E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0B1174-6A8F-4E39-A32D-4ED43BEA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71643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005042-7317-45F2-8DDD-99AB28D7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55FFDD-ED89-47D9-A1A2-FCCA0C922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23F110-ACFD-472F-AD51-6D129AE0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B6452E-E5A9-4A4B-A96D-5FE0183C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71F4B7-B2D4-47DD-9B0C-0EFD2C5D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EA95D94-4FB2-4311-BA77-8872B14B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4912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8FA9FF-7E4D-4D96-839B-9C4CB932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D1770B-1BCF-4CEF-B34F-F19FC51F2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743D9F-E679-401C-A4E4-C6B39273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E03214D-9059-4750-AE7C-E8A2C3295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45DA09-6841-495D-95F7-76B4CF401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165E8D9-EE8E-4607-BE47-A7504942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CF4154-6794-4743-A8A2-839F841E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04B4C00-BED4-4B45-85DF-702A4A0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57330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11F835-8E91-4F21-A467-4AE2F005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04B474-128E-4156-ADD5-D8D958BD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C502ABC-3C16-4C64-B0A5-B6A541D4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C9E3FD2-DF03-4B0F-ADAE-C7240B08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4634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44E62D-4BD4-459C-86EA-BAECC7E3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589C024-7B28-465E-A6CB-77E8CDB4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8CF3E8-A1D2-43B2-A94F-AA934E6F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7293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85DF9-398D-43D1-94FC-2F6229D6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FBDA20-5786-411B-AFBE-1D537E70C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57FEBC-F358-48FB-A7C5-27E32F22E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3B13BDB-021B-4159-85CA-1C1E781B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4E86E3-2B09-4314-B508-458F980F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2A1478-26AE-457A-86AF-8A24A819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4436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2BF2FC-5A06-4AD1-A839-FD5B2C71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986C9DF-25A7-4DEB-95A3-2B1C9E9B5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270A88-AAC8-463D-888C-B8608D6F8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B2DC04-9C45-496E-83CE-D8C53430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7D025A-CC94-45E2-8D03-1172991A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07DA6E6-EB74-44CD-8B3F-7C9A7043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59610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9B15224-A9DF-4550-B4AD-76612DF5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536CF6-E310-45D6-937D-425479212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897110-F13A-43DC-9869-3377BCE2C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0A23-AECE-44EA-BD7D-F7D7C1D2F79E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159EDC-44E6-4FB7-93AE-90A5E79EC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7825E3-16B2-424A-9314-F916ED34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1498A-095A-4BFA-8934-82871766E0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78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verigesradio.se/artikel/nu-far-barnen-spela-matcher-ig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utomhus, himmel, snö, personer&#10;&#10;Automatiskt genererad beskrivning">
            <a:extLst>
              <a:ext uri="{FF2B5EF4-FFF2-40B4-BE49-F238E27FC236}">
                <a16:creationId xmlns:a16="http://schemas.microsoft.com/office/drawing/2014/main" id="{D34F29FB-7548-42FB-8F3B-EAF553FF3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1965325"/>
            <a:ext cx="5962650" cy="4451350"/>
          </a:xfrm>
          <a:prstGeom prst="rect">
            <a:avLst/>
          </a:prstGeom>
        </p:spPr>
      </p:pic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9AA03E66-399C-4C57-9BEF-9D0B530CB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63" y="1965325"/>
            <a:ext cx="5267325" cy="44513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9DF602-255C-4755-89FD-FAA8A9AF0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sv-SE" sz="4000" dirty="0">
                <a:solidFill>
                  <a:srgbClr val="FFFFFF"/>
                </a:solidFill>
              </a:rPr>
              <a:t>Föräldramöte 2021-04-29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8A5C078-34C6-4AE9-804C-02BE998E0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5425" y="124287"/>
            <a:ext cx="2910659" cy="1189607"/>
          </a:xfrm>
        </p:spPr>
        <p:txBody>
          <a:bodyPr anchor="ctr">
            <a:normAutofit fontScale="92500" lnSpcReduction="20000"/>
          </a:bodyPr>
          <a:lstStyle/>
          <a:p>
            <a:pPr algn="l"/>
            <a:endParaRPr lang="sv-SE" sz="2800" dirty="0">
              <a:solidFill>
                <a:srgbClr val="FFFFFF"/>
              </a:solidFill>
            </a:endParaRPr>
          </a:p>
          <a:p>
            <a:pPr algn="l"/>
            <a:endParaRPr lang="sv-SE" sz="2800" dirty="0">
              <a:solidFill>
                <a:srgbClr val="FFFFFF"/>
              </a:solidFill>
            </a:endParaRPr>
          </a:p>
          <a:p>
            <a:pPr algn="l"/>
            <a:r>
              <a:rPr lang="sv-SE" sz="2800" dirty="0">
                <a:solidFill>
                  <a:srgbClr val="FFFFFF"/>
                </a:solidFill>
              </a:rPr>
              <a:t>Matfors IF P10</a:t>
            </a:r>
          </a:p>
          <a:p>
            <a:pPr algn="l"/>
            <a:endParaRPr lang="sv-SE" sz="2000" dirty="0">
              <a:solidFill>
                <a:srgbClr val="FFFFFF"/>
              </a:solidFill>
            </a:endParaRPr>
          </a:p>
          <a:p>
            <a:pPr algn="l"/>
            <a:endParaRPr lang="sv-S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91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1068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4000" kern="1200" noProof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Beställningar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B62E54B-DCB2-43FB-BD0F-9CE0DD4C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516" y="1825625"/>
            <a:ext cx="6311283" cy="4351338"/>
          </a:xfrm>
        </p:spPr>
        <p:txBody>
          <a:bodyPr/>
          <a:lstStyle/>
          <a:p>
            <a:r>
              <a:rPr lang="sv-SE" dirty="0"/>
              <a:t>Beställning för kläder sköter föräldrarna själva via Stadium teamsales.</a:t>
            </a: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E9BF127-589D-4836-A74E-8FB40B07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0892"/>
            <a:ext cx="2158999" cy="14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785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1068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Kallelser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B62E54B-DCB2-43FB-BD0F-9CE0DD4C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516" y="1825625"/>
            <a:ext cx="6311283" cy="4351338"/>
          </a:xfrm>
        </p:spPr>
        <p:txBody>
          <a:bodyPr/>
          <a:lstStyle/>
          <a:p>
            <a:r>
              <a:rPr lang="sv-SE" dirty="0"/>
              <a:t>VIKTIGT att svara på kallelserna till både match och träningar, oavsett om man kommer eller inte.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Matcher</a:t>
            </a:r>
            <a:br>
              <a:rPr lang="sv-SE" dirty="0"/>
            </a:br>
            <a:r>
              <a:rPr lang="sv-SE" dirty="0"/>
              <a:t>Kallelse till match ska vara besvarad innan </a:t>
            </a:r>
            <a:r>
              <a:rPr lang="sv-SE" dirty="0" err="1"/>
              <a:t>kl</a:t>
            </a:r>
            <a:r>
              <a:rPr lang="sv-SE" dirty="0"/>
              <a:t>: 18:00 onsdagar.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A352564-F665-4DBC-B510-6D551279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0892"/>
            <a:ext cx="2158999" cy="14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897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1068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Träningar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B62E54B-DCB2-43FB-BD0F-9CE0DD4C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516" y="736847"/>
            <a:ext cx="6311283" cy="5440116"/>
          </a:xfrm>
        </p:spPr>
        <p:txBody>
          <a:bodyPr>
            <a:normAutofit/>
          </a:bodyPr>
          <a:lstStyle/>
          <a:p>
            <a:r>
              <a:rPr lang="sv-SE" sz="1600" dirty="0"/>
              <a:t>3 Träningar i veckan (Grustider)</a:t>
            </a:r>
            <a:br>
              <a:rPr lang="sv-SE" sz="1600" dirty="0"/>
            </a:br>
            <a:r>
              <a:rPr lang="sv-SE" sz="1600" dirty="0"/>
              <a:t>-</a:t>
            </a:r>
            <a:r>
              <a:rPr lang="sv-SE" sz="1600" dirty="0" err="1"/>
              <a:t>Mån,ons</a:t>
            </a:r>
            <a:r>
              <a:rPr lang="sv-SE" sz="1600" dirty="0"/>
              <a:t> 16:45 - 18:00</a:t>
            </a:r>
            <a:br>
              <a:rPr lang="sv-SE" sz="1600" dirty="0"/>
            </a:br>
            <a:r>
              <a:rPr lang="sv-SE" sz="1600" dirty="0"/>
              <a:t>-Fredag 17:00 - 18:30</a:t>
            </a:r>
            <a:br>
              <a:rPr lang="sv-SE" sz="1600" dirty="0"/>
            </a:br>
            <a:endParaRPr lang="sv-SE" sz="1600" dirty="0"/>
          </a:p>
          <a:p>
            <a:r>
              <a:rPr lang="sv-SE" sz="1600" dirty="0"/>
              <a:t>3 Träningar i veckan (Grästider)</a:t>
            </a:r>
            <a:br>
              <a:rPr lang="sv-SE" sz="1600" dirty="0"/>
            </a:br>
            <a:r>
              <a:rPr lang="sv-SE" sz="1600" dirty="0"/>
              <a:t>-</a:t>
            </a:r>
            <a:r>
              <a:rPr lang="sv-SE" sz="1600" dirty="0" err="1"/>
              <a:t>Mån,ons</a:t>
            </a:r>
            <a:r>
              <a:rPr lang="sv-SE" sz="1600" dirty="0"/>
              <a:t> 18:30 - 20:00</a:t>
            </a:r>
            <a:br>
              <a:rPr lang="sv-SE" sz="1600" dirty="0"/>
            </a:br>
            <a:r>
              <a:rPr lang="sv-SE" sz="1600" dirty="0"/>
              <a:t>-Fredag 17:00 - 18:30</a:t>
            </a:r>
          </a:p>
          <a:p>
            <a:endParaRPr lang="sv-SE" sz="1600" dirty="0"/>
          </a:p>
          <a:p>
            <a:r>
              <a:rPr lang="sv-SE" sz="1600" dirty="0"/>
              <a:t>Juli månad uppehåll eller inte från fotbollen??</a:t>
            </a:r>
            <a:br>
              <a:rPr lang="sv-SE" sz="1600" dirty="0"/>
            </a:br>
            <a:r>
              <a:rPr lang="sv-SE" sz="1600" dirty="0"/>
              <a:t>-Pålle kan köra träningar om han är hemma, nån fler?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r>
              <a:rPr lang="sv-SE" sz="1400" b="1" dirty="0"/>
              <a:t>Måndagar</a:t>
            </a:r>
            <a:br>
              <a:rPr lang="sv-SE" sz="1400" dirty="0"/>
            </a:br>
            <a:r>
              <a:rPr lang="sv-SE" sz="1400" dirty="0"/>
              <a:t>-Bygger mycket på teknikträning, målvaktsträning</a:t>
            </a:r>
          </a:p>
          <a:p>
            <a:r>
              <a:rPr lang="sv-SE" sz="1400" b="1" dirty="0"/>
              <a:t>Onsdagar</a:t>
            </a:r>
            <a:br>
              <a:rPr lang="sv-SE" sz="1400" dirty="0"/>
            </a:br>
            <a:r>
              <a:rPr lang="sv-SE" sz="1400" dirty="0"/>
              <a:t>-Lite tuffare träning med Fys, kroppskontroll, snabbhet</a:t>
            </a:r>
          </a:p>
          <a:p>
            <a:r>
              <a:rPr lang="sv-SE" sz="1400" b="1" dirty="0"/>
              <a:t>Fredagar</a:t>
            </a:r>
            <a:br>
              <a:rPr lang="sv-SE" sz="1400" dirty="0"/>
            </a:br>
            <a:r>
              <a:rPr lang="sv-SE" sz="1400" dirty="0"/>
              <a:t>-Lugnare träning inför match där vi kommer nöta frisparkar, hörnor, uppspel, inkast osv. </a:t>
            </a: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E82BC7E-DF11-4D6C-A790-9905344E9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0892"/>
            <a:ext cx="2158999" cy="14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827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10680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Lagen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i</a:t>
            </a:r>
            <a:r>
              <a:rPr lang="en-US" sz="4000" dirty="0">
                <a:solidFill>
                  <a:srgbClr val="FFFFFF"/>
                </a:solidFill>
              </a:rPr>
              <a:t> serien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09063083-FB36-4EF4-A1FE-E0D5558AE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118" y="319758"/>
            <a:ext cx="4323426" cy="6285228"/>
          </a:xfrm>
          <a:prstGeom prst="rect">
            <a:avLst/>
          </a:prstGeom>
        </p:spPr>
      </p:pic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F66E2B79-81DF-4EF0-9960-E54503D22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0892"/>
            <a:ext cx="2158999" cy="14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476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1068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Matcher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33B68A2-6AE1-4EB4-9891-F73908CB5945}"/>
              </a:ext>
            </a:extLst>
          </p:cNvPr>
          <p:cNvSpPr txBox="1"/>
          <p:nvPr/>
        </p:nvSpPr>
        <p:spPr>
          <a:xfrm>
            <a:off x="5521909" y="1578647"/>
            <a:ext cx="59214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Vi har anmält 2 lag till serien vilket kommer innebära att grabbarna kommer att få spela mycket, och många kommer att behöva spela dubbla matcher.</a:t>
            </a:r>
            <a:endParaRPr lang="sv-SE" sz="2400" dirty="0"/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457685B-1D47-4D05-9C52-8925F2C1C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0892"/>
            <a:ext cx="2158999" cy="14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375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67" y="2767106"/>
            <a:ext cx="2523102" cy="1068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Cuper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B62E54B-DCB2-43FB-BD0F-9CE0DD4C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516" y="1825625"/>
            <a:ext cx="6489443" cy="4351338"/>
          </a:xfrm>
        </p:spPr>
        <p:txBody>
          <a:bodyPr/>
          <a:lstStyle/>
          <a:p>
            <a:r>
              <a:rPr lang="sv-SE" dirty="0"/>
              <a:t>Lilla VM – Inställd</a:t>
            </a:r>
          </a:p>
          <a:p>
            <a:r>
              <a:rPr lang="sv-SE" dirty="0"/>
              <a:t>Hudik – Inställd</a:t>
            </a:r>
          </a:p>
          <a:p>
            <a:r>
              <a:rPr lang="sv-SE" dirty="0"/>
              <a:t>Mid Nordic – Fortfarande öppen</a:t>
            </a:r>
            <a:br>
              <a:rPr lang="sv-SE" dirty="0"/>
            </a:br>
            <a:br>
              <a:rPr lang="sv-SE" dirty="0"/>
            </a:br>
            <a:r>
              <a:rPr lang="sv-SE" dirty="0"/>
              <a:t>Vi har pratat om att bjuda in till en egen mini-cup om restriktionerna tillåter under sommaren.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B8D028C-EC3A-42FE-90C4-16ABB0DB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0892"/>
            <a:ext cx="2158999" cy="14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8970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1068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Framtida mål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B62E54B-DCB2-43FB-BD0F-9CE0DD4C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516" y="1825625"/>
            <a:ext cx="6311283" cy="4351338"/>
          </a:xfrm>
        </p:spPr>
        <p:txBody>
          <a:bodyPr/>
          <a:lstStyle/>
          <a:p>
            <a:r>
              <a:rPr lang="sv-SE" dirty="0"/>
              <a:t>Gothia Cup??</a:t>
            </a: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2D381DF-1C1C-4373-AA7B-700385877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0892"/>
            <a:ext cx="2158999" cy="14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993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9AA03E66-399C-4C57-9BEF-9D0B530CB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2326209"/>
            <a:ext cx="4840288" cy="40904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9DF602-255C-4755-89FD-FAA8A9AF0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1048406"/>
            <a:ext cx="7063721" cy="35883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sv-SE" sz="4000">
                <a:solidFill>
                  <a:srgbClr val="FFFFFF"/>
                </a:solidFill>
              </a:rPr>
              <a:t>MIF P10 i Radio 21-04-28</a:t>
            </a:r>
            <a:br>
              <a:rPr lang="sv-SE" sz="4000">
                <a:solidFill>
                  <a:srgbClr val="FFFFFF"/>
                </a:solidFill>
              </a:rPr>
            </a:br>
            <a:br>
              <a:rPr lang="sv-SE" sz="4000">
                <a:solidFill>
                  <a:srgbClr val="FFFFFF"/>
                </a:solidFill>
              </a:rPr>
            </a:br>
            <a:endParaRPr lang="sv-SE" sz="4000" dirty="0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8A5C078-34C6-4AE9-804C-02BE998E0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5425" y="124287"/>
            <a:ext cx="2910659" cy="1189607"/>
          </a:xfrm>
        </p:spPr>
        <p:txBody>
          <a:bodyPr anchor="ctr">
            <a:normAutofit fontScale="92500" lnSpcReduction="20000"/>
          </a:bodyPr>
          <a:lstStyle/>
          <a:p>
            <a:pPr algn="l"/>
            <a:endParaRPr lang="sv-SE" sz="2800">
              <a:solidFill>
                <a:srgbClr val="FFFFFF"/>
              </a:solidFill>
            </a:endParaRPr>
          </a:p>
          <a:p>
            <a:pPr algn="l"/>
            <a:endParaRPr lang="sv-SE" sz="2800">
              <a:solidFill>
                <a:srgbClr val="FFFFFF"/>
              </a:solidFill>
            </a:endParaRPr>
          </a:p>
          <a:p>
            <a:pPr algn="l"/>
            <a:r>
              <a:rPr lang="sv-SE" sz="2800">
                <a:solidFill>
                  <a:srgbClr val="FFFFFF"/>
                </a:solidFill>
              </a:rPr>
              <a:t>Matfors IF P10</a:t>
            </a:r>
          </a:p>
          <a:p>
            <a:pPr algn="l"/>
            <a:endParaRPr lang="sv-SE" sz="2000">
              <a:solidFill>
                <a:srgbClr val="FFFFFF"/>
              </a:solidFill>
            </a:endParaRPr>
          </a:p>
          <a:p>
            <a:pPr algn="l"/>
            <a:endParaRPr lang="sv-SE" sz="2000" dirty="0">
              <a:solidFill>
                <a:srgbClr val="FFFFFF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71630CE-6DAF-4E9E-8F13-66AC66EDE810}"/>
              </a:ext>
            </a:extLst>
          </p:cNvPr>
          <p:cNvSpPr txBox="1"/>
          <p:nvPr/>
        </p:nvSpPr>
        <p:spPr>
          <a:xfrm>
            <a:off x="266043" y="1809312"/>
            <a:ext cx="7624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Glädje när barnen får spela matcher igen - P4 Västernorrland | Sveriges Radio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14B0176-AA40-41A1-83C2-9B39E6807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17" y="2622715"/>
            <a:ext cx="5865372" cy="37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342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9AA03E66-399C-4C57-9BEF-9D0B530CB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37" y="2743200"/>
            <a:ext cx="2141949" cy="210193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9DF602-255C-4755-89FD-FAA8A9AF0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980388"/>
            <a:ext cx="6549499" cy="42684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sv-SE" sz="4000" dirty="0">
                <a:solidFill>
                  <a:srgbClr val="FFFFFF"/>
                </a:solidFill>
              </a:rPr>
              <a:t>Nya riktlinjer från FHM och lokala för Medelpad</a:t>
            </a:r>
            <a:br>
              <a:rPr lang="sv-SE" sz="4000" dirty="0">
                <a:solidFill>
                  <a:srgbClr val="FFFFFF"/>
                </a:solidFill>
              </a:rPr>
            </a:br>
            <a:br>
              <a:rPr lang="sv-SE" sz="4000" dirty="0">
                <a:solidFill>
                  <a:srgbClr val="FFFFFF"/>
                </a:solidFill>
              </a:rPr>
            </a:br>
            <a:endParaRPr lang="sv-SE" sz="4000" dirty="0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8A5C078-34C6-4AE9-804C-02BE998E0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5425" y="124287"/>
            <a:ext cx="2910659" cy="1189607"/>
          </a:xfrm>
        </p:spPr>
        <p:txBody>
          <a:bodyPr anchor="ctr">
            <a:normAutofit fontScale="92500" lnSpcReduction="20000"/>
          </a:bodyPr>
          <a:lstStyle/>
          <a:p>
            <a:pPr algn="l"/>
            <a:endParaRPr lang="sv-SE" sz="2800">
              <a:solidFill>
                <a:srgbClr val="FFFFFF"/>
              </a:solidFill>
            </a:endParaRPr>
          </a:p>
          <a:p>
            <a:pPr algn="l"/>
            <a:endParaRPr lang="sv-SE" sz="2800">
              <a:solidFill>
                <a:srgbClr val="FFFFFF"/>
              </a:solidFill>
            </a:endParaRPr>
          </a:p>
          <a:p>
            <a:pPr algn="l"/>
            <a:r>
              <a:rPr lang="sv-SE" sz="2800">
                <a:solidFill>
                  <a:srgbClr val="FFFFFF"/>
                </a:solidFill>
              </a:rPr>
              <a:t>Matfors IF P10</a:t>
            </a:r>
          </a:p>
          <a:p>
            <a:pPr algn="l"/>
            <a:endParaRPr lang="sv-SE" sz="2000">
              <a:solidFill>
                <a:srgbClr val="FFFFFF"/>
              </a:solidFill>
            </a:endParaRPr>
          </a:p>
          <a:p>
            <a:pPr algn="l"/>
            <a:endParaRPr lang="sv-SE" sz="2000" dirty="0">
              <a:solidFill>
                <a:srgbClr val="FFFFFF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A081112-594F-48B8-B9B0-C9F0BFC51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3" y="1574310"/>
            <a:ext cx="8526369" cy="52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2826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CCDBA1-D0F0-4D7C-8BB6-0173E0F5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395335"/>
            <a:ext cx="2880160" cy="643352"/>
          </a:xfrm>
        </p:spPr>
        <p:txBody>
          <a:bodyPr anchor="b">
            <a:normAutofit/>
          </a:bodyPr>
          <a:lstStyle/>
          <a:p>
            <a:pPr algn="r"/>
            <a:r>
              <a:rPr lang="sv-SE" sz="4000" dirty="0">
                <a:solidFill>
                  <a:srgbClr val="FFFFFF"/>
                </a:solidFill>
              </a:rPr>
              <a:t>Laget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E362EE-D790-4679-9881-4C76EC94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6" y="1250994"/>
            <a:ext cx="3462575" cy="49445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 b="1" dirty="0">
                <a:solidFill>
                  <a:schemeClr val="bg1"/>
                </a:solidFill>
              </a:rPr>
              <a:t>Nya i laget: </a:t>
            </a:r>
            <a:r>
              <a:rPr lang="sv-SE" sz="2000" dirty="0">
                <a:solidFill>
                  <a:schemeClr val="bg1"/>
                </a:solidFill>
              </a:rPr>
              <a:t>Douglas Lank,  Oliver Wessel, Anton Åberg</a:t>
            </a:r>
          </a:p>
          <a:p>
            <a:pPr marL="0" indent="0">
              <a:buNone/>
            </a:pPr>
            <a:r>
              <a:rPr lang="sv-SE" sz="2000" b="1" dirty="0">
                <a:solidFill>
                  <a:schemeClr val="bg1"/>
                </a:solidFill>
              </a:rPr>
              <a:t>Slutat:  </a:t>
            </a:r>
            <a:r>
              <a:rPr lang="sv-SE" sz="2000" dirty="0">
                <a:solidFill>
                  <a:srgbClr val="FF0000"/>
                </a:solidFill>
              </a:rPr>
              <a:t>Algot Helmsäter,           Wilmer Forsberg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>
                <a:solidFill>
                  <a:schemeClr val="bg1"/>
                </a:solidFill>
              </a:rPr>
              <a:t>16 Spelare</a:t>
            </a:r>
            <a:endParaRPr lang="sv-SE" sz="20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sv-SE" sz="2000" dirty="0">
                <a:solidFill>
                  <a:schemeClr val="bg1"/>
                </a:solidFill>
              </a:rPr>
              <a:t>5 Tränare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bg1"/>
                </a:solidFill>
              </a:rPr>
              <a:t>1 Lagledare</a:t>
            </a:r>
          </a:p>
          <a:p>
            <a:pPr marL="0" indent="0">
              <a:buNone/>
            </a:pPr>
            <a:endParaRPr lang="sv-S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2000" dirty="0">
                <a:solidFill>
                  <a:schemeClr val="bg1"/>
                </a:solidFill>
              </a:rPr>
              <a:t>Föräldragrupp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bg1"/>
                </a:solidFill>
              </a:rPr>
              <a:t>Malin, Jenny, Petra, Alex</a:t>
            </a:r>
          </a:p>
        </p:txBody>
      </p:sp>
      <p:pic>
        <p:nvPicPr>
          <p:cNvPr id="5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4BBDFB6F-FABB-4E8D-8039-C4F4F816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00087"/>
            <a:ext cx="5144021" cy="57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6352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F7D870-671D-4735-92FB-4904C6B7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28" y="2918129"/>
            <a:ext cx="2769141" cy="29208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Spelform</a:t>
            </a:r>
          </a:p>
        </p:txBody>
      </p:sp>
      <p:pic>
        <p:nvPicPr>
          <p:cNvPr id="5" name="Picture 1" descr="Maskingenererad alternativ text:&#10;Förutsättningar &#10;Storlek planyta &#10;50-55 meter x 30-35 m. &#10;StraffMnråde: 19 x 7 m. &#10;Retreatlinje: 7 m från mittlinjen. &#10;Storlek mål &#10;Max 5 x 2 m. &#10;3 x 20 min vid enskild match &#10;3 x 15 min vid sammandrag &#10;(2•3 matcher) &#10;Amal spelare &#10;6 utespelare och I målvakt &#10;lag på planen. &#10;Fria byten. &#10;Utrustning spelare &#10;Tröja. byxor. strumpor. &#10;skor och benskydd. &#10;Retreatlinje &#10;Vid målvaktsutkast eller &#10;när målvakten fångar bollen &#10;i spel ska andra laget backa &#10;till retreatlinjen och stanna där &#10;tills bollen har lämnat målvaktens &#10;händer eller fötter (se nedan). &#10;När dömts efter att &#10;bollen passerat kortlinjen är bollen i &#10;spel genom att målvakten rullar eller &#10;kastar ut bollen. Målvakten får även lägga &#10;ner bollen till sig själv och slåen passning &#10;med fötterna. &#10;Rekommendationer &#10;10-11 år &#10;50 x 30 &#10;12 år &#10;55 x 35 m. &#10;Boll av god kvalité &#10;Lika speltid för alla. &#10;3 avbytare per lag. &#10;Byten företrädesvis i paus. &#10;Enhetliga matchkläder. &#10;2020 införs ett förenklat igångsättande av spelet vid inspark och frispark i &#10;eget straffområde. Det vill Säga att behöver då inte spelas ut ur det egna &#10;straffområdet för att vara i spel. &#10;Regler &#10;En utvisad spelare får i 7 mot 7 &#10;ersättas av en annan spelare. &#10;Vid underläge med fyra mål eller mer &#10;får laget som ligger under spela med &#10;8 spelare tills ställn ingen är lika. &#10;Rekommendationer &#10;Ersätt utvisade spelaren rned en &#10;annan spelare. &#10;Spela med 8 spelare. ">
            <a:extLst>
              <a:ext uri="{FF2B5EF4-FFF2-40B4-BE49-F238E27FC236}">
                <a16:creationId xmlns:a16="http://schemas.microsoft.com/office/drawing/2014/main" id="{8279FE6C-8C94-433B-9C74-2B5EE28B0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1044" y="184826"/>
            <a:ext cx="6819228" cy="64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02586B2-149F-48BA-B669-C0CB27F8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8" y="255437"/>
            <a:ext cx="1906989" cy="15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123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 tänka på..</a:t>
            </a:r>
          </a:p>
        </p:txBody>
      </p:sp>
      <p:pic>
        <p:nvPicPr>
          <p:cNvPr id="4" name="Picture 2" descr="Maskingenererad alternativ text:&#10;Spelarutbildningsplan &#10;Kollektivt spe &#10;ndivi &#10;8-9 år &#10;ste swa &#10;10-12 år &#10;Kollektivt spel &#10;tå &#10;Hur spelar 10-12 åringar fotboll? &#10;I åldern 10-12 år ökar barnens förmåga att &#10;och spelarna uppfattar allt mer av vad som händer &#10;omkring dem. &#10;I anfallsspelet syns detta främst genom att passnings- &#10;spelet och spelbarheten förbättras. &#10;I försvarsspelet förstår spelarna allt bättre vilka ytor &#10;och rnotståndare som är bra att bevaka. &#10;Tips till ledare, föräldrar &#10;och de som stöttar barnen vid match och träning &#10;- Uppmuntra mig &#10;regelbundet så att jag &#10;vet att du bryr dig om &#10;mig och min idrott. &#10;- Trösta mig om jag är &#10;ledsen. stå ut med mig &#10;om jag är arg. skratta &#10;med mig när jag är &#10;glad. &#10;- Om du inte är min tränare så &#10;Vill jag inte ha tekniska eller tak- &#10;tiska råd från dig eftersom det &#10;gör det svårt och rörigt för mig. &#10;upprnuntra mycket hellre för- &#10;sök och initiativ som jag gör. &#10;- Bli inte arg på mig och kritisera mig inte om jag &#10;förlorar. Stötta mig istället och beröm mig för att &#10;jag deltog. kämpade. försökte och hjälpte mina &#10;lagkamrater. &#10;- Uppträd rned respekt för alla när du är &#10;med mig idrotten. Det gäller domare. &#10;motståndare. andra föräldrar, ledare. &#10;funktionärer. ja. alla som är där. inklusive &#10;mig. &#10;- Låt mig Styra saker inorn &#10;idrotten själv eller tillsam- &#10;mans med min tränare &#10;och ledare. Jag vill bli &#10;självständig och lära mig &#10;hur det går till att idrotta. ">
            <a:extLst>
              <a:ext uri="{FF2B5EF4-FFF2-40B4-BE49-F238E27FC236}">
                <a16:creationId xmlns:a16="http://schemas.microsoft.com/office/drawing/2014/main" id="{99EF0E9A-4ECE-486C-8CD6-35AA46E03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4086" y="252919"/>
            <a:ext cx="6261361" cy="633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83F448E-E4F1-4D3A-BE6E-3E082AFB4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7" y="443074"/>
            <a:ext cx="1906989" cy="14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173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3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Schysst Lagkompis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B62E54B-DCB2-43FB-BD0F-9CE0DD4C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/>
              <a:t>Viktigt att grabbarna är snälla mot varandra både på och utanför planen!!!</a:t>
            </a:r>
          </a:p>
          <a:p>
            <a:pPr marL="0" indent="0">
              <a:buNone/>
            </a:pPr>
            <a:r>
              <a:rPr lang="sv-SE" sz="2400"/>
              <a:t>Här måste vi alla hjälpas åt att prata med våra grabbar.</a:t>
            </a: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C8233CE-D2D8-435A-BA5D-6FD1DEFFF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r="-1" b="2450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6086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1068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Försäljning</a:t>
            </a:r>
          </a:p>
        </p:txBody>
      </p:sp>
      <p:graphicFrame>
        <p:nvGraphicFramePr>
          <p:cNvPr id="19" name="Platshållare för innehåll 4">
            <a:extLst>
              <a:ext uri="{FF2B5EF4-FFF2-40B4-BE49-F238E27FC236}">
                <a16:creationId xmlns:a16="http://schemas.microsoft.com/office/drawing/2014/main" id="{863F991F-650B-4A5D-ADA9-6C82E5823F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42516" y="1825625"/>
          <a:ext cx="631128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470947A-6424-425F-B794-42B324316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6" y="478284"/>
            <a:ext cx="2158999" cy="14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2492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EC3496-77FB-4317-9589-3507320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10680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sv-SE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Ekonomi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v-SE" sz="4000" dirty="0">
                <a:solidFill>
                  <a:schemeClr val="bg1"/>
                </a:solidFill>
              </a:rPr>
              <a:t>Cirka </a:t>
            </a:r>
            <a:r>
              <a:rPr lang="sv-SE" sz="4000" b="1" dirty="0">
                <a:solidFill>
                  <a:schemeClr val="bg1"/>
                </a:solidFill>
              </a:rPr>
              <a:t>33.000</a:t>
            </a:r>
            <a:r>
              <a:rPr lang="sv-SE" sz="4000" dirty="0">
                <a:solidFill>
                  <a:schemeClr val="bg1"/>
                </a:solidFill>
              </a:rPr>
              <a:t> på Lagkontot</a:t>
            </a:r>
            <a:br>
              <a:rPr lang="sv-SE" sz="4000" dirty="0"/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CAE609B-E771-456F-A557-26AAE5F6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795" y="302697"/>
            <a:ext cx="7673012" cy="6444331"/>
          </a:xfrm>
          <a:prstGeom prst="rect">
            <a:avLst/>
          </a:prstGeom>
        </p:spPr>
      </p:pic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454B5D8-3F73-4239-B710-9DF067C40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0892"/>
            <a:ext cx="2158999" cy="14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0167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372</Words>
  <Application>Microsoft Office PowerPoint</Application>
  <PresentationFormat>Bredbild</PresentationFormat>
  <Paragraphs>61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Föräldramöte 2021-04-29</vt:lpstr>
      <vt:lpstr>MIF P10 i Radio 21-04-28  </vt:lpstr>
      <vt:lpstr>Nya riktlinjer från FHM och lokala för Medelpad  </vt:lpstr>
      <vt:lpstr>Laget 2021</vt:lpstr>
      <vt:lpstr>Spelform</vt:lpstr>
      <vt:lpstr>Att tänka på..</vt:lpstr>
      <vt:lpstr>Schysst Lagkompis</vt:lpstr>
      <vt:lpstr>Försäljning</vt:lpstr>
      <vt:lpstr>Ekonomi  Cirka 33.000 på Lagkontot </vt:lpstr>
      <vt:lpstr>Beställningar</vt:lpstr>
      <vt:lpstr>Kallelser</vt:lpstr>
      <vt:lpstr>Träningar</vt:lpstr>
      <vt:lpstr>Lagen i serien</vt:lpstr>
      <vt:lpstr>Matcher</vt:lpstr>
      <vt:lpstr>Cuper</vt:lpstr>
      <vt:lpstr>Framtida 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2021-04-XX</dc:title>
  <dc:creator>Sundberg Paal (4004)</dc:creator>
  <cp:lastModifiedBy>Theo Sundberg</cp:lastModifiedBy>
  <cp:revision>33</cp:revision>
  <dcterms:created xsi:type="dcterms:W3CDTF">2021-04-16T11:55:49Z</dcterms:created>
  <dcterms:modified xsi:type="dcterms:W3CDTF">2021-04-29T18:19:40Z</dcterms:modified>
</cp:coreProperties>
</file>