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77" r:id="rId7"/>
    <p:sldId id="267" r:id="rId8"/>
    <p:sldId id="260" r:id="rId9"/>
    <p:sldId id="261" r:id="rId10"/>
    <p:sldId id="264" r:id="rId11"/>
    <p:sldId id="259" r:id="rId12"/>
    <p:sldId id="278" r:id="rId13"/>
    <p:sldId id="262" r:id="rId14"/>
    <p:sldId id="263" r:id="rId15"/>
    <p:sldId id="265" r:id="rId16"/>
    <p:sldId id="271" r:id="rId17"/>
    <p:sldId id="269" r:id="rId18"/>
    <p:sldId id="268" r:id="rId19"/>
    <p:sldId id="270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v-S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11_mik_klubbmarke.png"/>
          <p:cNvPicPr/>
          <p:nvPr/>
        </p:nvPicPr>
        <p:blipFill>
          <a:blip r:embed="rId14"/>
          <a:srcRect r="27354"/>
          <a:stretch/>
        </p:blipFill>
        <p:spPr>
          <a:xfrm>
            <a:off x="3023280" y="6176880"/>
            <a:ext cx="2500920" cy="61848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11_mik_klubbmarke.png"/>
          <p:cNvPicPr/>
          <p:nvPr/>
        </p:nvPicPr>
        <p:blipFill>
          <a:blip r:embed="rId14"/>
          <a:srcRect r="27354"/>
          <a:stretch/>
        </p:blipFill>
        <p:spPr>
          <a:xfrm>
            <a:off x="3023280" y="6176880"/>
            <a:ext cx="2500920" cy="618480"/>
          </a:xfrm>
          <a:prstGeom prst="rect">
            <a:avLst/>
          </a:prstGeom>
          <a:ln w="0"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v-SE" sz="4400" b="0" strike="noStrike" spc="-1">
                <a:latin typeface="Arial"/>
              </a:rPr>
              <a:t>Klicka för att redigera rubriktextens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3200" b="0" strike="noStrike" spc="-1">
                <a:latin typeface="Arial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800" b="0" strike="noStrike" spc="-1">
                <a:latin typeface="Arial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400" b="0" strike="noStrike" spc="-1">
                <a:latin typeface="Arial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000" b="0" strike="noStrike" spc="-1">
                <a:latin typeface="Arial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latin typeface="Arial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obollen.se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aget.se/marieboikp11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P11%20-%20Matchindelning%20samt%20bemanning_V1.0_2022.xlsx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ktiva.svenskfotboll.se/tranare/spelformer/" TargetMode="Externa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olksam.se/forsakringar/idrottsforsakring/idrottsforskning/fair-play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5800" y="3337560"/>
            <a:ext cx="7770960" cy="96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v-SE" sz="6000" b="0" strike="noStrike" spc="-1">
                <a:solidFill>
                  <a:srgbClr val="000000"/>
                </a:solidFill>
                <a:latin typeface="Arial"/>
                <a:ea typeface="DejaVu Sans"/>
              </a:rPr>
              <a:t>Föräldramöte P11</a:t>
            </a:r>
            <a:endParaRPr lang="sv-SE" sz="60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143000" y="4391640"/>
            <a:ext cx="6856560" cy="165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April 2022</a:t>
            </a:r>
            <a:endParaRPr lang="sv-SE" sz="2400" b="0" strike="noStrike" spc="-1"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5665680" y="230040"/>
            <a:ext cx="2036880" cy="2316240"/>
          </a:xfrm>
          <a:prstGeom prst="rect">
            <a:avLst/>
          </a:prstGeom>
          <a:ln w="0"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1634040" y="1030320"/>
            <a:ext cx="329364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v-SE" sz="48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Mariebo IK</a:t>
            </a:r>
            <a:endParaRPr lang="sv-SE" sz="4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Träningsinriktning</a:t>
            </a:r>
            <a:endParaRPr lang="sv-SE" sz="4400" b="0" strike="noStrike" spc="-1" dirty="0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Svenska fotbollförbundets tränarutbildning C</a:t>
            </a:r>
            <a:endParaRPr lang="sv-SE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Lek, färdighetsövning och spelövning</a:t>
            </a:r>
            <a:endParaRPr lang="sv-SE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Träningsprogram 10 - 12 år</a:t>
            </a:r>
            <a:endParaRPr lang="sv-SE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Det ska vara roligt!</a:t>
            </a:r>
            <a:endParaRPr lang="sv-SE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Både spelare och ledare utvecklas!</a:t>
            </a:r>
            <a:endParaRPr lang="sv-SE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36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Värdegrund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Alla får vara med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Spelarna får spela lika mycket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 vill att alla ska spela på alla positioner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 toppar inte lagen</a:t>
            </a: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Värdegrund….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788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Laget före jaget 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Respekt mot lagkompisar, tränare/ledare, domare och motståndare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Viktigt med positiv feedback, </a:t>
            </a:r>
            <a:r>
              <a:rPr lang="sv-SE" sz="28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även spelarna</a:t>
            </a: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ska ge varandra uppåt-puffar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Lyssna / Följa instruktioner</a:t>
            </a:r>
            <a:endParaRPr lang="sv-SE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628560" y="577800"/>
            <a:ext cx="1657440" cy="54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Från SvFF</a:t>
            </a:r>
            <a:endParaRPr lang="sv-SE" sz="2000" b="0" strike="noStrike" spc="-1">
              <a:latin typeface="Arial"/>
            </a:endParaRPr>
          </a:p>
        </p:txBody>
      </p:sp>
      <p:pic>
        <p:nvPicPr>
          <p:cNvPr id="144" name="Barnidrott.pdf"/>
          <p:cNvPicPr/>
          <p:nvPr/>
        </p:nvPicPr>
        <p:blipFill>
          <a:blip r:embed="rId2"/>
          <a:srcRect l="4166" r="4166" b="23454"/>
          <a:stretch/>
        </p:blipFill>
        <p:spPr>
          <a:xfrm>
            <a:off x="2287440" y="1122120"/>
            <a:ext cx="3905640" cy="461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Medlems- &amp; träningsavgifter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788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400 + 1000kr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Räkning skickas elektroniskt 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Täcker kostnader för</a:t>
            </a:r>
            <a:endParaRPr lang="sv-SE" sz="2800" b="0" strike="noStrike" spc="-1" dirty="0">
              <a:latin typeface="Arial"/>
            </a:endParaRPr>
          </a:p>
          <a:p>
            <a:pPr marL="685800" lvl="1" indent="-227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Planer</a:t>
            </a:r>
            <a:endParaRPr lang="sv-SE" sz="2400" b="0" strike="noStrike" spc="-1" dirty="0">
              <a:latin typeface="Arial"/>
            </a:endParaRPr>
          </a:p>
          <a:p>
            <a:pPr marL="685800" lvl="1" indent="-227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Materiel (bollar, koner, västar ...)</a:t>
            </a:r>
            <a:endParaRPr lang="sv-SE" sz="2400" b="0" strike="noStrike" spc="-1" dirty="0">
              <a:latin typeface="Arial"/>
            </a:endParaRPr>
          </a:p>
          <a:p>
            <a:pPr marL="685800" lvl="1" indent="-227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Försäkring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2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Fotbollsskolan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58" name="CustomShape 13"/>
          <p:cNvSpPr/>
          <p:nvPr/>
        </p:nvSpPr>
        <p:spPr>
          <a:xfrm>
            <a:off x="644760" y="169884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v.27 Måndag 4 Juli - Torsdag 7 Juli, 9:00-14:00 </a:t>
            </a: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Pris: 950kr/barn (faktura skickas ut via Laget.se/Billogram)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I priset ingår: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Lunch och fika (saft och bulle och/eller frukt)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Nike träningströja med tryck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Fotboll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- Vattenflaska med MIK tryck</a:t>
            </a:r>
            <a:endParaRPr lang="sv-SE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Sista anmälningsdag: Onsdagen 27 April</a:t>
            </a: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>
              <a:latin typeface="Arial"/>
            </a:endParaRPr>
          </a:p>
        </p:txBody>
      </p:sp>
      <p:sp>
        <p:nvSpPr>
          <p:cNvPr id="159" name="CustomShape 14"/>
          <p:cNvSpPr/>
          <p:nvPr/>
        </p:nvSpPr>
        <p:spPr>
          <a:xfrm>
            <a:off x="302040" y="1825560"/>
            <a:ext cx="41940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6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Ö-bollen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53" name="CustomShape 7"/>
          <p:cNvSpPr/>
          <p:nvPr/>
        </p:nvSpPr>
        <p:spPr>
          <a:xfrm>
            <a:off x="644760" y="169884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Cup på Öckerö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Vi kommer spela matcher under 11-12 Juni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spc="-1" dirty="0">
                <a:solidFill>
                  <a:srgbClr val="000000"/>
                </a:solidFill>
                <a:latin typeface="Arial"/>
                <a:ea typeface="DejaVu Sans"/>
              </a:rPr>
              <a:t>Ca 5st matcher/lag, vi har t</a:t>
            </a: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vå lag anmälda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Övernattning på skola, 10-12/6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Transport till och från av föräldrarna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Kostnad ca 800 kr (</a:t>
            </a:r>
            <a:r>
              <a:rPr lang="sv-SE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övernattnig</a:t>
            </a: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inkl. frukost)</a:t>
            </a:r>
            <a:endParaRPr lang="sv-S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800" b="0" strike="noStrike" spc="-1" dirty="0">
              <a:latin typeface="Arial"/>
            </a:endParaRPr>
          </a:p>
        </p:txBody>
      </p:sp>
      <p:sp>
        <p:nvSpPr>
          <p:cNvPr id="154" name="CustomShape 8"/>
          <p:cNvSpPr/>
          <p:nvPr/>
        </p:nvSpPr>
        <p:spPr>
          <a:xfrm>
            <a:off x="302040" y="1825560"/>
            <a:ext cx="41940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Rektangel 154"/>
          <p:cNvSpPr/>
          <p:nvPr/>
        </p:nvSpPr>
        <p:spPr>
          <a:xfrm>
            <a:off x="3240000" y="5580000"/>
            <a:ext cx="3059640" cy="42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2400" b="0" u="sng" strike="noStrike" spc="-1">
                <a:solidFill>
                  <a:srgbClr val="0563C1"/>
                </a:solidFill>
                <a:uFillTx/>
                <a:latin typeface="Arial"/>
                <a:hlinkClick r:id="rId2"/>
              </a:rPr>
              <a:t>https://obollen.se/</a:t>
            </a:r>
            <a:endParaRPr lang="sv-SE" sz="2400" b="0" strike="noStrike" spc="-1">
              <a:latin typeface="Arial"/>
            </a:endParaRPr>
          </a:p>
        </p:txBody>
      </p:sp>
      <p:pic>
        <p:nvPicPr>
          <p:cNvPr id="156" name="Bildobjekt 155"/>
          <p:cNvPicPr/>
          <p:nvPr/>
        </p:nvPicPr>
        <p:blipFill>
          <a:blip r:embed="rId3"/>
          <a:stretch/>
        </p:blipFill>
        <p:spPr>
          <a:xfrm>
            <a:off x="5503940" y="863640"/>
            <a:ext cx="3316060" cy="14858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Utrustning &amp; kost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Benskydd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Fotbollsskor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Vattenflaska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Klubbkläder kan köpas på Stadium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Träna på att knyta skor</a:t>
            </a:r>
            <a:endParaRPr lang="sv-S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Mat innan träning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Mat i samband med match</a:t>
            </a:r>
            <a:endParaRPr lang="sv-SE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Föräldragrupp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28560" y="1825560"/>
            <a:ext cx="7885440" cy="439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Alla lag i MIK har en föräldragrupp. </a:t>
            </a: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Syftet med föräldragruppen är att hantera diverse sysslor som måste utföras för att man ska kunna driva en anläggning/förening som Mariebo IK. </a:t>
            </a: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Sysslorna kan vara att </a:t>
            </a:r>
            <a:r>
              <a:rPr lang="sv-SE" sz="24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fördela</a:t>
            </a: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de arbetsuppgifter som P11 ska utföra för MIK såsom bemanna kiosken, städning klubbstugan, bilbingo, MIK-dagen etc</a:t>
            </a:r>
            <a:endParaRPr lang="sv-SE" sz="2400" b="0" strike="noStrike" spc="-1">
              <a:latin typeface="Arial"/>
            </a:endParaRPr>
          </a:p>
          <a:p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Tanken är att tränarna kan fokusera på träning och matcher. </a:t>
            </a: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Föräldragruppspresentation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Anton Danås (ansvarig)</a:t>
            </a:r>
            <a:endParaRPr lang="sv-SE" sz="2800" b="0" strike="noStrike" spc="-1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Tage Harrysson</a:t>
            </a:r>
            <a:endParaRPr lang="sv-SE" sz="2800" b="0" strike="noStrike" spc="-1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Max Sundbrandt</a:t>
            </a:r>
            <a:endParaRPr lang="sv-SE" sz="2800" b="0" strike="noStrike" spc="-1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Lucas Cakar</a:t>
            </a:r>
            <a:endParaRPr lang="sv-SE" sz="2800" b="0" strike="noStrike" spc="-1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Vincent Tengren</a:t>
            </a:r>
            <a:endParaRPr lang="sv-S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lang="sv-SE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Kommunikation sker via laget.se. </a:t>
            </a:r>
            <a:endParaRPr lang="sv-SE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Tränare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Daniel Alpenberg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Daniel Svärd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Erik Engdahl</a:t>
            </a:r>
            <a:endParaRPr lang="sv-SE" sz="2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Fredrik Klaar</a:t>
            </a:r>
            <a:endParaRPr lang="sv-SE" sz="2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Johan Friberg</a:t>
            </a:r>
            <a:endParaRPr lang="sv-SE" sz="24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Mattias Elvingsson, målvaktstränare</a:t>
            </a:r>
            <a:endParaRPr lang="sv-SE" sz="2400" b="0" strike="noStrike" spc="-1" dirty="0">
              <a:latin typeface="Arial"/>
            </a:endParaRPr>
          </a:p>
          <a:p>
            <a:pPr marL="228600" indent="-22788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Henrik Assarsson</a:t>
            </a:r>
          </a:p>
          <a:p>
            <a:pPr marL="228600" indent="-22788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Simon Harrius</a:t>
            </a:r>
            <a:endParaRPr lang="sv-SE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Ekonomi / lagkassan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Lagkassan bekostar anmälningsavgifter till cuper och lagaktiviteter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Gödselförsäljning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Sponsring</a:t>
            </a:r>
            <a:endParaRPr lang="sv-SE" sz="28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Alt 1. Stor logotype på framsida av tröja. Pris 10.000:</a:t>
            </a:r>
            <a:endParaRPr lang="sv-SE" sz="18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Alt 2. Logotype på arm alternativt axel. Pris 5.000:</a:t>
            </a:r>
            <a:endParaRPr lang="sv-SE" sz="18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Alt 3. Liten logotype på rygg, Pris 2.500:</a:t>
            </a:r>
            <a:endParaRPr lang="sv-SE" sz="1800" b="0" strike="noStrike" spc="-1">
              <a:latin typeface="Arial"/>
            </a:endParaRPr>
          </a:p>
        </p:txBody>
      </p:sp>
      <p:pic>
        <p:nvPicPr>
          <p:cNvPr id="170" name="Bildobjekt 169"/>
          <p:cNvPicPr/>
          <p:nvPr/>
        </p:nvPicPr>
        <p:blipFill>
          <a:blip r:embed="rId2"/>
          <a:stretch/>
        </p:blipFill>
        <p:spPr>
          <a:xfrm>
            <a:off x="6621480" y="3115800"/>
            <a:ext cx="2378160" cy="305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Information &amp; kommunikation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"/>
              </a:rPr>
              <a:t>www.laget.se/marieboikp11/</a:t>
            </a:r>
            <a:endParaRPr lang="sv-SE" sz="2800" b="0" strike="noStrike" spc="-1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Finns som app för Android och IOS</a:t>
            </a:r>
            <a:endParaRPr lang="sv-SE" sz="2800" b="0" strike="noStrike" spc="-1">
              <a:latin typeface="Arial"/>
            </a:endParaRPr>
          </a:p>
        </p:txBody>
      </p:sp>
      <p:pic>
        <p:nvPicPr>
          <p:cNvPr id="173" name="Picture 1"/>
          <p:cNvPicPr/>
          <p:nvPr/>
        </p:nvPicPr>
        <p:blipFill>
          <a:blip r:embed="rId3"/>
          <a:stretch/>
        </p:blipFill>
        <p:spPr>
          <a:xfrm>
            <a:off x="1959480" y="2853360"/>
            <a:ext cx="1297440" cy="124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Övriga frågor?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Träningstider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 algn="ctr">
              <a:spcBef>
                <a:spcPts val="499"/>
              </a:spcBef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Måndagar </a:t>
            </a:r>
            <a:r>
              <a:rPr lang="sv-SE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kl</a:t>
            </a: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17:00-18:15, gräsplan 1</a:t>
            </a:r>
            <a:endParaRPr lang="sv-SE" sz="2800" b="0" strike="noStrike" spc="-1" dirty="0">
              <a:latin typeface="Arial"/>
            </a:endParaRPr>
          </a:p>
          <a:p>
            <a:pPr marL="216000" indent="-216000" algn="ctr">
              <a:spcBef>
                <a:spcPts val="499"/>
              </a:spcBef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Onsdagar </a:t>
            </a:r>
            <a:r>
              <a:rPr lang="sv-SE" sz="2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kl</a:t>
            </a: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17:00-18:15, gräsplan 1</a:t>
            </a:r>
            <a:endParaRPr lang="sv-SE" sz="28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spcBef>
                <a:spcPts val="499"/>
              </a:spcBef>
            </a:pPr>
            <a:endParaRPr lang="sv-SE" sz="2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sv-SE" sz="2800" b="0" strike="noStrike" spc="-1" dirty="0">
              <a:latin typeface="Arial"/>
            </a:endParaRPr>
          </a:p>
        </p:txBody>
      </p:sp>
      <p:pic>
        <p:nvPicPr>
          <p:cNvPr id="124" name="Bildobjekt 123"/>
          <p:cNvPicPr/>
          <p:nvPr/>
        </p:nvPicPr>
        <p:blipFill>
          <a:blip r:embed="rId2"/>
          <a:stretch/>
        </p:blipFill>
        <p:spPr>
          <a:xfrm>
            <a:off x="2700000" y="3060000"/>
            <a:ext cx="3960000" cy="3053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Seriespel</a:t>
            </a:r>
            <a:endParaRPr lang="sv-SE" sz="4400" b="0" strike="noStrike" spc="-1" dirty="0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3st lag i serie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rial"/>
                <a:ea typeface="DejaVu Sans"/>
              </a:rPr>
              <a:t>Killarna är indelade i 6st </a:t>
            </a:r>
            <a:r>
              <a:rPr lang="sv-SE" sz="2400" spc="-1" dirty="0" err="1">
                <a:solidFill>
                  <a:srgbClr val="000000"/>
                </a:solidFill>
                <a:latin typeface="Arial"/>
                <a:ea typeface="DejaVu Sans"/>
              </a:rPr>
              <a:t>smålag</a:t>
            </a:r>
            <a:r>
              <a:rPr lang="sv-SE" sz="2400" spc="-1" dirty="0">
                <a:solidFill>
                  <a:srgbClr val="000000"/>
                </a:solidFill>
                <a:latin typeface="Arial"/>
                <a:ea typeface="DejaVu Sans"/>
              </a:rPr>
              <a:t> med en egen ansvarig tränare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spc="-1" dirty="0">
                <a:solidFill>
                  <a:srgbClr val="000000"/>
                </a:solidFill>
                <a:latin typeface="Arial"/>
                <a:ea typeface="DejaVu Sans"/>
              </a:rPr>
              <a:t>2st </a:t>
            </a:r>
            <a:r>
              <a:rPr lang="sv-SE" sz="2400" spc="-1" dirty="0" err="1">
                <a:solidFill>
                  <a:srgbClr val="000000"/>
                </a:solidFill>
                <a:latin typeface="Arial"/>
                <a:ea typeface="DejaVu Sans"/>
              </a:rPr>
              <a:t>smålag</a:t>
            </a:r>
            <a:r>
              <a:rPr lang="sv-SE" sz="2400" spc="-1" dirty="0">
                <a:solidFill>
                  <a:srgbClr val="000000"/>
                </a:solidFill>
                <a:latin typeface="Arial"/>
                <a:ea typeface="DejaVu Sans"/>
              </a:rPr>
              <a:t> bildar ett serielag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Egen matchtröja och shorts till alla i laget. 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</a:rPr>
              <a:t>Rullande schema så att alla lag får spela med varandra 2-3 gånger under säsongen.</a:t>
            </a: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latin typeface="Arial"/>
                <a:hlinkClick r:id="rId2" action="ppaction://hlinkfile"/>
              </a:rPr>
              <a:t>P11 - </a:t>
            </a:r>
            <a:r>
              <a:rPr lang="sv-SE" sz="2400" b="0" strike="noStrike" spc="-1" dirty="0" err="1">
                <a:latin typeface="Arial"/>
                <a:hlinkClick r:id="rId2" action="ppaction://hlinkfile"/>
              </a:rPr>
              <a:t>Matchindelning</a:t>
            </a:r>
            <a:r>
              <a:rPr lang="sv-SE" sz="2400" b="0" strike="noStrike" spc="-1" dirty="0">
                <a:latin typeface="Arial"/>
                <a:hlinkClick r:id="rId2" action="ppaction://hlinkfile"/>
              </a:rPr>
              <a:t> samt bemanning_V1.0_2022.xlsx</a:t>
            </a:r>
            <a:endParaRPr lang="sv-SE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23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9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Matchkallelse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50" name="CustomShape 10"/>
          <p:cNvSpPr/>
          <p:nvPr/>
        </p:nvSpPr>
        <p:spPr>
          <a:xfrm>
            <a:off x="644760" y="169884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28600" indent="-2278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Skickas typiskt ut 1 – 2 veckor innan 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Inget svar tolkas som ”kan ej”</a:t>
            </a:r>
            <a:endParaRPr lang="sv-SE" sz="2800" b="0" strike="noStrike" spc="-1" dirty="0">
              <a:latin typeface="Arial"/>
            </a:endParaRPr>
          </a:p>
          <a:p>
            <a:pPr marL="432000" lvl="1" indent="-21600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Om man har förhinder, svara så snart som möjligt</a:t>
            </a:r>
            <a:endParaRPr lang="sv-SE" sz="2800" b="0" strike="noStrike" spc="-1" dirty="0">
              <a:latin typeface="Arial"/>
            </a:endParaRPr>
          </a:p>
          <a:p>
            <a:pPr marL="228600" indent="-227880">
              <a:lnSpc>
                <a:spcPct val="115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Minst en träning/vecka senaste fyra veckorna för att vara med på match</a:t>
            </a:r>
            <a:endParaRPr lang="sv-SE" sz="2800" b="0" strike="noStrike" spc="-1" dirty="0">
              <a:latin typeface="Arial"/>
            </a:endParaRPr>
          </a:p>
          <a:p>
            <a:pPr marL="216000" indent="-21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Medlems- och träningsavgift ska vara betald</a:t>
            </a:r>
            <a:endParaRPr lang="sv-SE" sz="28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buNone/>
            </a:pPr>
            <a:endParaRPr lang="sv-SE" sz="2800" b="0" strike="noStrike" spc="-1" dirty="0">
              <a:latin typeface="Arial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302040" y="1825560"/>
            <a:ext cx="41940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8222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628560" y="1861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lang="sv-SE" sz="18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2336400" y="3661560"/>
            <a:ext cx="448020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TextShape 4"/>
          <p:cNvSpPr/>
          <p:nvPr/>
        </p:nvSpPr>
        <p:spPr>
          <a:xfrm>
            <a:off x="609840" y="573120"/>
            <a:ext cx="7885440" cy="60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v-SE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Spelform 7 mot 7 (barn 10 – 12 år)</a:t>
            </a:r>
            <a:endParaRPr lang="sv-SE" sz="4000" b="0" strike="noStrike" spc="-1">
              <a:latin typeface="Arial"/>
            </a:endParaRPr>
          </a:p>
        </p:txBody>
      </p:sp>
      <p:sp>
        <p:nvSpPr>
          <p:cNvPr id="131" name="TextShape 5"/>
          <p:cNvSpPr/>
          <p:nvPr/>
        </p:nvSpPr>
        <p:spPr>
          <a:xfrm>
            <a:off x="504000" y="1540800"/>
            <a:ext cx="801000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6 utespelare och 1 målvakt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Fria byten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Speltid:   	3 x 20 minuter enskild match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3 x 15 minuter sammandrag/poolspel)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Retreatlinje (7m från mittlinjen)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Ingen offside regel</a:t>
            </a:r>
            <a:endParaRPr lang="sv-S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sv-SE" sz="2400" b="0" strike="noStrike" spc="-1" dirty="0">
              <a:latin typeface="Arial"/>
            </a:endParaRPr>
          </a:p>
        </p:txBody>
      </p:sp>
      <p:sp>
        <p:nvSpPr>
          <p:cNvPr id="132" name="Rektangel 131"/>
          <p:cNvSpPr/>
          <p:nvPr/>
        </p:nvSpPr>
        <p:spPr>
          <a:xfrm>
            <a:off x="1697040" y="5593320"/>
            <a:ext cx="514260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800" b="0" u="sng" strike="noStrike" spc="-1">
                <a:solidFill>
                  <a:srgbClr val="0563C1"/>
                </a:solidFill>
                <a:uFillTx/>
                <a:latin typeface="Arial"/>
                <a:hlinkClick r:id="rId2"/>
              </a:rPr>
              <a:t>https://aktiva.svenskfotboll.se/tranare/spelformer/</a:t>
            </a:r>
            <a:endParaRPr lang="sv-SE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/>
          <p:nvPr/>
        </p:nvSpPr>
        <p:spPr>
          <a:xfrm>
            <a:off x="628560" y="722160"/>
            <a:ext cx="7885440" cy="60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v-SE" sz="4000" b="0" strike="noStrike" spc="-1">
                <a:solidFill>
                  <a:srgbClr val="000000"/>
                </a:solidFill>
                <a:latin typeface="Arial"/>
                <a:ea typeface="DejaVu Sans"/>
              </a:rPr>
              <a:t>Retreatlinje</a:t>
            </a:r>
            <a:endParaRPr lang="sv-SE" sz="4000" b="0" strike="noStrike" spc="-1">
              <a:latin typeface="Arial"/>
            </a:endParaRPr>
          </a:p>
        </p:txBody>
      </p:sp>
      <p:pic>
        <p:nvPicPr>
          <p:cNvPr id="134" name="Bildobjekt 133"/>
          <p:cNvPicPr/>
          <p:nvPr/>
        </p:nvPicPr>
        <p:blipFill>
          <a:blip r:embed="rId2"/>
          <a:stretch/>
        </p:blipFill>
        <p:spPr>
          <a:xfrm>
            <a:off x="540000" y="2110680"/>
            <a:ext cx="8063640" cy="307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4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Grönt kort</a:t>
            </a:r>
            <a:endParaRPr lang="sv-SE" sz="4400" b="0" strike="noStrike" spc="-1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653040" y="1667880"/>
            <a:ext cx="7885440" cy="311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Uppmuntra till fair play i barn- och ungdomsfotbollen</a:t>
            </a:r>
            <a:endParaRPr lang="sv-SE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Delas ut av respektive motståndarlags ledare till </a:t>
            </a:r>
            <a:r>
              <a:rPr lang="sv-SE" sz="2400" b="1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en</a:t>
            </a: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spelare i vardera lag som utmärkt sig på ett schysst sätt. </a:t>
            </a:r>
            <a:endParaRPr lang="sv-SE" sz="24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Delas ut efter seriematcher</a:t>
            </a:r>
            <a:endParaRPr lang="sv-SE" sz="2400" b="0" strike="noStrike" spc="-1" dirty="0">
              <a:latin typeface="Arial"/>
            </a:endParaRPr>
          </a:p>
        </p:txBody>
      </p:sp>
      <p:sp>
        <p:nvSpPr>
          <p:cNvPr id="141" name="Rektangel 140"/>
          <p:cNvSpPr/>
          <p:nvPr/>
        </p:nvSpPr>
        <p:spPr>
          <a:xfrm>
            <a:off x="900000" y="5483880"/>
            <a:ext cx="73796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1600" b="0" u="sng" strike="noStrike" spc="-1">
                <a:solidFill>
                  <a:srgbClr val="0563C1"/>
                </a:solidFill>
                <a:uFillTx/>
                <a:latin typeface="Arial"/>
                <a:hlinkClick r:id="rId2"/>
              </a:rPr>
              <a:t>https://www.folksam.se/forsakringar/idrottsforsakring/idrottsforskning/fair-play</a:t>
            </a:r>
            <a:endParaRPr lang="sv-SE" sz="1600" b="0" strike="noStrike" spc="-1">
              <a:latin typeface="Arial"/>
            </a:endParaRPr>
          </a:p>
        </p:txBody>
      </p:sp>
      <p:pic>
        <p:nvPicPr>
          <p:cNvPr id="142" name="Bildobjekt 141"/>
          <p:cNvPicPr/>
          <p:nvPr/>
        </p:nvPicPr>
        <p:blipFill>
          <a:blip r:embed="rId3"/>
          <a:stretch/>
        </p:blipFill>
        <p:spPr>
          <a:xfrm>
            <a:off x="6274080" y="3060000"/>
            <a:ext cx="1645560" cy="231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28560" y="365040"/>
            <a:ext cx="7885440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sv-SE" sz="4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Träningsinriktning</a:t>
            </a:r>
            <a:endParaRPr lang="sv-SE" sz="4400" b="0" strike="noStrike" spc="-1" dirty="0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628560" y="1825560"/>
            <a:ext cx="7885440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sv-S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Under säsongens träningar kommer vi fokusera på smålagsspel där vi kommer arbeta med följande:</a:t>
            </a:r>
          </a:p>
          <a:p>
            <a:endParaRPr lang="sv-S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Passningsspel</a:t>
            </a:r>
            <a:endParaRPr lang="sv-S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Positionsspel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Återerövring av boll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på kroppskontakt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 laget försvarar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Hela laget anfaller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Kommunikation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Prata med varandra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Individuell coaching vid sidan av plan under träning och match</a:t>
            </a:r>
          </a:p>
          <a:p>
            <a:endParaRPr lang="sv-SE" sz="2800" spc="-1" dirty="0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692</Words>
  <Application>Microsoft Office PowerPoint</Application>
  <PresentationFormat>Bildspel på skärmen (4:3)</PresentationFormat>
  <Paragraphs>145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Office Theme</vt:lpstr>
      <vt:lpstr>Office Theme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Kongsberg Automotive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P-11</dc:title>
  <dc:subject/>
  <dc:creator>Erik Engdahl</dc:creator>
  <dc:description/>
  <cp:lastModifiedBy>Daniel Alpenberg</cp:lastModifiedBy>
  <cp:revision>37</cp:revision>
  <dcterms:created xsi:type="dcterms:W3CDTF">2018-05-13T18:54:09Z</dcterms:created>
  <dcterms:modified xsi:type="dcterms:W3CDTF">2022-04-25T12:33:09Z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Bildspel på skärmen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14</vt:i4>
  </property>
</Properties>
</file>