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1014" y="36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0725" y="3976688"/>
            <a:ext cx="8159750" cy="274478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39863" y="7254875"/>
            <a:ext cx="6721475" cy="32702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0BEE9D-877F-47CB-A31A-F564C0FC23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05A58-3041-4473-92B7-D7B66AA77F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2B8F8D-8434-457E-8531-7125F8D2AE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5F4AD-ADA6-4327-85B3-C7C054926BF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4112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520D3D-9E67-4143-883B-5B7157E71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8A4C31-E2FC-4E54-B2D7-3633C7D9CC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8DB1E3-D3DF-46C4-B5BD-9B336DEBC9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CECF3-1BFD-4A82-9DC2-C5A2FE5C0BD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2216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961188" y="512763"/>
            <a:ext cx="2160587" cy="10922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79425" y="512763"/>
            <a:ext cx="6329363" cy="109220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EED802-53CD-47B3-AA80-65B69C44EE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CF083F-C8C7-405D-82AC-2598FBC95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3B182B-8F5F-46CF-B854-286F047E11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D02AE-ED8A-46E2-B50F-830BDC8E8D5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8487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FAF84F-E0D2-4D6C-8036-1DE906D1A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6BCAAA-89C1-4EE6-A081-DA890E16CE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AB8646-2290-4184-8B09-60FDE1CCD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7059F-FE60-4D4B-B4C9-5AF5F5D3A37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7626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8825" y="8226425"/>
            <a:ext cx="8161338" cy="25415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8825" y="5426075"/>
            <a:ext cx="8161338" cy="28003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1222E3-184C-4AF7-9875-922B85DAC4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76D3EC-639B-4353-984D-7AE055FD2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AE479E-71C0-4306-A73B-BDCAFF8B20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1C081-FE04-4F49-BCAE-81D397A5C6B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378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79425" y="2987675"/>
            <a:ext cx="4244975" cy="844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76800" y="2987675"/>
            <a:ext cx="4244975" cy="844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96A2AC-155A-4D22-90AC-95726F6E8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E82362-24B1-4669-A836-8C2D29FE94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45F807-870D-4FAE-AEFE-5D594FB7BF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D76D60-44CC-479E-A234-81E33575109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4765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79425" y="2865438"/>
            <a:ext cx="4243388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9425" y="4059238"/>
            <a:ext cx="4243388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876800" y="2865438"/>
            <a:ext cx="4244975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876800" y="4059238"/>
            <a:ext cx="4244975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E67180-0D0B-4DCE-A9B1-E58324257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BDC08EB-64F8-47CC-80C5-13478AAE9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4023D5F-825A-4DA5-B573-B662E722B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C83F5-306E-4586-9FC0-B8D7743A9E0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7741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EC1AABF-7223-4755-8B58-1B4DD4688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0AB2CC-9360-4588-A863-BFEB6FEEA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A22B6A-2BB2-41B0-9A24-383BBA53C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385C2-F88C-4022-BB41-F8A76ACB835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9475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412E220-2A56-4A2D-94CA-939FF5C58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4D9433-1C71-4BD7-993C-0E42AF1888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510F7F8-22DB-44A9-A882-BDB8571A1C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EE5D2C-B37D-4166-8FC9-6B52A585A9F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6773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79425" y="509588"/>
            <a:ext cx="3159125" cy="2168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54438" y="509588"/>
            <a:ext cx="5367337" cy="109251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79425" y="2678113"/>
            <a:ext cx="3159125" cy="8756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2350F-3895-4EB2-AC02-0A0B524A8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C99B90-73AE-4EF2-A1CB-91978F1AE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4122E3-E63B-4DEC-BF0A-B81575DA03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81975-3291-452F-BC7B-1F439622524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9789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1188" y="8961438"/>
            <a:ext cx="5761037" cy="1057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81188" y="1144588"/>
            <a:ext cx="5761037" cy="7680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81188" y="10018713"/>
            <a:ext cx="5761037" cy="1503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97CB67-A926-4512-AA02-7BD27875EB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1257A8-1D01-4A54-B551-8D4197E2D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3C386-E4AB-42FF-BCA4-6376A75B9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76DD9-094B-4346-A2C3-AFA8604887A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5051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6D0555E-20C7-4EC6-961B-E9146740A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3172408-BFCC-41A8-88C2-CA2B40E84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text styles</a:t>
            </a:r>
          </a:p>
          <a:p>
            <a:pPr lvl="1"/>
            <a:r>
              <a:rPr lang="sv-SE" altLang="sv-SE"/>
              <a:t>Second level</a:t>
            </a:r>
          </a:p>
          <a:p>
            <a:pPr lvl="2"/>
            <a:r>
              <a:rPr lang="sv-SE" altLang="sv-SE"/>
              <a:t>Third level</a:t>
            </a:r>
          </a:p>
          <a:p>
            <a:pPr lvl="3"/>
            <a:r>
              <a:rPr lang="sv-SE" altLang="sv-SE"/>
              <a:t>Fourth level</a:t>
            </a:r>
          </a:p>
          <a:p>
            <a:pPr lvl="4"/>
            <a:r>
              <a:rPr lang="sv-SE" altLang="sv-SE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5E1EA7-2362-420B-92F6-577549A2CD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9425" y="11657013"/>
            <a:ext cx="224155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BAA859-18A1-4326-9B9F-62E5E07F87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9775" y="11657013"/>
            <a:ext cx="304165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ADA9422-8C6E-4383-B312-0E4EEE400B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0225" y="11657013"/>
            <a:ext cx="224155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defRPr sz="2000"/>
            </a:lvl1pPr>
          </a:lstStyle>
          <a:p>
            <a:fld id="{927B1CF1-A8C2-4B14-876D-0FD0F2E883B5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se/imgres?imgurl=http://www.hb.se/bilder/genre/klocka.jpg&amp;imgrefurl=http://www.hb.se/oppet.asp&amp;h=172&amp;w=241&amp;sz=15&amp;hl=sv&amp;start=0&amp;tbnid=SwFuRALnyB_svM:&amp;tbnh=79&amp;tbnw=110&amp;prev=/images?q%3Dklocka%26gbv%3D2%26svnum%3D10%26hl%3Dsv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se/imgres?imgurl=http://www.goalie.se/img/anmal.jpg&amp;imgrefurl=http://www.goalie.se/anmal.php&amp;h=469&amp;w=330&amp;sz=104&amp;hl=sv&amp;start=0&amp;tbnid=fOmAxgpTBUbwOM:&amp;tbnh=128&amp;tbnw=90&amp;prev=/images?q%3Danm%C3%A4lan%26gbv%3D2%26svnum%3D10%26hl%3Dsv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hyperlink" Target="http://images.google.se/imgres?imgurl=http://www.bildochord.se/gfx/img/lopskor.jpg&amp;imgrefurl=http://www.bildochord.se/portfolio.php?val%3D1&amp;h=275&amp;w=500&amp;sz=124&amp;hl=sv&amp;start=0&amp;tbnid=FVJgMUGHD8c4IM:&amp;tbnh=72&amp;tbnw=130&amp;prev=/images?q%3Dterr%C3%A4ngl%C3%B6pning%26gbv%3D2%26svnum%3D10%26hl%3Dsv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9EDBEB56-7B0A-4C05-A087-00B8736EC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8" y="855663"/>
            <a:ext cx="6024562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200" b="1" dirty="0">
                <a:latin typeface="Arial Black" panose="020B0A04020102020204" pitchFamily="34" charset="0"/>
              </a:rPr>
              <a:t>Luleå Långdistansklubb</a:t>
            </a:r>
            <a:r>
              <a:rPr lang="sv-SE" altLang="sv-SE" sz="25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2400" i="1" dirty="0"/>
              <a:t>inbjuder till </a:t>
            </a:r>
            <a:r>
              <a:rPr lang="sv-SE" altLang="sv-SE" sz="2400" b="1" i="1" dirty="0"/>
              <a:t>35:e upplagan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200" b="1" dirty="0">
                <a:latin typeface="Arial Black" panose="020B0A04020102020204" pitchFamily="34" charset="0"/>
              </a:rPr>
              <a:t>GRANLUNKEN</a:t>
            </a:r>
          </a:p>
        </p:txBody>
      </p:sp>
      <p:sp>
        <p:nvSpPr>
          <p:cNvPr id="2051" name="Text Box 5">
            <a:extLst>
              <a:ext uri="{FF2B5EF4-FFF2-40B4-BE49-F238E27FC236}">
                <a16:creationId xmlns:a16="http://schemas.microsoft.com/office/drawing/2014/main" id="{EA77771B-FBEB-4ADD-8A45-15479A1F5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2079625"/>
            <a:ext cx="37782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>
                <a:latin typeface="Arial Black" panose="020B0A04020102020204" pitchFamily="34" charset="0"/>
              </a:rPr>
              <a:t>Lördag 2 september 2017</a:t>
            </a:r>
          </a:p>
        </p:txBody>
      </p:sp>
      <p:sp>
        <p:nvSpPr>
          <p:cNvPr id="2052" name="Text Box 6">
            <a:extLst>
              <a:ext uri="{FF2B5EF4-FFF2-40B4-BE49-F238E27FC236}">
                <a16:creationId xmlns:a16="http://schemas.microsoft.com/office/drawing/2014/main" id="{C851C5FA-CADE-470E-913C-8E5DB0EC7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3016250"/>
            <a:ext cx="4891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200" b="1" dirty="0"/>
              <a:t>Sträckor: 18 km 10 km 7 km 2,5 km,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200" b="1" dirty="0"/>
              <a:t>	1,5 km, 5,4 km stavgång</a:t>
            </a:r>
          </a:p>
        </p:txBody>
      </p:sp>
      <p:sp>
        <p:nvSpPr>
          <p:cNvPr id="2053" name="Text Box 7">
            <a:extLst>
              <a:ext uri="{FF2B5EF4-FFF2-40B4-BE49-F238E27FC236}">
                <a16:creationId xmlns:a16="http://schemas.microsoft.com/office/drawing/2014/main" id="{80E56945-9A8B-4FF9-940D-EDF7F477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808413"/>
            <a:ext cx="45323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Fullständig klassindelning:</a:t>
            </a:r>
            <a:r>
              <a:rPr lang="sv-SE" altLang="sv-SE" sz="1800" dirty="0"/>
              <a:t> kvinnor/män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18 km</a:t>
            </a:r>
            <a:r>
              <a:rPr lang="sv-SE" altLang="sv-SE" sz="1800" dirty="0"/>
              <a:t> Jubileumsloppet (ingår i GP)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10 km</a:t>
            </a:r>
            <a:r>
              <a:rPr lang="sv-SE" altLang="sv-SE" sz="1800" dirty="0"/>
              <a:t> Kvinnor/män motion </a:t>
            </a:r>
          </a:p>
        </p:txBody>
      </p:sp>
      <p:sp>
        <p:nvSpPr>
          <p:cNvPr id="2054" name="Text Box 8">
            <a:extLst>
              <a:ext uri="{FF2B5EF4-FFF2-40B4-BE49-F238E27FC236}">
                <a16:creationId xmlns:a16="http://schemas.microsoft.com/office/drawing/2014/main" id="{055CDFC0-2A86-410E-9CBF-AB9CC3865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4600575"/>
            <a:ext cx="46799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Motion:</a:t>
            </a:r>
            <a:r>
              <a:rPr lang="sv-SE" altLang="sv-SE" sz="1800" dirty="0"/>
              <a:t> kvinnor/män 7km (Lilla Granlunken)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Mini:</a:t>
            </a:r>
            <a:r>
              <a:rPr lang="sv-SE" altLang="sv-SE" sz="1800" dirty="0"/>
              <a:t> Flickor/pojkar 2,5 km (10-15 år)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Mini:</a:t>
            </a:r>
            <a:r>
              <a:rPr lang="sv-SE" altLang="sv-SE" sz="1800" dirty="0"/>
              <a:t> Flickor/pojkar 1,5 km (9 år och yngre)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Motion:</a:t>
            </a:r>
            <a:r>
              <a:rPr lang="sv-SE" altLang="sv-SE" sz="1800" dirty="0"/>
              <a:t> stavgång 5,4 km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 dirty="0"/>
          </a:p>
        </p:txBody>
      </p:sp>
      <p:sp>
        <p:nvSpPr>
          <p:cNvPr id="2055" name="Text Box 9">
            <a:extLst>
              <a:ext uri="{FF2B5EF4-FFF2-40B4-BE49-F238E27FC236}">
                <a16:creationId xmlns:a16="http://schemas.microsoft.com/office/drawing/2014/main" id="{5134C0B8-9865-4A65-B20C-6156AD699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6040438"/>
            <a:ext cx="2562225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dirty="0"/>
              <a:t>Startavgifter: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/>
              <a:t>Jubileumsloppet    240 kr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/>
              <a:t>Motion 10 km         180kr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/>
              <a:t>Motion  7 km	       160 kr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/>
              <a:t>Mini                         50 kr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/>
              <a:t>Stavgång	         50 kr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i="1" dirty="0"/>
              <a:t>Efteranmälan tillkommer 50 kr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400" i="1" dirty="0"/>
          </a:p>
        </p:txBody>
      </p:sp>
      <p:sp>
        <p:nvSpPr>
          <p:cNvPr id="2056" name="Text Box 10">
            <a:extLst>
              <a:ext uri="{FF2B5EF4-FFF2-40B4-BE49-F238E27FC236}">
                <a16:creationId xmlns:a16="http://schemas.microsoft.com/office/drawing/2014/main" id="{E2895404-1D5B-441E-BAE3-735C2E9FF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150" y="5102225"/>
            <a:ext cx="23034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500" b="1" dirty="0"/>
              <a:t>Start och mål: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500" b="1" dirty="0"/>
              <a:t>ORMBERGET</a:t>
            </a:r>
          </a:p>
        </p:txBody>
      </p:sp>
      <p:sp>
        <p:nvSpPr>
          <p:cNvPr id="2057" name="Text Box 11">
            <a:extLst>
              <a:ext uri="{FF2B5EF4-FFF2-40B4-BE49-F238E27FC236}">
                <a16:creationId xmlns:a16="http://schemas.microsoft.com/office/drawing/2014/main" id="{85098522-E68E-4BAD-A6A2-7B4FAA927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150" y="5822950"/>
            <a:ext cx="20764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/>
              <a:t>samt omklädning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/>
              <a:t>&amp; dusch. Dryck vid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/>
              <a:t>ca 11 km samt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/>
              <a:t>målgång</a:t>
            </a:r>
          </a:p>
        </p:txBody>
      </p:sp>
      <p:sp>
        <p:nvSpPr>
          <p:cNvPr id="2058" name="Text Box 12">
            <a:extLst>
              <a:ext uri="{FF2B5EF4-FFF2-40B4-BE49-F238E27FC236}">
                <a16:creationId xmlns:a16="http://schemas.microsoft.com/office/drawing/2014/main" id="{0C61C7D1-1E32-412A-9345-7A8BCB69B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8" y="7624763"/>
            <a:ext cx="4103687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dirty="0"/>
              <a:t>Starttider:</a:t>
            </a:r>
            <a:r>
              <a:rPr lang="sv-SE" altLang="sv-SE" sz="1800" dirty="0"/>
              <a:t> OBS! Mini startar 11.30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övriga sträckor start </a:t>
            </a:r>
            <a:r>
              <a:rPr lang="sv-SE" altLang="sv-SE" sz="1800" dirty="0" err="1"/>
              <a:t>kl</a:t>
            </a:r>
            <a:r>
              <a:rPr lang="sv-SE" altLang="sv-SE" sz="1800" dirty="0"/>
              <a:t> 12.00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 dirty="0"/>
              <a:t>Nummerlappar hämtas tävlingsdagen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i="1" dirty="0"/>
              <a:t>vid startplats senast 1 </a:t>
            </a:r>
            <a:r>
              <a:rPr lang="sv-SE" altLang="sv-SE" sz="1800" i="1" dirty="0" err="1"/>
              <a:t>tim</a:t>
            </a:r>
            <a:r>
              <a:rPr lang="sv-SE" altLang="sv-SE" sz="1800" i="1" dirty="0"/>
              <a:t> före start</a:t>
            </a:r>
          </a:p>
        </p:txBody>
      </p:sp>
      <p:sp>
        <p:nvSpPr>
          <p:cNvPr id="2059" name="Text Box 13">
            <a:extLst>
              <a:ext uri="{FF2B5EF4-FFF2-40B4-BE49-F238E27FC236}">
                <a16:creationId xmlns:a16="http://schemas.microsoft.com/office/drawing/2014/main" id="{194CFEA4-940A-4842-B6D4-6F6C1E482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9353550"/>
            <a:ext cx="747191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Anmälan:</a:t>
            </a:r>
            <a:r>
              <a:rPr lang="sv-SE" altLang="sv-SE" sz="1800" dirty="0"/>
              <a:t> namn, klass, sträcka, förening &amp; födelseår på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E-post granlunken@outlook.com </a:t>
            </a:r>
            <a:r>
              <a:rPr lang="sv-SE" altLang="sv-SE" sz="1100" dirty="0"/>
              <a:t>Tävlingsklass = tillhöra förening registrerad i Friidrottsförbundet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P-A 0920-16054, Henry 070-6474378 tävlingsledare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/>
              <a:t>Senast </a:t>
            </a:r>
            <a:r>
              <a:rPr lang="sv-SE" altLang="sv-SE" sz="1800" dirty="0" err="1"/>
              <a:t>ons</a:t>
            </a:r>
            <a:r>
              <a:rPr lang="sv-SE" altLang="sv-SE" sz="1800" dirty="0"/>
              <a:t> 30 aug mot ordinarie avgift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Direktanmälan:</a:t>
            </a:r>
            <a:r>
              <a:rPr lang="sv-SE" altLang="sv-SE" sz="1800" dirty="0"/>
              <a:t> tävlingsdagen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Nya</a:t>
            </a:r>
            <a:r>
              <a:rPr lang="sv-SE" altLang="sv-SE" sz="1800" dirty="0"/>
              <a:t> Ormbergsanläggningen senast </a:t>
            </a:r>
            <a:r>
              <a:rPr lang="sv-SE" altLang="sv-SE" sz="1800" dirty="0" err="1"/>
              <a:t>kl</a:t>
            </a:r>
            <a:r>
              <a:rPr lang="sv-SE" altLang="sv-SE" sz="1800" dirty="0"/>
              <a:t> 10.00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OBS</a:t>
            </a:r>
            <a:r>
              <a:rPr lang="sv-SE" altLang="sv-SE" sz="1800" dirty="0"/>
              <a:t> </a:t>
            </a:r>
            <a:r>
              <a:rPr lang="sv-SE" altLang="sv-SE" sz="1800" i="1" dirty="0"/>
              <a:t>efteranmälan!</a:t>
            </a:r>
          </a:p>
        </p:txBody>
      </p:sp>
      <p:sp>
        <p:nvSpPr>
          <p:cNvPr id="2060" name="Text Box 14">
            <a:extLst>
              <a:ext uri="{FF2B5EF4-FFF2-40B4-BE49-F238E27FC236}">
                <a16:creationId xmlns:a16="http://schemas.microsoft.com/office/drawing/2014/main" id="{E57A7A41-59DE-4D8A-B594-B9AFCED86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11514138"/>
            <a:ext cx="3678237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500" b="1" dirty="0"/>
              <a:t>Prisutdelning: 15.00 ca</a:t>
            </a:r>
          </a:p>
        </p:txBody>
      </p:sp>
      <p:sp>
        <p:nvSpPr>
          <p:cNvPr id="2061" name="Text Box 15">
            <a:extLst>
              <a:ext uri="{FF2B5EF4-FFF2-40B4-BE49-F238E27FC236}">
                <a16:creationId xmlns:a16="http://schemas.microsoft.com/office/drawing/2014/main" id="{C0FEE650-A5B6-4F3E-A434-995F04E13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11872913"/>
            <a:ext cx="10440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79525"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/>
              <a:t>Frågor:</a:t>
            </a:r>
            <a:r>
              <a:rPr lang="sv-SE" altLang="sv-SE" sz="1800" dirty="0"/>
              <a:t> </a:t>
            </a:r>
            <a:r>
              <a:rPr lang="sv-SE" altLang="sv-SE" sz="1600" dirty="0"/>
              <a:t>tävlingsledare Henry Granlund 070-6474378 hemsida: http://www.lulealdk.st</a:t>
            </a:r>
          </a:p>
        </p:txBody>
      </p:sp>
      <p:pic>
        <p:nvPicPr>
          <p:cNvPr id="2062" name="Picture 18" descr="marathon">
            <a:extLst>
              <a:ext uri="{FF2B5EF4-FFF2-40B4-BE49-F238E27FC236}">
                <a16:creationId xmlns:a16="http://schemas.microsoft.com/office/drawing/2014/main" id="{6A482597-8B06-40B0-B362-50FBF4F89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6" y="947982"/>
            <a:ext cx="252095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vy.gif (21489 bytes)">
            <a:extLst>
              <a:ext uri="{FF2B5EF4-FFF2-40B4-BE49-F238E27FC236}">
                <a16:creationId xmlns:a16="http://schemas.microsoft.com/office/drawing/2014/main" id="{4F952DBC-917A-45FC-ACFA-4FA7F8634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3448050"/>
            <a:ext cx="240665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22" descr="lopskor">
            <a:hlinkClick r:id="rId4"/>
            <a:extLst>
              <a:ext uri="{FF2B5EF4-FFF2-40B4-BE49-F238E27FC236}">
                <a16:creationId xmlns:a16="http://schemas.microsoft.com/office/drawing/2014/main" id="{33C76D7F-DC01-4804-969C-AE95BCC7A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184900"/>
            <a:ext cx="2089150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30" descr="anmal">
            <a:hlinkClick r:id="rId6"/>
            <a:extLst>
              <a:ext uri="{FF2B5EF4-FFF2-40B4-BE49-F238E27FC236}">
                <a16:creationId xmlns:a16="http://schemas.microsoft.com/office/drawing/2014/main" id="{D2A275E3-6BCB-4A6F-9500-FD209D172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9353550"/>
            <a:ext cx="1265238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32" descr="klocka">
            <a:hlinkClick r:id="rId8"/>
            <a:extLst>
              <a:ext uri="{FF2B5EF4-FFF2-40B4-BE49-F238E27FC236}">
                <a16:creationId xmlns:a16="http://schemas.microsoft.com/office/drawing/2014/main" id="{D7EC85FF-D208-4FB5-9180-ECA1C170F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7624763"/>
            <a:ext cx="1944688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34" descr="3542_Orlando.jpg">
            <a:extLst>
              <a:ext uri="{FF2B5EF4-FFF2-40B4-BE49-F238E27FC236}">
                <a16:creationId xmlns:a16="http://schemas.microsoft.com/office/drawing/2014/main" id="{C5EADA2A-9429-4AF8-9973-D38946051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10217150"/>
            <a:ext cx="1258888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202</Words>
  <Application>Microsoft Office PowerPoint</Application>
  <PresentationFormat>A3 (297 x 420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PowerPoint-presentation</vt:lpstr>
    </vt:vector>
  </TitlesOfParts>
  <Company>Datacentralen, LTU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Kjell Englund</dc:creator>
  <cp:lastModifiedBy>nedstängd m</cp:lastModifiedBy>
  <cp:revision>29</cp:revision>
  <cp:lastPrinted>2014-08-19T10:57:19Z</cp:lastPrinted>
  <dcterms:created xsi:type="dcterms:W3CDTF">2007-08-01T08:24:28Z</dcterms:created>
  <dcterms:modified xsi:type="dcterms:W3CDTF">2017-08-03T21:17:20Z</dcterms:modified>
</cp:coreProperties>
</file>