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rmd+OmSEFHwyIfumOuqulxqFT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BF7"/>
    <a:srgbClr val="000000"/>
    <a:srgbClr val="FF99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26C12-4384-44B6-A13F-785956283F33}" v="15" dt="2024-09-30T13:59:2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n%20enhet\Matchuttagning\Matcher_22_23_v2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in%20enhet\Matchuttagning\Matcher_22_23_v2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8169266198045"/>
          <c:y val="0.12567400936460929"/>
          <c:w val="0.81840721633933688"/>
          <c:h val="0.790074703320697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Total_23_24!$A$3:$A$28</c:f>
              <c:strCache>
                <c:ptCount val="26"/>
                <c:pt idx="0">
                  <c:v>Carl Ahlbeck</c:v>
                </c:pt>
                <c:pt idx="1">
                  <c:v>Viggo Holmqvist </c:v>
                </c:pt>
                <c:pt idx="2">
                  <c:v>Alfred Lindström </c:v>
                </c:pt>
                <c:pt idx="3">
                  <c:v>Elliot Saverstam </c:v>
                </c:pt>
                <c:pt idx="4">
                  <c:v>Felix </c:v>
                </c:pt>
                <c:pt idx="5">
                  <c:v>Vilmer Eklöf</c:v>
                </c:pt>
                <c:pt idx="6">
                  <c:v>Wille</c:v>
                </c:pt>
                <c:pt idx="7">
                  <c:v>Ture Jonsson</c:v>
                </c:pt>
                <c:pt idx="8">
                  <c:v>Vilmer Olsson </c:v>
                </c:pt>
                <c:pt idx="9">
                  <c:v>Erik Dahlerus </c:v>
                </c:pt>
                <c:pt idx="10">
                  <c:v>Malte Hultqvist </c:v>
                </c:pt>
                <c:pt idx="11">
                  <c:v>Melker Sandberg </c:v>
                </c:pt>
                <c:pt idx="12">
                  <c:v>Anton Thörnqvist</c:v>
                </c:pt>
                <c:pt idx="13">
                  <c:v>Emil Norsten </c:v>
                </c:pt>
                <c:pt idx="14">
                  <c:v>Vilmer Wallen </c:v>
                </c:pt>
                <c:pt idx="15">
                  <c:v>Ellen Tybell </c:v>
                </c:pt>
                <c:pt idx="16">
                  <c:v>Theo Eklöf</c:v>
                </c:pt>
                <c:pt idx="17">
                  <c:v>Alexander Lövgren </c:v>
                </c:pt>
                <c:pt idx="18">
                  <c:v>Casper </c:v>
                </c:pt>
                <c:pt idx="19">
                  <c:v>Hugo Rasmusson</c:v>
                </c:pt>
                <c:pt idx="20">
                  <c:v>Theo Eklund </c:v>
                </c:pt>
                <c:pt idx="21">
                  <c:v>Alex Tagesson </c:v>
                </c:pt>
                <c:pt idx="22">
                  <c:v>Alexander Widen </c:v>
                </c:pt>
                <c:pt idx="23">
                  <c:v>Leon Hofström </c:v>
                </c:pt>
                <c:pt idx="24">
                  <c:v>Ludde Pettersson </c:v>
                </c:pt>
                <c:pt idx="25">
                  <c:v>Arvid </c:v>
                </c:pt>
              </c:strCache>
            </c:strRef>
          </c:cat>
          <c:val>
            <c:numRef>
              <c:f>Total_23_24!$AP$3:$AP$28</c:f>
              <c:numCache>
                <c:formatCode>General</c:formatCode>
                <c:ptCount val="26"/>
                <c:pt idx="0">
                  <c:v>10</c:v>
                </c:pt>
                <c:pt idx="1">
                  <c:v>12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21</c:v>
                </c:pt>
                <c:pt idx="16">
                  <c:v>21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2-4ABE-BAD7-53BE954CA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2627039"/>
        <c:axId val="1892629439"/>
      </c:barChart>
      <c:catAx>
        <c:axId val="1892627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92629439"/>
        <c:crosses val="autoZero"/>
        <c:auto val="1"/>
        <c:lblAlgn val="ctr"/>
        <c:lblOffset val="100"/>
        <c:noMultiLvlLbl val="0"/>
      </c:catAx>
      <c:valAx>
        <c:axId val="1892629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9262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Total_22_23!$BH$3:$BH$25</c:f>
              <c:strCache>
                <c:ptCount val="23"/>
                <c:pt idx="0">
                  <c:v>Arvid </c:v>
                </c:pt>
                <c:pt idx="1">
                  <c:v>Alfred Lindström </c:v>
                </c:pt>
                <c:pt idx="2">
                  <c:v>Malte Hultqvist </c:v>
                </c:pt>
                <c:pt idx="3">
                  <c:v>Melker Sandberg </c:v>
                </c:pt>
                <c:pt idx="4">
                  <c:v>Ture </c:v>
                </c:pt>
                <c:pt idx="5">
                  <c:v>Vilmer Olsson </c:v>
                </c:pt>
                <c:pt idx="6">
                  <c:v>Leon Hofström </c:v>
                </c:pt>
                <c:pt idx="7">
                  <c:v>Ludde Pettersson </c:v>
                </c:pt>
                <c:pt idx="8">
                  <c:v>Hugo Rasmusson</c:v>
                </c:pt>
                <c:pt idx="9">
                  <c:v>Erik Dahlerus </c:v>
                </c:pt>
                <c:pt idx="10">
                  <c:v>Alexander Lövgren </c:v>
                </c:pt>
                <c:pt idx="11">
                  <c:v>Ellen Tybell </c:v>
                </c:pt>
                <c:pt idx="12">
                  <c:v>Wille</c:v>
                </c:pt>
                <c:pt idx="13">
                  <c:v>Emil Norsten </c:v>
                </c:pt>
                <c:pt idx="14">
                  <c:v>Kasper </c:v>
                </c:pt>
                <c:pt idx="15">
                  <c:v>Anton </c:v>
                </c:pt>
                <c:pt idx="16">
                  <c:v>Elliot Saverstam </c:v>
                </c:pt>
                <c:pt idx="17">
                  <c:v>Theo Eklöf</c:v>
                </c:pt>
                <c:pt idx="18">
                  <c:v>Felix </c:v>
                </c:pt>
                <c:pt idx="19">
                  <c:v>Theo Eklund </c:v>
                </c:pt>
                <c:pt idx="20">
                  <c:v>Viggo Holmqvist </c:v>
                </c:pt>
                <c:pt idx="21">
                  <c:v>Alex Tagesson </c:v>
                </c:pt>
                <c:pt idx="22">
                  <c:v>Alexander Widen </c:v>
                </c:pt>
              </c:strCache>
            </c:strRef>
          </c:cat>
          <c:val>
            <c:numRef>
              <c:f>Total_22_23!$BI$3:$BI$25</c:f>
              <c:numCache>
                <c:formatCode>General</c:formatCode>
                <c:ptCount val="23"/>
                <c:pt idx="0">
                  <c:v>44</c:v>
                </c:pt>
                <c:pt idx="1">
                  <c:v>63</c:v>
                </c:pt>
                <c:pt idx="2">
                  <c:v>61</c:v>
                </c:pt>
                <c:pt idx="3">
                  <c:v>40</c:v>
                </c:pt>
                <c:pt idx="4">
                  <c:v>45</c:v>
                </c:pt>
                <c:pt idx="5">
                  <c:v>43</c:v>
                </c:pt>
                <c:pt idx="6">
                  <c:v>35</c:v>
                </c:pt>
                <c:pt idx="7">
                  <c:v>54</c:v>
                </c:pt>
                <c:pt idx="8">
                  <c:v>62</c:v>
                </c:pt>
                <c:pt idx="9">
                  <c:v>51</c:v>
                </c:pt>
                <c:pt idx="10">
                  <c:v>52</c:v>
                </c:pt>
                <c:pt idx="11">
                  <c:v>57</c:v>
                </c:pt>
                <c:pt idx="12">
                  <c:v>43</c:v>
                </c:pt>
                <c:pt idx="13">
                  <c:v>41</c:v>
                </c:pt>
                <c:pt idx="14">
                  <c:v>37</c:v>
                </c:pt>
                <c:pt idx="15">
                  <c:v>45</c:v>
                </c:pt>
                <c:pt idx="16">
                  <c:v>49</c:v>
                </c:pt>
                <c:pt idx="17">
                  <c:v>49</c:v>
                </c:pt>
                <c:pt idx="18">
                  <c:v>60</c:v>
                </c:pt>
                <c:pt idx="19">
                  <c:v>57</c:v>
                </c:pt>
                <c:pt idx="20">
                  <c:v>32</c:v>
                </c:pt>
                <c:pt idx="21">
                  <c:v>42</c:v>
                </c:pt>
                <c:pt idx="22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5E8F-4EA6-831A-BDA3A835DA19}"/>
            </c:ext>
          </c:extLst>
        </c:ser>
        <c:ser>
          <c:idx val="1"/>
          <c:order val="1"/>
          <c:invertIfNegative val="0"/>
          <c:cat>
            <c:strRef>
              <c:f>Total_22_23!$BH$3:$BH$25</c:f>
              <c:strCache>
                <c:ptCount val="23"/>
                <c:pt idx="0">
                  <c:v>Arvid </c:v>
                </c:pt>
                <c:pt idx="1">
                  <c:v>Alfred Lindström </c:v>
                </c:pt>
                <c:pt idx="2">
                  <c:v>Malte Hultqvist </c:v>
                </c:pt>
                <c:pt idx="3">
                  <c:v>Melker Sandberg </c:v>
                </c:pt>
                <c:pt idx="4">
                  <c:v>Ture </c:v>
                </c:pt>
                <c:pt idx="5">
                  <c:v>Vilmer Olsson </c:v>
                </c:pt>
                <c:pt idx="6">
                  <c:v>Leon Hofström </c:v>
                </c:pt>
                <c:pt idx="7">
                  <c:v>Ludde Pettersson </c:v>
                </c:pt>
                <c:pt idx="8">
                  <c:v>Hugo Rasmusson</c:v>
                </c:pt>
                <c:pt idx="9">
                  <c:v>Erik Dahlerus </c:v>
                </c:pt>
                <c:pt idx="10">
                  <c:v>Alexander Lövgren </c:v>
                </c:pt>
                <c:pt idx="11">
                  <c:v>Ellen Tybell </c:v>
                </c:pt>
                <c:pt idx="12">
                  <c:v>Wille</c:v>
                </c:pt>
                <c:pt idx="13">
                  <c:v>Emil Norsten </c:v>
                </c:pt>
                <c:pt idx="14">
                  <c:v>Kasper </c:v>
                </c:pt>
                <c:pt idx="15">
                  <c:v>Anton </c:v>
                </c:pt>
                <c:pt idx="16">
                  <c:v>Elliot Saverstam </c:v>
                </c:pt>
                <c:pt idx="17">
                  <c:v>Theo Eklöf</c:v>
                </c:pt>
                <c:pt idx="18">
                  <c:v>Felix </c:v>
                </c:pt>
                <c:pt idx="19">
                  <c:v>Theo Eklund </c:v>
                </c:pt>
                <c:pt idx="20">
                  <c:v>Viggo Holmqvist </c:v>
                </c:pt>
                <c:pt idx="21">
                  <c:v>Alex Tagesson </c:v>
                </c:pt>
                <c:pt idx="22">
                  <c:v>Alexander Widen </c:v>
                </c:pt>
              </c:strCache>
            </c:strRef>
          </c:cat>
          <c:val>
            <c:numRef>
              <c:f>Total_22_23!$BJ$3:$BJ$25</c:f>
              <c:numCache>
                <c:formatCode>General</c:formatCode>
                <c:ptCount val="23"/>
                <c:pt idx="0">
                  <c:v>90</c:v>
                </c:pt>
                <c:pt idx="1">
                  <c:v>89</c:v>
                </c:pt>
                <c:pt idx="2">
                  <c:v>85</c:v>
                </c:pt>
                <c:pt idx="3">
                  <c:v>81</c:v>
                </c:pt>
                <c:pt idx="4">
                  <c:v>77</c:v>
                </c:pt>
                <c:pt idx="5">
                  <c:v>76</c:v>
                </c:pt>
                <c:pt idx="6">
                  <c:v>74</c:v>
                </c:pt>
                <c:pt idx="7">
                  <c:v>73</c:v>
                </c:pt>
                <c:pt idx="8">
                  <c:v>72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70</c:v>
                </c:pt>
                <c:pt idx="13">
                  <c:v>69</c:v>
                </c:pt>
                <c:pt idx="14">
                  <c:v>63</c:v>
                </c:pt>
                <c:pt idx="15">
                  <c:v>63</c:v>
                </c:pt>
                <c:pt idx="16">
                  <c:v>62</c:v>
                </c:pt>
                <c:pt idx="17">
                  <c:v>61</c:v>
                </c:pt>
                <c:pt idx="18">
                  <c:v>61</c:v>
                </c:pt>
                <c:pt idx="19">
                  <c:v>52</c:v>
                </c:pt>
                <c:pt idx="20">
                  <c:v>46</c:v>
                </c:pt>
                <c:pt idx="21">
                  <c:v>46</c:v>
                </c:pt>
                <c:pt idx="2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F-4EA6-831A-BDA3A835D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254353"/>
        <c:axId val="451252809"/>
      </c:barChart>
      <c:catAx>
        <c:axId val="1669254353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sv-S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sv-SE"/>
          </a:p>
        </c:txPr>
        <c:crossAx val="451252809"/>
        <c:crosses val="autoZero"/>
        <c:auto val="1"/>
        <c:lblAlgn val="ctr"/>
        <c:lblOffset val="100"/>
        <c:noMultiLvlLbl val="1"/>
      </c:catAx>
      <c:valAx>
        <c:axId val="451252809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sv-S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sv-SE"/>
          </a:p>
        </c:txPr>
        <c:crossAx val="1669254353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688bfe88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30688bfe88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6c18569e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306c18569e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6c18c1f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306c18c1f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37861" y="112858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 b="1"/>
              <a:t>Föräldramöte P10 innebandy</a:t>
            </a:r>
            <a:br>
              <a:rPr lang="sv-SE" b="1"/>
            </a:br>
            <a:r>
              <a:rPr lang="sv-SE" b="1"/>
              <a:t>Lillån IBK</a:t>
            </a:r>
            <a:br>
              <a:rPr lang="sv-SE" b="1"/>
            </a:br>
            <a:r>
              <a:rPr lang="sv-SE" b="1"/>
              <a:t>2024-09-30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Vad innebär biologisk ålder?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Ålder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Mognad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Intresse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Inre motivation/drivkraft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Social färdighet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Träningsmängd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Färdighet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Målet är att varje spelare ska få </a:t>
            </a:r>
            <a:r>
              <a:rPr lang="sv-SE" b="1"/>
              <a:t>”vara med boll” </a:t>
            </a:r>
            <a:r>
              <a:rPr lang="sv-SE"/>
              <a:t>så mycket som möjligt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Då ökar chansen att inte få dropouts och att </a:t>
            </a:r>
            <a:r>
              <a:rPr lang="sv-SE" b="1"/>
              <a:t>så många som möjligt håller på så länge som möjligt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688bfe885_2_0"/>
          <p:cNvSpPr txBox="1">
            <a:spLocks noGrp="1"/>
          </p:cNvSpPr>
          <p:nvPr>
            <p:ph type="body" idx="1"/>
          </p:nvPr>
        </p:nvSpPr>
        <p:spPr>
          <a:xfrm>
            <a:off x="838200" y="501650"/>
            <a:ext cx="105156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4300" b="1"/>
              <a:t>Nu höjer vi kravställningen!</a:t>
            </a:r>
            <a:endParaRPr sz="4300" b="1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sv-SE" sz="2400"/>
              <a:t>Frisk</a:t>
            </a:r>
            <a:endParaRPr sz="2400"/>
          </a:p>
          <a:p>
            <a:pPr marL="45720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-SE" sz="2400"/>
              <a:t>Skadefri</a:t>
            </a:r>
            <a:endParaRPr sz="2400"/>
          </a:p>
          <a:p>
            <a:pPr marL="45720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-SE" sz="2400"/>
              <a:t>Inställning/fokus</a:t>
            </a:r>
            <a:endParaRPr sz="2400"/>
          </a:p>
          <a:p>
            <a:pPr marL="45720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-SE" sz="2400"/>
              <a:t>Kost/sömn</a:t>
            </a:r>
            <a:endParaRPr sz="2400"/>
          </a:p>
          <a:p>
            <a:pPr marL="45720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v-SE" sz="2400"/>
              <a:t>Spelbok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838200" y="1195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Seriespel 24/25</a:t>
            </a: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838200" y="1663065"/>
            <a:ext cx="10515600" cy="49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None/>
            </a:pPr>
            <a:r>
              <a:rPr lang="sv-SE" sz="5600" b="1"/>
              <a:t>PK3  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Röd nivå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Med tabell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Örebro län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Samling vid matcharena 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21 omgångar med slutspel 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Uteskor/utekläder för uppvärmning vid bortamatcher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None/>
            </a:pPr>
            <a:endParaRPr sz="5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None/>
            </a:pPr>
            <a:r>
              <a:rPr lang="sv-SE" sz="5600" b="1"/>
              <a:t>Pk2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Röd nivå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Med tabell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Örebro/Västmanland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Samling vid matcharena 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18 omgångar med slutspel</a:t>
            </a:r>
            <a:endParaRPr sz="5600"/>
          </a:p>
          <a:p>
            <a:pPr marL="228600" lvl="0" indent="-2063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v-SE" sz="5600"/>
              <a:t>Uteskor/utekläder för uppvärmning vid bortamatcher</a:t>
            </a:r>
            <a:endParaRPr sz="560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Distriktsmästerskap</a:t>
            </a:r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body" idx="1"/>
          </p:nvPr>
        </p:nvSpPr>
        <p:spPr>
          <a:xfrm>
            <a:off x="838200" y="1530984"/>
            <a:ext cx="10515600" cy="483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Vi ska vara med!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Gruppspel v.48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Hur?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Cuper</a:t>
            </a:r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Karlstad East Trophy 28 september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Vänerns pärla 5 oktober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Storvretacupen 2-4 januari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Ytterligare cup i vår?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Kläder</a:t>
            </a: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Komplettering matchställ har skett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Tröja/byxa - beställt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Träningströja/bortaställ?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Kostnad?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Nattlandbandyn</a:t>
            </a:r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Hur: P10 anordnar tillsammans med P09 och P11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När: Ännu ej bestämt (förslag fredag 13 december)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Planeringsansvarig?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Försäljning säsongen 23/24</a:t>
            </a:r>
            <a:endParaRPr b="1"/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838200" y="1734900"/>
            <a:ext cx="10515600" cy="4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Kioskförsäljning: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12000kr, snitt 600kr/match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Kioskinköp: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3500kr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Kioskvinst: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8500kr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89"/>
              <a:buNone/>
            </a:pPr>
            <a:endParaRPr sz="18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 avslut, säsongen 23/24</a:t>
            </a:r>
            <a:r>
              <a:rPr lang="sv-SE" sz="1800" b="1"/>
              <a:t>: 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+4000kr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89"/>
              <a:buNone/>
            </a:pPr>
            <a:r>
              <a:rPr lang="sv-SE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Hästkraftens dag: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+13500kr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89"/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89"/>
              <a:buNone/>
            </a:pPr>
            <a:r>
              <a:rPr lang="sv-SE" sz="1800" b="1" u="sng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17500kr</a:t>
            </a:r>
            <a:r>
              <a:rPr lang="sv-SE" sz="1800" u="sng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sv-SE"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 ta med in i säsongen 24/25</a:t>
            </a: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89"/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6c18569ec_2_0"/>
          <p:cNvSpPr txBox="1">
            <a:spLocks noGrp="1"/>
          </p:cNvSpPr>
          <p:nvPr>
            <p:ph type="title"/>
          </p:nvPr>
        </p:nvSpPr>
        <p:spPr>
          <a:xfrm>
            <a:off x="838200" y="479425"/>
            <a:ext cx="10515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 b="1"/>
              <a:t>Försäljning/kostnader säsongen 24/25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/>
          </a:p>
        </p:txBody>
      </p:sp>
      <p:sp>
        <p:nvSpPr>
          <p:cNvPr id="196" name="Google Shape;196;g306c18569ec_2_0"/>
          <p:cNvSpPr txBox="1">
            <a:spLocks noGrp="1"/>
          </p:cNvSpPr>
          <p:nvPr>
            <p:ph type="body" idx="1"/>
          </p:nvPr>
        </p:nvSpPr>
        <p:spPr>
          <a:xfrm>
            <a:off x="838200" y="1334850"/>
            <a:ext cx="10515600" cy="5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Anmälningsavgifter</a:t>
            </a: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Cup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Karlstad -2750kr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Mariestad -3200kr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Storvreta -5380kr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7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Overaller:</a:t>
            </a: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+8100kr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72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Inköp</a:t>
            </a: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(kiosk, </a:t>
            </a:r>
            <a:r>
              <a:rPr lang="sv-SE" sz="720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sjukvårdsmtrl</a:t>
            </a: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kickoff </a:t>
            </a:r>
            <a:r>
              <a:rPr lang="sv-SE" sz="720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etc</a:t>
            </a: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): -3500kr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Uppskattad lagkassa oktober 2024: </a:t>
            </a:r>
            <a:r>
              <a:rPr lang="sv-SE" sz="7200" b="1" u="sng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8500kr</a:t>
            </a:r>
            <a:endParaRPr sz="7200" b="1" u="sng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888"/>
              <a:buNone/>
            </a:pP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888"/>
              <a:buNone/>
            </a:pPr>
            <a:r>
              <a:rPr lang="sv-SE" sz="72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Planerade intäkter</a:t>
            </a:r>
            <a:endParaRPr sz="7200" b="1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Kioskförsäljning efter inköp: vinst 7500kr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72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Planerade kostnader</a:t>
            </a:r>
            <a:endParaRPr sz="7200" b="1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Storvreta  35-40000kr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-"/>
            </a:pPr>
            <a:r>
              <a:rPr lang="sv-SE" sz="72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st. cuper i april anmälningsavgifter: ca 7000kr</a:t>
            </a:r>
            <a:endParaRPr sz="72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285"/>
              <a:buFont typeface="Quattrocento Sans"/>
              <a:buChar char="-"/>
            </a:pPr>
            <a:endParaRPr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Dagordning</a:t>
            </a: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Presentation ledare och föräldrar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Utvärdering 2023 – spelarhistorik/närvaro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Träningstider – var, när, hur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Innebandyförbundets utbildningsnivåer – Röd nivå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Seriespel – var, när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Distriktsmästerskap 2024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Cuper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Kläder etc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Nattinnebandyn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Försäljning och ansvarsområden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Övrigt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6c18c1f6f_2_0"/>
          <p:cNvSpPr txBox="1">
            <a:spLocks noGrp="1"/>
          </p:cNvSpPr>
          <p:nvPr>
            <p:ph type="title"/>
          </p:nvPr>
        </p:nvSpPr>
        <p:spPr>
          <a:xfrm>
            <a:off x="838200" y="479425"/>
            <a:ext cx="10515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 b="1"/>
              <a:t>Ansvarsområden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/>
          </a:p>
        </p:txBody>
      </p:sp>
      <p:sp>
        <p:nvSpPr>
          <p:cNvPr id="202" name="Google Shape;202;g306c18c1f6f_2_0"/>
          <p:cNvSpPr txBox="1">
            <a:spLocks noGrp="1"/>
          </p:cNvSpPr>
          <p:nvPr>
            <p:ph type="body" idx="1"/>
          </p:nvPr>
        </p:nvSpPr>
        <p:spPr>
          <a:xfrm>
            <a:off x="990600" y="1416025"/>
            <a:ext cx="105156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Bemanning kiosk/sekretariat:</a:t>
            </a: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Sebastian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Viktigt att alla tar ansvar för sina pass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Var och en ansvarar själv för att byta vid behov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Inköp kiosklåda: </a:t>
            </a: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Sandberg?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Restaurangchansen: </a:t>
            </a: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Fredrik Knutsson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Minst 3 st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Bingolotter: </a:t>
            </a: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Sandberg?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Nattlandbandyn: </a:t>
            </a:r>
            <a:r>
              <a:rPr lang="sv-SE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sz="2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Övriga frågor</a:t>
            </a: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Utvärdering 2023 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Positiv utveckling av gruppen (kamratskap, sammanhållning osv)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Vi är nöjda med nivån på motstånd i serierna – lagom utmanande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Överlag bra feedback från spelarna gällande träning/match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Utveckling av spel/egen förmåga enligt vår plan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/>
              <a:t>2024: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Fortsätta ha fokus på glädjen med innebandy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Lite mer fokus på fysik i inledningen av året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/>
              <a:t>Nya steg i den taktiska/speltekniska utvecklingen (Introduktion av spelbok)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4"/>
          <p:cNvGraphicFramePr/>
          <p:nvPr/>
        </p:nvGraphicFramePr>
        <p:xfrm>
          <a:off x="271769" y="1172465"/>
          <a:ext cx="11082031" cy="535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6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Utvärdering 23/24 – spelarhistorik/närvaro</a:t>
            </a:r>
            <a:br>
              <a:rPr lang="sv-SE" b="1"/>
            </a:br>
            <a:r>
              <a:rPr lang="sv-SE" sz="2400" b="1"/>
              <a:t>Matcher</a:t>
            </a:r>
            <a:endParaRPr b="1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-93894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849426" y="1853075"/>
            <a:ext cx="1516808" cy="4547994"/>
          </a:xfrm>
          <a:prstGeom prst="rect">
            <a:avLst/>
          </a:prstGeom>
          <a:solidFill>
            <a:srgbClr val="F2F2F2">
              <a:alpha val="8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429425" y="1690998"/>
            <a:ext cx="1197569" cy="4351338"/>
          </a:xfrm>
          <a:prstGeom prst="rect">
            <a:avLst/>
          </a:prstGeom>
          <a:solidFill>
            <a:schemeClr val="lt1">
              <a:alpha val="9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-5400000">
            <a:off x="7544730" y="906894"/>
            <a:ext cx="126202" cy="151680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7113607" y="1348938"/>
            <a:ext cx="2153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17-22 matcher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 dirty="0"/>
              <a:t>Utvärdering 23/24 – spelarhistorik/närvaro</a:t>
            </a:r>
            <a:br>
              <a:rPr lang="sv-SE" b="1" dirty="0"/>
            </a:br>
            <a:r>
              <a:rPr lang="sv-SE" sz="2800" b="1" dirty="0"/>
              <a:t>Träningar (2023-08-01 – 2024-08-01)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0" y="1390456"/>
            <a:ext cx="943897" cy="5102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5" name="Google Shape;115;p5"/>
          <p:cNvGraphicFramePr/>
          <p:nvPr/>
        </p:nvGraphicFramePr>
        <p:xfrm>
          <a:off x="271304" y="1741325"/>
          <a:ext cx="11755089" cy="47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4CC760E9-9F68-D602-DEF8-609BA630839E}"/>
              </a:ext>
            </a:extLst>
          </p:cNvPr>
          <p:cNvSpPr/>
          <p:nvPr/>
        </p:nvSpPr>
        <p:spPr>
          <a:xfrm>
            <a:off x="500743" y="1825625"/>
            <a:ext cx="1153886" cy="412886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b="1"/>
              <a:t>Vi ser gärna att man håller på med fler idrotter!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b="1"/>
              <a:t>Helt ok att ha en förstaidrott och andraidrott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Träningstider</a:t>
            </a:r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Måndag kl.18.15-19.30 Norrbyskolan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Onsdag kl.20.15-21.30 Lillåhallen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 i="1"/>
              <a:t>Torsdag kl.17.00-18.15 Norrbyskolan - Möjlighet till träning med P09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/>
              <a:t>Fredag kl.17.00-18.15 Norrbyskolan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v-SE" b="1"/>
              <a:t>Samling ombytta 15 minuter innan för uppsnack och sargbygge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Innebandyförbundets utvecklingsmodell</a:t>
            </a:r>
            <a:endParaRPr/>
          </a:p>
        </p:txBody>
      </p:sp>
      <p:pic>
        <p:nvPicPr>
          <p:cNvPr id="132" name="Google Shape;13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8296" y="1825625"/>
            <a:ext cx="739540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Röd nivå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Börja utbilda/använda spelidéer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Börja med fysträning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Utgå från biologisk ålder istället för kronologisk ålder vid träningsupplägg och matcher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544</Words>
  <Application>Microsoft Office PowerPoint</Application>
  <PresentationFormat>Bredbild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Quattrocento Sans</vt:lpstr>
      <vt:lpstr>Arial</vt:lpstr>
      <vt:lpstr>Calibri</vt:lpstr>
      <vt:lpstr>Office-tema</vt:lpstr>
      <vt:lpstr>Föräldramöte P10 innebandy Lillån IBK 2024-09-30</vt:lpstr>
      <vt:lpstr>Dagordning</vt:lpstr>
      <vt:lpstr>Utvärdering 2023 </vt:lpstr>
      <vt:lpstr>Utvärdering 23/24 – spelarhistorik/närvaro Matcher</vt:lpstr>
      <vt:lpstr>Utvärdering 23/24 – spelarhistorik/närvaro Träningar (2023-08-01 – 2024-08-01)</vt:lpstr>
      <vt:lpstr>PowerPoint-presentation</vt:lpstr>
      <vt:lpstr>Träningstider</vt:lpstr>
      <vt:lpstr>Innebandyförbundets utvecklingsmodell</vt:lpstr>
      <vt:lpstr>Röd nivå</vt:lpstr>
      <vt:lpstr>Vad innebär biologisk ålder?</vt:lpstr>
      <vt:lpstr>PowerPoint-presentation</vt:lpstr>
      <vt:lpstr>PowerPoint-presentation</vt:lpstr>
      <vt:lpstr>Seriespel 24/25</vt:lpstr>
      <vt:lpstr>Distriktsmästerskap</vt:lpstr>
      <vt:lpstr>Cuper</vt:lpstr>
      <vt:lpstr>Kläder</vt:lpstr>
      <vt:lpstr>Nattlandbandyn</vt:lpstr>
      <vt:lpstr>Försäljning säsongen 23/24</vt:lpstr>
      <vt:lpstr>Försäljning/kostnader säsongen 24/25 </vt:lpstr>
      <vt:lpstr>Ansvarsområden </vt:lpstr>
      <vt:lpstr>Övriga 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P10 innebandy Lillån IBK 2024-09-30</dc:title>
  <dc:creator>Michael Tybell</dc:creator>
  <cp:lastModifiedBy>Michael Tybell</cp:lastModifiedBy>
  <cp:revision>2</cp:revision>
  <dcterms:created xsi:type="dcterms:W3CDTF">2022-09-11T17:16:02Z</dcterms:created>
  <dcterms:modified xsi:type="dcterms:W3CDTF">2024-10-14T06:47:16Z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433a10-1353-4291-87c9-a8b949450fea_Enabled">
    <vt:lpwstr>True</vt:lpwstr>
  </property>
  <property fmtid="{D5CDD505-2E9C-101B-9397-08002B2CF9AE}" pid="3" name="MSIP_Label_58433a10-1353-4291-87c9-a8b949450fea_SiteId">
    <vt:lpwstr>96165465-8447-46e8-ad23-bab35ece4528</vt:lpwstr>
  </property>
  <property fmtid="{D5CDD505-2E9C-101B-9397-08002B2CF9AE}" pid="4" name="MSIP_Label_58433a10-1353-4291-87c9-a8b949450fea_Ref">
    <vt:lpwstr>https://api.informationprotection.azure.com/api/96165465-8447-46e8-ad23-bab35ece4528</vt:lpwstr>
  </property>
  <property fmtid="{D5CDD505-2E9C-101B-9397-08002B2CF9AE}" pid="5" name="MSIP_Label_58433a10-1353-4291-87c9-a8b949450fea_SetBy">
    <vt:lpwstr>Michael.Tybell@lindesberg.se</vt:lpwstr>
  </property>
  <property fmtid="{D5CDD505-2E9C-101B-9397-08002B2CF9AE}" pid="6" name="MSIP_Label_58433a10-1353-4291-87c9-a8b949450fea_SetDate">
    <vt:lpwstr>2022-09-11T19:19:25.9360580+02:00</vt:lpwstr>
  </property>
  <property fmtid="{D5CDD505-2E9C-101B-9397-08002B2CF9AE}" pid="7" name="MSIP_Label_58433a10-1353-4291-87c9-a8b949450fea_Name">
    <vt:lpwstr>Intern</vt:lpwstr>
  </property>
  <property fmtid="{D5CDD505-2E9C-101B-9397-08002B2CF9AE}" pid="8" name="MSIP_Label_58433a10-1353-4291-87c9-a8b949450fea_Application">
    <vt:lpwstr>Microsoft Azure Information Protection</vt:lpwstr>
  </property>
  <property fmtid="{D5CDD505-2E9C-101B-9397-08002B2CF9AE}" pid="9" name="MSIP_Label_58433a10-1353-4291-87c9-a8b949450fea_Extended_MSFT_Method">
    <vt:lpwstr>Automatic</vt:lpwstr>
  </property>
  <property fmtid="{D5CDD505-2E9C-101B-9397-08002B2CF9AE}" pid="10" name="MSIP_Label_3b623b29-abd1-4de3-a20c-27566d79b7c7_Enabled">
    <vt:lpwstr>true</vt:lpwstr>
  </property>
  <property fmtid="{D5CDD505-2E9C-101B-9397-08002B2CF9AE}" pid="11" name="MSIP_Label_3b623b29-abd1-4de3-a20c-27566d79b7c7_SetDate">
    <vt:lpwstr>2024-09-29T18:28:14Z</vt:lpwstr>
  </property>
  <property fmtid="{D5CDD505-2E9C-101B-9397-08002B2CF9AE}" pid="12" name="MSIP_Label_3b623b29-abd1-4de3-a20c-27566d79b7c7_Method">
    <vt:lpwstr>Standard</vt:lpwstr>
  </property>
  <property fmtid="{D5CDD505-2E9C-101B-9397-08002B2CF9AE}" pid="13" name="MSIP_Label_3b623b29-abd1-4de3-a20c-27566d79b7c7_Name">
    <vt:lpwstr>3b623b29-abd1-4de3-a20c-27566d79b7c7</vt:lpwstr>
  </property>
  <property fmtid="{D5CDD505-2E9C-101B-9397-08002B2CF9AE}" pid="14" name="MSIP_Label_3b623b29-abd1-4de3-a20c-27566d79b7c7_SiteId">
    <vt:lpwstr>cbede638-a3d9-459f-8f4e-24ced73b4e5e</vt:lpwstr>
  </property>
  <property fmtid="{D5CDD505-2E9C-101B-9397-08002B2CF9AE}" pid="15" name="MSIP_Label_3b623b29-abd1-4de3-a20c-27566d79b7c7_ActionId">
    <vt:lpwstr>5c7062dd-7de6-4997-a56c-a0cda6982430</vt:lpwstr>
  </property>
  <property fmtid="{D5CDD505-2E9C-101B-9397-08002B2CF9AE}" pid="16" name="MSIP_Label_3b623b29-abd1-4de3-a20c-27566d79b7c7_ContentBits">
    <vt:lpwstr>0</vt:lpwstr>
  </property>
</Properties>
</file>