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0D9A-6D44-4F8C-B3C9-0B70BB193BE6}" type="datetimeFigureOut">
              <a:rPr lang="sv-SE" smtClean="0"/>
              <a:t>2018-10-17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5191-0E70-4259-B201-0052CD9FF0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5191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0D9A-6D44-4F8C-B3C9-0B70BB193BE6}" type="datetimeFigureOut">
              <a:rPr lang="sv-SE" smtClean="0"/>
              <a:t>2018-10-17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5191-0E70-4259-B201-0052CD9FF0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98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0D9A-6D44-4F8C-B3C9-0B70BB193BE6}" type="datetimeFigureOut">
              <a:rPr lang="sv-SE" smtClean="0"/>
              <a:t>2018-10-17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5191-0E70-4259-B201-0052CD9FF0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25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0D9A-6D44-4F8C-B3C9-0B70BB193BE6}" type="datetimeFigureOut">
              <a:rPr lang="sv-SE" smtClean="0"/>
              <a:t>2018-10-17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5191-0E70-4259-B201-0052CD9FF0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63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0D9A-6D44-4F8C-B3C9-0B70BB193BE6}" type="datetimeFigureOut">
              <a:rPr lang="sv-SE" smtClean="0"/>
              <a:t>2018-10-17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5191-0E70-4259-B201-0052CD9FF0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72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0D9A-6D44-4F8C-B3C9-0B70BB193BE6}" type="datetimeFigureOut">
              <a:rPr lang="sv-SE" smtClean="0"/>
              <a:t>2018-10-17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5191-0E70-4259-B201-0052CD9FF0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07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0D9A-6D44-4F8C-B3C9-0B70BB193BE6}" type="datetimeFigureOut">
              <a:rPr lang="sv-SE" smtClean="0"/>
              <a:t>2018-10-17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5191-0E70-4259-B201-0052CD9FF0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0925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0D9A-6D44-4F8C-B3C9-0B70BB193BE6}" type="datetimeFigureOut">
              <a:rPr lang="sv-SE" smtClean="0"/>
              <a:t>2018-10-17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5191-0E70-4259-B201-0052CD9FF0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920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0D9A-6D44-4F8C-B3C9-0B70BB193BE6}" type="datetimeFigureOut">
              <a:rPr lang="sv-SE" smtClean="0"/>
              <a:t>2018-10-17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5191-0E70-4259-B201-0052CD9FF0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532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0D9A-6D44-4F8C-B3C9-0B70BB193BE6}" type="datetimeFigureOut">
              <a:rPr lang="sv-SE" smtClean="0"/>
              <a:t>2018-10-17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5191-0E70-4259-B201-0052CD9FF0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655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80D9A-6D44-4F8C-B3C9-0B70BB193BE6}" type="datetimeFigureOut">
              <a:rPr lang="sv-SE" smtClean="0"/>
              <a:t>2018-10-17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5191-0E70-4259-B201-0052CD9FF0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984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80D9A-6D44-4F8C-B3C9-0B70BB193BE6}" type="datetimeFigureOut">
              <a:rPr lang="sv-SE" smtClean="0"/>
              <a:t>2018-10-17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05191-0E70-4259-B201-0052CD9FF0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4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979143"/>
              </p:ext>
            </p:extLst>
          </p:nvPr>
        </p:nvGraphicFramePr>
        <p:xfrm>
          <a:off x="3435350" y="0"/>
          <a:ext cx="5275263" cy="688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5793476" imgH="7562322" progId="Word.Document.12">
                  <p:embed/>
                </p:oleObj>
              </mc:Choice>
              <mc:Fallback>
                <p:oleObj name="Document" r:id="rId3" imgW="5793476" imgH="75623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5350" y="0"/>
                        <a:ext cx="5275263" cy="688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074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589425"/>
              </p:ext>
            </p:extLst>
          </p:nvPr>
        </p:nvGraphicFramePr>
        <p:xfrm>
          <a:off x="4353175" y="-17801"/>
          <a:ext cx="4812859" cy="6875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3" imgW="5759285" imgH="8229745" progId="Word.Document.12">
                  <p:embed/>
                </p:oleObj>
              </mc:Choice>
              <mc:Fallback>
                <p:oleObj name="Document" r:id="rId3" imgW="5759285" imgH="82297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3175" y="-17801"/>
                        <a:ext cx="4812859" cy="6875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415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435930"/>
              </p:ext>
            </p:extLst>
          </p:nvPr>
        </p:nvGraphicFramePr>
        <p:xfrm>
          <a:off x="3778250" y="517525"/>
          <a:ext cx="5864225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5759285" imgH="5501641" progId="Word.Document.12">
                  <p:embed/>
                </p:oleObj>
              </mc:Choice>
              <mc:Fallback>
                <p:oleObj name="Document" r:id="rId3" imgW="5759285" imgH="55016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8250" y="517525"/>
                        <a:ext cx="5864225" cy="558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6535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0</Words>
  <Application>Microsoft Office PowerPoint</Application>
  <PresentationFormat>Bredbild</PresentationFormat>
  <Paragraphs>0</Paragraphs>
  <Slides>3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2</vt:i4>
      </vt:variant>
      <vt:variant>
        <vt:lpstr>Bildrubriker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Office-tema</vt:lpstr>
      <vt:lpstr>Microsoft Word-dokument</vt:lpstr>
      <vt:lpstr>Document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Sundman</dc:creator>
  <cp:lastModifiedBy>Johan Sundman</cp:lastModifiedBy>
  <cp:revision>5</cp:revision>
  <dcterms:created xsi:type="dcterms:W3CDTF">2018-10-16T07:26:22Z</dcterms:created>
  <dcterms:modified xsi:type="dcterms:W3CDTF">2018-10-17T04:59:45Z</dcterms:modified>
</cp:coreProperties>
</file>