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54DA4-C269-41D7-AFEB-2D5C4ADFFA8F}" v="38" dt="2022-06-18T08:20:18.623"/>
    <p1510:client id="{8CDB7330-F6B1-42CD-B3C9-B2E345BC26B3}" v="980" dt="2022-06-17T06:26:08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17B41-2A53-4A1E-8350-7C91BB94935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1C1097-EE99-4244-8D72-B5167B2724E8}">
      <dgm:prSet/>
      <dgm:spPr/>
      <dgm:t>
        <a:bodyPr/>
        <a:lstStyle/>
        <a:p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grunder</a:t>
          </a:r>
          <a:r>
            <a:rPr lang="en-US" dirty="0"/>
            <a:t>. </a:t>
          </a:r>
          <a:r>
            <a:rPr lang="en-US" dirty="0" err="1"/>
            <a:t>Försvars</a:t>
          </a:r>
          <a:r>
            <a:rPr lang="en-US" dirty="0"/>
            <a:t> Teknik, </a:t>
          </a:r>
          <a:r>
            <a:rPr lang="en-US" dirty="0" err="1"/>
            <a:t>Individuella</a:t>
          </a:r>
          <a:r>
            <a:rPr lang="en-US" dirty="0"/>
            <a:t> skills- </a:t>
          </a:r>
          <a:r>
            <a:rPr lang="en-US" dirty="0" err="1"/>
            <a:t>genombrott</a:t>
          </a:r>
          <a:r>
            <a:rPr lang="en-US" dirty="0"/>
            <a:t>, </a:t>
          </a:r>
          <a:r>
            <a:rPr lang="en-US" dirty="0" err="1"/>
            <a:t>skott</a:t>
          </a:r>
          <a:r>
            <a:rPr lang="en-US"/>
            <a:t> &amp; passningar</a:t>
          </a:r>
          <a:r>
            <a:rPr lang="en-US" dirty="0"/>
            <a:t> mm.</a:t>
          </a:r>
        </a:p>
      </dgm:t>
    </dgm:pt>
    <dgm:pt modelId="{D114499F-314B-4FA4-881C-50347925AA39}" type="parTrans" cxnId="{11FA492E-5FC8-4CF6-8145-6BC287B49CFA}">
      <dgm:prSet/>
      <dgm:spPr/>
      <dgm:t>
        <a:bodyPr/>
        <a:lstStyle/>
        <a:p>
          <a:endParaRPr lang="en-US"/>
        </a:p>
      </dgm:t>
    </dgm:pt>
    <dgm:pt modelId="{811DD4CE-5FF0-4A0D-A055-760FB21F7CB3}" type="sibTrans" cxnId="{11FA492E-5FC8-4CF6-8145-6BC287B49CFA}">
      <dgm:prSet/>
      <dgm:spPr/>
      <dgm:t>
        <a:bodyPr/>
        <a:lstStyle/>
        <a:p>
          <a:endParaRPr lang="en-US"/>
        </a:p>
      </dgm:t>
    </dgm:pt>
    <dgm:pt modelId="{4BDF3CCF-EDE1-43C3-9A3B-7B1A18E510BC}">
      <dgm:prSet/>
      <dgm:spPr/>
      <dgm:t>
        <a:bodyPr/>
        <a:lstStyle/>
        <a:p>
          <a:r>
            <a:rPr lang="en-US" dirty="0" err="1"/>
            <a:t>Kondition</a:t>
          </a:r>
          <a:r>
            <a:rPr lang="en-US" dirty="0"/>
            <a:t>! Vi </a:t>
          </a:r>
          <a:r>
            <a:rPr lang="en-US" dirty="0" err="1"/>
            <a:t>kommer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springa</a:t>
          </a:r>
          <a:r>
            <a:rPr lang="en-US" dirty="0"/>
            <a:t> </a:t>
          </a:r>
          <a:r>
            <a:rPr lang="en-US" dirty="0" err="1"/>
            <a:t>mycket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våra</a:t>
          </a:r>
          <a:r>
            <a:rPr lang="en-US" dirty="0"/>
            <a:t> </a:t>
          </a:r>
          <a:r>
            <a:rPr lang="en-US" dirty="0" err="1"/>
            <a:t>handbollspass</a:t>
          </a:r>
          <a:r>
            <a:rPr lang="en-US" dirty="0"/>
            <a:t>.  Vi </a:t>
          </a:r>
          <a:r>
            <a:rPr lang="en-US" dirty="0" err="1"/>
            <a:t>vill</a:t>
          </a:r>
          <a:r>
            <a:rPr lang="en-US" dirty="0"/>
            <a:t> </a:t>
          </a:r>
          <a:r>
            <a:rPr lang="en-US" dirty="0" err="1"/>
            <a:t>spela</a:t>
          </a:r>
          <a:r>
            <a:rPr lang="en-US" dirty="0"/>
            <a:t> </a:t>
          </a:r>
          <a:r>
            <a:rPr lang="en-US" dirty="0" err="1"/>
            <a:t>snabb</a:t>
          </a:r>
          <a:r>
            <a:rPr lang="en-US" dirty="0"/>
            <a:t> </a:t>
          </a:r>
          <a:r>
            <a:rPr lang="en-US" dirty="0" err="1"/>
            <a:t>handboll</a:t>
          </a:r>
          <a:r>
            <a:rPr lang="en-US" dirty="0"/>
            <a:t>= </a:t>
          </a:r>
          <a:r>
            <a:rPr lang="en-US" dirty="0" err="1"/>
            <a:t>trycka</a:t>
          </a:r>
          <a:r>
            <a:rPr lang="en-US" dirty="0"/>
            <a:t> </a:t>
          </a:r>
          <a:r>
            <a:rPr lang="en-US" dirty="0" err="1"/>
            <a:t>upp</a:t>
          </a:r>
          <a:r>
            <a:rPr lang="en-US" dirty="0"/>
            <a:t> </a:t>
          </a:r>
          <a:r>
            <a:rPr lang="en-US" dirty="0" err="1"/>
            <a:t>bollen</a:t>
          </a:r>
          <a:r>
            <a:rPr lang="en-US" dirty="0"/>
            <a:t> </a:t>
          </a:r>
          <a:r>
            <a:rPr lang="en-US" dirty="0" err="1"/>
            <a:t>snabbt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spela</a:t>
          </a:r>
          <a:r>
            <a:rPr lang="en-US" dirty="0"/>
            <a:t> med  </a:t>
          </a:r>
          <a:r>
            <a:rPr lang="en-US" dirty="0" err="1"/>
            <a:t>hög</a:t>
          </a:r>
          <a:r>
            <a:rPr lang="en-US" dirty="0"/>
            <a:t> fart </a:t>
          </a:r>
          <a:r>
            <a:rPr lang="en-US" dirty="0" err="1"/>
            <a:t>i</a:t>
          </a:r>
          <a:r>
            <a:rPr lang="en-US" dirty="0"/>
            <a:t> 50min. </a:t>
          </a:r>
          <a:r>
            <a:rPr lang="en-US" dirty="0" err="1"/>
            <a:t>Pressa</a:t>
          </a:r>
          <a:r>
            <a:rPr lang="en-US" dirty="0"/>
            <a:t> </a:t>
          </a:r>
          <a:r>
            <a:rPr lang="en-US" dirty="0" err="1"/>
            <a:t>våra</a:t>
          </a:r>
          <a:r>
            <a:rPr lang="en-US" dirty="0"/>
            <a:t> </a:t>
          </a:r>
          <a:r>
            <a:rPr lang="en-US" dirty="0" err="1"/>
            <a:t>motståndare</a:t>
          </a:r>
          <a:r>
            <a:rPr lang="en-US" dirty="0"/>
            <a:t> I 50 </a:t>
          </a:r>
          <a:r>
            <a:rPr lang="en-US" dirty="0" err="1"/>
            <a:t>minuter</a:t>
          </a:r>
          <a:r>
            <a:rPr lang="en-US" dirty="0"/>
            <a:t>, Vi ska </a:t>
          </a:r>
          <a:r>
            <a:rPr lang="en-US" dirty="0" err="1"/>
            <a:t>orka</a:t>
          </a:r>
          <a:r>
            <a:rPr lang="en-US" dirty="0"/>
            <a:t> </a:t>
          </a:r>
          <a:r>
            <a:rPr lang="en-US" dirty="0" err="1"/>
            <a:t>hålla</a:t>
          </a:r>
          <a:r>
            <a:rPr lang="en-US" dirty="0"/>
            <a:t> </a:t>
          </a:r>
          <a:r>
            <a:rPr lang="en-US" dirty="0" err="1"/>
            <a:t>samma</a:t>
          </a:r>
          <a:r>
            <a:rPr lang="en-US" dirty="0"/>
            <a:t> fart..</a:t>
          </a:r>
        </a:p>
      </dgm:t>
    </dgm:pt>
    <dgm:pt modelId="{C81404BF-B505-458B-93E1-7FDA2DF78C37}" type="parTrans" cxnId="{F101180B-4FB1-468A-92E6-0F49E6B7558E}">
      <dgm:prSet/>
      <dgm:spPr/>
      <dgm:t>
        <a:bodyPr/>
        <a:lstStyle/>
        <a:p>
          <a:endParaRPr lang="en-US"/>
        </a:p>
      </dgm:t>
    </dgm:pt>
    <dgm:pt modelId="{5F63467D-A8FC-4832-8278-B297F52E8ABC}" type="sibTrans" cxnId="{F101180B-4FB1-468A-92E6-0F49E6B7558E}">
      <dgm:prSet/>
      <dgm:spPr/>
      <dgm:t>
        <a:bodyPr/>
        <a:lstStyle/>
        <a:p>
          <a:endParaRPr lang="en-US"/>
        </a:p>
      </dgm:t>
    </dgm:pt>
    <dgm:pt modelId="{01A26B87-4047-4CFC-B4F2-67458E2E8E45}">
      <dgm:prSet/>
      <dgm:spPr/>
      <dgm:t>
        <a:bodyPr/>
        <a:lstStyle/>
        <a:p>
          <a:r>
            <a:rPr lang="en-US" dirty="0" err="1"/>
            <a:t>Rundgång</a:t>
          </a:r>
          <a:r>
            <a:rPr lang="en-US" dirty="0"/>
            <a:t>, </a:t>
          </a:r>
          <a:r>
            <a:rPr lang="en-US" dirty="0" err="1"/>
            <a:t>Jugge</a:t>
          </a:r>
          <a:r>
            <a:rPr lang="en-US" dirty="0"/>
            <a:t>, </a:t>
          </a:r>
          <a:r>
            <a:rPr lang="en-US" dirty="0" err="1"/>
            <a:t>Växlar</a:t>
          </a:r>
          <a:r>
            <a:rPr lang="en-US" dirty="0"/>
            <a:t>, </a:t>
          </a:r>
          <a:r>
            <a:rPr lang="en-US" dirty="0" err="1"/>
            <a:t>Isär</a:t>
          </a:r>
          <a:r>
            <a:rPr lang="en-US" dirty="0"/>
            <a:t>, Bonus </a:t>
          </a:r>
          <a:r>
            <a:rPr lang="en-US" dirty="0" err="1"/>
            <a:t>och</a:t>
          </a:r>
          <a:r>
            <a:rPr lang="en-US" dirty="0"/>
            <a:t> 6-5 </a:t>
          </a:r>
          <a:r>
            <a:rPr lang="en-US" dirty="0" err="1"/>
            <a:t>spel</a:t>
          </a:r>
          <a:r>
            <a:rPr lang="en-US" dirty="0"/>
            <a:t>. I </a:t>
          </a:r>
          <a:r>
            <a:rPr lang="en-US" dirty="0" err="1"/>
            <a:t>varje</a:t>
          </a:r>
          <a:r>
            <a:rPr lang="en-US" dirty="0"/>
            <a:t> </a:t>
          </a:r>
          <a:r>
            <a:rPr lang="en-US" dirty="0" err="1"/>
            <a:t>anfall</a:t>
          </a:r>
          <a:r>
            <a:rPr lang="en-US" dirty="0"/>
            <a:t> </a:t>
          </a:r>
          <a:r>
            <a:rPr lang="en-US" dirty="0" err="1"/>
            <a:t>väljer</a:t>
          </a:r>
          <a:r>
            <a:rPr lang="en-US" dirty="0"/>
            <a:t> man </a:t>
          </a:r>
          <a:r>
            <a:rPr lang="en-US" dirty="0" err="1"/>
            <a:t>en</a:t>
          </a:r>
          <a:r>
            <a:rPr lang="en-US" dirty="0"/>
            <a:t> av </a:t>
          </a:r>
          <a:r>
            <a:rPr lang="en-US" dirty="0" err="1"/>
            <a:t>ovanstående</a:t>
          </a:r>
          <a:r>
            <a:rPr lang="en-US" dirty="0"/>
            <a:t> starter. Sen </a:t>
          </a:r>
          <a:r>
            <a:rPr lang="en-US" dirty="0" err="1"/>
            <a:t>får</a:t>
          </a:r>
          <a:r>
            <a:rPr lang="en-US" dirty="0"/>
            <a:t> </a:t>
          </a:r>
          <a:r>
            <a:rPr lang="en-US" dirty="0" err="1"/>
            <a:t>dina</a:t>
          </a:r>
          <a:r>
            <a:rPr lang="en-US" dirty="0"/>
            <a:t> skills/</a:t>
          </a:r>
          <a:r>
            <a:rPr lang="en-US" dirty="0" err="1"/>
            <a:t>värderingar</a:t>
          </a:r>
          <a:r>
            <a:rPr lang="en-US" dirty="0"/>
            <a:t> </a:t>
          </a:r>
          <a:r>
            <a:rPr lang="en-US" dirty="0" err="1"/>
            <a:t>avgöra</a:t>
          </a:r>
          <a:r>
            <a:rPr lang="en-US" dirty="0"/>
            <a:t>.. </a:t>
          </a:r>
        </a:p>
      </dgm:t>
    </dgm:pt>
    <dgm:pt modelId="{25B0C21F-7D57-4267-B699-19473196716D}" type="parTrans" cxnId="{07A421BF-7481-45B5-B356-3CE65049D760}">
      <dgm:prSet/>
      <dgm:spPr/>
      <dgm:t>
        <a:bodyPr/>
        <a:lstStyle/>
        <a:p>
          <a:endParaRPr lang="en-US"/>
        </a:p>
      </dgm:t>
    </dgm:pt>
    <dgm:pt modelId="{DE84C9DD-CBDF-4DA2-A6F6-1A56626AA897}" type="sibTrans" cxnId="{07A421BF-7481-45B5-B356-3CE65049D760}">
      <dgm:prSet/>
      <dgm:spPr/>
      <dgm:t>
        <a:bodyPr/>
        <a:lstStyle/>
        <a:p>
          <a:endParaRPr lang="en-US"/>
        </a:p>
      </dgm:t>
    </dgm:pt>
    <dgm:pt modelId="{EA530AE8-1FED-4B60-9A48-D8BDAFB8E517}">
      <dgm:prSet/>
      <dgm:spPr/>
      <dgm:t>
        <a:bodyPr/>
        <a:lstStyle/>
        <a:p>
          <a:r>
            <a:rPr lang="en-US" dirty="0" err="1"/>
            <a:t>Jobba</a:t>
          </a:r>
          <a:r>
            <a:rPr lang="en-US" dirty="0"/>
            <a:t> med </a:t>
          </a:r>
          <a:r>
            <a:rPr lang="en-US" dirty="0" err="1"/>
            <a:t>att</a:t>
          </a:r>
          <a:r>
            <a:rPr lang="en-US" dirty="0"/>
            <a:t> ha din </a:t>
          </a:r>
          <a:r>
            <a:rPr lang="en-US" dirty="0" err="1"/>
            <a:t>blick</a:t>
          </a:r>
          <a:r>
            <a:rPr lang="en-US" dirty="0"/>
            <a:t> </a:t>
          </a:r>
          <a:r>
            <a:rPr lang="en-US" dirty="0" err="1"/>
            <a:t>upp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framåt</a:t>
          </a:r>
          <a:r>
            <a:rPr lang="en-US" dirty="0"/>
            <a:t>. Se </a:t>
          </a:r>
          <a:r>
            <a:rPr lang="en-US" dirty="0" err="1"/>
            <a:t>vad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framför</a:t>
          </a:r>
          <a:r>
            <a:rPr lang="en-US" dirty="0"/>
            <a:t> dig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värdera</a:t>
          </a:r>
          <a:r>
            <a:rPr lang="en-US" dirty="0"/>
            <a:t> </a:t>
          </a:r>
          <a:r>
            <a:rPr lang="en-US" dirty="0" err="1"/>
            <a:t>efter</a:t>
          </a:r>
          <a:r>
            <a:rPr lang="en-US" dirty="0"/>
            <a:t> </a:t>
          </a:r>
          <a:r>
            <a:rPr lang="en-US" dirty="0" err="1"/>
            <a:t>situationen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blir</a:t>
          </a:r>
          <a:r>
            <a:rPr lang="en-US" dirty="0"/>
            <a:t>... </a:t>
          </a:r>
          <a:br>
            <a:rPr lang="en-US" dirty="0"/>
          </a:br>
          <a:r>
            <a:rPr lang="en-US" dirty="0" err="1"/>
            <a:t>Grund</a:t>
          </a:r>
          <a:r>
            <a:rPr lang="en-US" dirty="0"/>
            <a:t>- </a:t>
          </a:r>
          <a:r>
            <a:rPr lang="en-US" dirty="0" err="1"/>
            <a:t>Gå</a:t>
          </a:r>
          <a:r>
            <a:rPr lang="en-US" dirty="0"/>
            <a:t> I </a:t>
          </a:r>
          <a:r>
            <a:rPr lang="en-US" dirty="0" err="1"/>
            <a:t>luckan</a:t>
          </a:r>
          <a:r>
            <a:rPr lang="en-US" dirty="0"/>
            <a:t> </a:t>
          </a:r>
          <a:r>
            <a:rPr lang="en-US" dirty="0" err="1"/>
            <a:t>så</a:t>
          </a:r>
          <a:r>
            <a:rPr lang="en-US" dirty="0"/>
            <a:t> </a:t>
          </a:r>
          <a:r>
            <a:rPr lang="en-US" dirty="0" err="1"/>
            <a:t>försvaren</a:t>
          </a:r>
          <a:r>
            <a:rPr lang="en-US" dirty="0"/>
            <a:t> </a:t>
          </a:r>
          <a:r>
            <a:rPr lang="en-US" dirty="0" err="1"/>
            <a:t>måste</a:t>
          </a:r>
          <a:r>
            <a:rPr lang="en-US" dirty="0"/>
            <a:t> </a:t>
          </a:r>
          <a:r>
            <a:rPr lang="en-US" dirty="0" err="1"/>
            <a:t>röra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sig..</a:t>
          </a:r>
        </a:p>
      </dgm:t>
    </dgm:pt>
    <dgm:pt modelId="{1255E211-ADA3-428A-92A1-4782D0CADCAB}" type="parTrans" cxnId="{70FDD6DA-2D5A-489F-8DF0-125E2C3DE399}">
      <dgm:prSet/>
      <dgm:spPr/>
      <dgm:t>
        <a:bodyPr/>
        <a:lstStyle/>
        <a:p>
          <a:endParaRPr lang="en-US"/>
        </a:p>
      </dgm:t>
    </dgm:pt>
    <dgm:pt modelId="{C1671201-9DE2-4A13-BA87-D79E9F79AF23}" type="sibTrans" cxnId="{70FDD6DA-2D5A-489F-8DF0-125E2C3DE399}">
      <dgm:prSet/>
      <dgm:spPr/>
      <dgm:t>
        <a:bodyPr/>
        <a:lstStyle/>
        <a:p>
          <a:endParaRPr lang="en-US"/>
        </a:p>
      </dgm:t>
    </dgm:pt>
    <dgm:pt modelId="{E6066D28-D494-4AC9-B25B-B5A3CDE25402}">
      <dgm:prSet/>
      <dgm:spPr/>
      <dgm:t>
        <a:bodyPr/>
        <a:lstStyle/>
        <a:p>
          <a:r>
            <a:rPr lang="en-US" dirty="0" err="1"/>
            <a:t>Våga</a:t>
          </a:r>
          <a:r>
            <a:rPr lang="en-US" dirty="0"/>
            <a:t> </a:t>
          </a:r>
          <a:r>
            <a:rPr lang="en-US" dirty="0" err="1"/>
            <a:t>smälla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under </a:t>
          </a:r>
          <a:r>
            <a:rPr lang="en-US" dirty="0" err="1"/>
            <a:t>träningar</a:t>
          </a:r>
          <a:r>
            <a:rPr lang="en-US" dirty="0"/>
            <a:t>. </a:t>
          </a:r>
          <a:r>
            <a:rPr lang="en-US" dirty="0" err="1"/>
            <a:t>Höja</a:t>
          </a:r>
          <a:r>
            <a:rPr lang="en-US" dirty="0"/>
            <a:t> </a:t>
          </a:r>
          <a:r>
            <a:rPr lang="en-US" dirty="0" err="1"/>
            <a:t>intensitet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träningar</a:t>
          </a:r>
          <a:r>
            <a:rPr lang="en-US" dirty="0"/>
            <a:t> </a:t>
          </a:r>
          <a:r>
            <a:rPr lang="en-US" dirty="0" err="1"/>
            <a:t>så</a:t>
          </a:r>
          <a:r>
            <a:rPr lang="en-US" dirty="0"/>
            <a:t> det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så</a:t>
          </a:r>
          <a:r>
            <a:rPr lang="en-US" dirty="0"/>
            <a:t> </a:t>
          </a:r>
          <a:r>
            <a:rPr lang="en-US" dirty="0" err="1"/>
            <a:t>stor</a:t>
          </a:r>
          <a:r>
            <a:rPr lang="en-US" dirty="0"/>
            <a:t> </a:t>
          </a:r>
          <a:r>
            <a:rPr lang="en-US" dirty="0" err="1"/>
            <a:t>skillnad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match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träning</a:t>
          </a:r>
          <a:r>
            <a:rPr lang="en-US" dirty="0"/>
            <a:t>.</a:t>
          </a:r>
        </a:p>
      </dgm:t>
    </dgm:pt>
    <dgm:pt modelId="{54905189-D23C-4B8E-9A59-D900252C5739}" type="parTrans" cxnId="{0D1F13D3-A46F-4440-836A-02CC2EB2FDF1}">
      <dgm:prSet/>
      <dgm:spPr/>
      <dgm:t>
        <a:bodyPr/>
        <a:lstStyle/>
        <a:p>
          <a:endParaRPr lang="en-US"/>
        </a:p>
      </dgm:t>
    </dgm:pt>
    <dgm:pt modelId="{7D4D0CEA-E820-49AF-AF68-3F847FAA207A}" type="sibTrans" cxnId="{0D1F13D3-A46F-4440-836A-02CC2EB2FDF1}">
      <dgm:prSet/>
      <dgm:spPr/>
      <dgm:t>
        <a:bodyPr/>
        <a:lstStyle/>
        <a:p>
          <a:endParaRPr lang="en-US"/>
        </a:p>
      </dgm:t>
    </dgm:pt>
    <dgm:pt modelId="{C0239565-62D3-48AA-B79F-915BE06AD77B}">
      <dgm:prSet/>
      <dgm:spPr/>
      <dgm:t>
        <a:bodyPr/>
        <a:lstStyle/>
        <a:p>
          <a:r>
            <a:rPr lang="en-US" dirty="0" err="1"/>
            <a:t>Kroppskontroll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superviktigt</a:t>
          </a:r>
          <a:r>
            <a:rPr lang="en-US" dirty="0"/>
            <a:t> </a:t>
          </a:r>
          <a:r>
            <a:rPr lang="en-US" dirty="0" err="1"/>
            <a:t>tex</a:t>
          </a:r>
          <a:r>
            <a:rPr lang="en-US" dirty="0"/>
            <a:t> </a:t>
          </a:r>
          <a:r>
            <a:rPr lang="en-US" dirty="0" err="1"/>
            <a:t>koordination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ha </a:t>
          </a:r>
          <a:r>
            <a:rPr lang="en-US" dirty="0" err="1"/>
            <a:t>kontroll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sin </a:t>
          </a:r>
          <a:r>
            <a:rPr lang="en-US" dirty="0" err="1"/>
            <a:t>egna</a:t>
          </a:r>
          <a:r>
            <a:rPr lang="en-US" dirty="0"/>
            <a:t> </a:t>
          </a:r>
          <a:r>
            <a:rPr lang="en-US" dirty="0" err="1"/>
            <a:t>kropp</a:t>
          </a:r>
          <a:r>
            <a:rPr lang="en-US" dirty="0"/>
            <a:t>. Vi </a:t>
          </a:r>
          <a:r>
            <a:rPr lang="en-US" dirty="0" err="1"/>
            <a:t>kommer</a:t>
          </a:r>
          <a:r>
            <a:rPr lang="en-US" dirty="0"/>
            <a:t> under </a:t>
          </a:r>
          <a:r>
            <a:rPr lang="en-US" dirty="0" err="1"/>
            <a:t>säsong</a:t>
          </a:r>
          <a:r>
            <a:rPr lang="en-US" dirty="0"/>
            <a:t> </a:t>
          </a:r>
          <a:r>
            <a:rPr lang="en-US" dirty="0" err="1"/>
            <a:t>träna</a:t>
          </a:r>
          <a:r>
            <a:rPr lang="en-US" dirty="0"/>
            <a:t> </a:t>
          </a:r>
          <a:r>
            <a:rPr lang="en-US" dirty="0" err="1"/>
            <a:t>koordination</a:t>
          </a:r>
          <a:r>
            <a:rPr lang="en-US" dirty="0"/>
            <a:t>, </a:t>
          </a:r>
          <a:r>
            <a:rPr lang="en-US" dirty="0" err="1"/>
            <a:t>rörlighet</a:t>
          </a:r>
          <a:r>
            <a:rPr lang="en-US" dirty="0"/>
            <a:t> &amp; </a:t>
          </a:r>
          <a:r>
            <a:rPr lang="en-US" dirty="0" err="1"/>
            <a:t>fotarbete</a:t>
          </a:r>
          <a:r>
            <a:rPr lang="en-US" dirty="0"/>
            <a:t> mm</a:t>
          </a:r>
        </a:p>
      </dgm:t>
    </dgm:pt>
    <dgm:pt modelId="{86131D4B-5833-4BBB-844B-1915DE48210F}" type="parTrans" cxnId="{620A55CF-30F8-4C0F-A89C-0D19A877DBB8}">
      <dgm:prSet/>
      <dgm:spPr/>
      <dgm:t>
        <a:bodyPr/>
        <a:lstStyle/>
        <a:p>
          <a:endParaRPr lang="en-US"/>
        </a:p>
      </dgm:t>
    </dgm:pt>
    <dgm:pt modelId="{E94A813F-F251-442B-B9AB-7A162B7DAE41}" type="sibTrans" cxnId="{620A55CF-30F8-4C0F-A89C-0D19A877DBB8}">
      <dgm:prSet/>
      <dgm:spPr/>
      <dgm:t>
        <a:bodyPr/>
        <a:lstStyle/>
        <a:p>
          <a:endParaRPr lang="en-US"/>
        </a:p>
      </dgm:t>
    </dgm:pt>
    <dgm:pt modelId="{1C6AEE5F-6FF6-463A-A10E-E988CC89ECB1}" type="pres">
      <dgm:prSet presAssocID="{7E517B41-2A53-4A1E-8350-7C91BB94935F}" presName="diagram" presStyleCnt="0">
        <dgm:presLayoutVars>
          <dgm:dir/>
          <dgm:resizeHandles val="exact"/>
        </dgm:presLayoutVars>
      </dgm:prSet>
      <dgm:spPr/>
    </dgm:pt>
    <dgm:pt modelId="{E845EC81-D406-47B9-A0C7-71B032A689DA}" type="pres">
      <dgm:prSet presAssocID="{461C1097-EE99-4244-8D72-B5167B2724E8}" presName="node" presStyleLbl="node1" presStyleIdx="0" presStyleCnt="6">
        <dgm:presLayoutVars>
          <dgm:bulletEnabled val="1"/>
        </dgm:presLayoutVars>
      </dgm:prSet>
      <dgm:spPr/>
    </dgm:pt>
    <dgm:pt modelId="{872EA0F8-3796-4136-A5A6-EE99E0BBC368}" type="pres">
      <dgm:prSet presAssocID="{811DD4CE-5FF0-4A0D-A055-760FB21F7CB3}" presName="sibTrans" presStyleCnt="0"/>
      <dgm:spPr/>
    </dgm:pt>
    <dgm:pt modelId="{847FFFB3-1082-4142-BBF6-5B642D2F418B}" type="pres">
      <dgm:prSet presAssocID="{4BDF3CCF-EDE1-43C3-9A3B-7B1A18E510BC}" presName="node" presStyleLbl="node1" presStyleIdx="1" presStyleCnt="6" custLinFactNeighborX="1573" custLinFactNeighborY="1025">
        <dgm:presLayoutVars>
          <dgm:bulletEnabled val="1"/>
        </dgm:presLayoutVars>
      </dgm:prSet>
      <dgm:spPr/>
    </dgm:pt>
    <dgm:pt modelId="{BAD890CE-CBC5-48AB-B639-778BED19D23A}" type="pres">
      <dgm:prSet presAssocID="{5F63467D-A8FC-4832-8278-B297F52E8ABC}" presName="sibTrans" presStyleCnt="0"/>
      <dgm:spPr/>
    </dgm:pt>
    <dgm:pt modelId="{A2D89276-C82E-4046-8B64-5576FA2EEF50}" type="pres">
      <dgm:prSet presAssocID="{01A26B87-4047-4CFC-B4F2-67458E2E8E45}" presName="node" presStyleLbl="node1" presStyleIdx="2" presStyleCnt="6">
        <dgm:presLayoutVars>
          <dgm:bulletEnabled val="1"/>
        </dgm:presLayoutVars>
      </dgm:prSet>
      <dgm:spPr/>
    </dgm:pt>
    <dgm:pt modelId="{4435A26B-B916-4E4A-9B52-D80C5F356AEB}" type="pres">
      <dgm:prSet presAssocID="{DE84C9DD-CBDF-4DA2-A6F6-1A56626AA897}" presName="sibTrans" presStyleCnt="0"/>
      <dgm:spPr/>
    </dgm:pt>
    <dgm:pt modelId="{4775DFE6-87E2-4C74-A6AF-B77254BBB8F0}" type="pres">
      <dgm:prSet presAssocID="{EA530AE8-1FED-4B60-9A48-D8BDAFB8E517}" presName="node" presStyleLbl="node1" presStyleIdx="3" presStyleCnt="6" custLinFactNeighborY="-3032">
        <dgm:presLayoutVars>
          <dgm:bulletEnabled val="1"/>
        </dgm:presLayoutVars>
      </dgm:prSet>
      <dgm:spPr/>
    </dgm:pt>
    <dgm:pt modelId="{D13CA600-5E0B-4B5C-96E3-DAB861CBBB53}" type="pres">
      <dgm:prSet presAssocID="{C1671201-9DE2-4A13-BA87-D79E9F79AF23}" presName="sibTrans" presStyleCnt="0"/>
      <dgm:spPr/>
    </dgm:pt>
    <dgm:pt modelId="{B6F0557E-CD41-4DF2-8060-35EE93752334}" type="pres">
      <dgm:prSet presAssocID="{E6066D28-D494-4AC9-B25B-B5A3CDE25402}" presName="node" presStyleLbl="node1" presStyleIdx="4" presStyleCnt="6">
        <dgm:presLayoutVars>
          <dgm:bulletEnabled val="1"/>
        </dgm:presLayoutVars>
      </dgm:prSet>
      <dgm:spPr/>
    </dgm:pt>
    <dgm:pt modelId="{41CECDC9-86A3-476D-902F-A815918E6B82}" type="pres">
      <dgm:prSet presAssocID="{7D4D0CEA-E820-49AF-AF68-3F847FAA207A}" presName="sibTrans" presStyleCnt="0"/>
      <dgm:spPr/>
    </dgm:pt>
    <dgm:pt modelId="{726054AF-6A26-4078-9531-FF8916708010}" type="pres">
      <dgm:prSet presAssocID="{C0239565-62D3-48AA-B79F-915BE06AD77B}" presName="node" presStyleLbl="node1" presStyleIdx="5" presStyleCnt="6">
        <dgm:presLayoutVars>
          <dgm:bulletEnabled val="1"/>
        </dgm:presLayoutVars>
      </dgm:prSet>
      <dgm:spPr/>
    </dgm:pt>
  </dgm:ptLst>
  <dgm:cxnLst>
    <dgm:cxn modelId="{52110F02-81E7-4DAA-9B28-A1AC149EA392}" type="presOf" srcId="{E6066D28-D494-4AC9-B25B-B5A3CDE25402}" destId="{B6F0557E-CD41-4DF2-8060-35EE93752334}" srcOrd="0" destOrd="0" presId="urn:microsoft.com/office/officeart/2005/8/layout/default"/>
    <dgm:cxn modelId="{8A5CC203-D04F-44D3-BED0-B4E8A339118A}" type="presOf" srcId="{7E517B41-2A53-4A1E-8350-7C91BB94935F}" destId="{1C6AEE5F-6FF6-463A-A10E-E988CC89ECB1}" srcOrd="0" destOrd="0" presId="urn:microsoft.com/office/officeart/2005/8/layout/default"/>
    <dgm:cxn modelId="{4B345509-93F9-4B75-BBF4-427A29C5C14F}" type="presOf" srcId="{EA530AE8-1FED-4B60-9A48-D8BDAFB8E517}" destId="{4775DFE6-87E2-4C74-A6AF-B77254BBB8F0}" srcOrd="0" destOrd="0" presId="urn:microsoft.com/office/officeart/2005/8/layout/default"/>
    <dgm:cxn modelId="{F101180B-4FB1-468A-92E6-0F49E6B7558E}" srcId="{7E517B41-2A53-4A1E-8350-7C91BB94935F}" destId="{4BDF3CCF-EDE1-43C3-9A3B-7B1A18E510BC}" srcOrd="1" destOrd="0" parTransId="{C81404BF-B505-458B-93E1-7FDA2DF78C37}" sibTransId="{5F63467D-A8FC-4832-8278-B297F52E8ABC}"/>
    <dgm:cxn modelId="{11FA492E-5FC8-4CF6-8145-6BC287B49CFA}" srcId="{7E517B41-2A53-4A1E-8350-7C91BB94935F}" destId="{461C1097-EE99-4244-8D72-B5167B2724E8}" srcOrd="0" destOrd="0" parTransId="{D114499F-314B-4FA4-881C-50347925AA39}" sibTransId="{811DD4CE-5FF0-4A0D-A055-760FB21F7CB3}"/>
    <dgm:cxn modelId="{73BB4945-3735-42BA-980E-05A438343AE9}" type="presOf" srcId="{461C1097-EE99-4244-8D72-B5167B2724E8}" destId="{E845EC81-D406-47B9-A0C7-71B032A689DA}" srcOrd="0" destOrd="0" presId="urn:microsoft.com/office/officeart/2005/8/layout/default"/>
    <dgm:cxn modelId="{E9DB2886-8EF8-4C8B-B285-647663363DAB}" type="presOf" srcId="{C0239565-62D3-48AA-B79F-915BE06AD77B}" destId="{726054AF-6A26-4078-9531-FF8916708010}" srcOrd="0" destOrd="0" presId="urn:microsoft.com/office/officeart/2005/8/layout/default"/>
    <dgm:cxn modelId="{07A421BF-7481-45B5-B356-3CE65049D760}" srcId="{7E517B41-2A53-4A1E-8350-7C91BB94935F}" destId="{01A26B87-4047-4CFC-B4F2-67458E2E8E45}" srcOrd="2" destOrd="0" parTransId="{25B0C21F-7D57-4267-B699-19473196716D}" sibTransId="{DE84C9DD-CBDF-4DA2-A6F6-1A56626AA897}"/>
    <dgm:cxn modelId="{16F7C5CE-D69F-4EC9-B40F-9B22F3D55D3F}" type="presOf" srcId="{01A26B87-4047-4CFC-B4F2-67458E2E8E45}" destId="{A2D89276-C82E-4046-8B64-5576FA2EEF50}" srcOrd="0" destOrd="0" presId="urn:microsoft.com/office/officeart/2005/8/layout/default"/>
    <dgm:cxn modelId="{620A55CF-30F8-4C0F-A89C-0D19A877DBB8}" srcId="{7E517B41-2A53-4A1E-8350-7C91BB94935F}" destId="{C0239565-62D3-48AA-B79F-915BE06AD77B}" srcOrd="5" destOrd="0" parTransId="{86131D4B-5833-4BBB-844B-1915DE48210F}" sibTransId="{E94A813F-F251-442B-B9AB-7A162B7DAE41}"/>
    <dgm:cxn modelId="{0D1F13D3-A46F-4440-836A-02CC2EB2FDF1}" srcId="{7E517B41-2A53-4A1E-8350-7C91BB94935F}" destId="{E6066D28-D494-4AC9-B25B-B5A3CDE25402}" srcOrd="4" destOrd="0" parTransId="{54905189-D23C-4B8E-9A59-D900252C5739}" sibTransId="{7D4D0CEA-E820-49AF-AF68-3F847FAA207A}"/>
    <dgm:cxn modelId="{70FDD6DA-2D5A-489F-8DF0-125E2C3DE399}" srcId="{7E517B41-2A53-4A1E-8350-7C91BB94935F}" destId="{EA530AE8-1FED-4B60-9A48-D8BDAFB8E517}" srcOrd="3" destOrd="0" parTransId="{1255E211-ADA3-428A-92A1-4782D0CADCAB}" sibTransId="{C1671201-9DE2-4A13-BA87-D79E9F79AF23}"/>
    <dgm:cxn modelId="{30BF3CE3-E1A1-4718-8472-0E9F48230005}" type="presOf" srcId="{4BDF3CCF-EDE1-43C3-9A3B-7B1A18E510BC}" destId="{847FFFB3-1082-4142-BBF6-5B642D2F418B}" srcOrd="0" destOrd="0" presId="urn:microsoft.com/office/officeart/2005/8/layout/default"/>
    <dgm:cxn modelId="{7005A927-8B5D-4FFC-A185-5545A1328344}" type="presParOf" srcId="{1C6AEE5F-6FF6-463A-A10E-E988CC89ECB1}" destId="{E845EC81-D406-47B9-A0C7-71B032A689DA}" srcOrd="0" destOrd="0" presId="urn:microsoft.com/office/officeart/2005/8/layout/default"/>
    <dgm:cxn modelId="{E599AD2F-0069-4AD9-A796-A9ABD22ABA4E}" type="presParOf" srcId="{1C6AEE5F-6FF6-463A-A10E-E988CC89ECB1}" destId="{872EA0F8-3796-4136-A5A6-EE99E0BBC368}" srcOrd="1" destOrd="0" presId="urn:microsoft.com/office/officeart/2005/8/layout/default"/>
    <dgm:cxn modelId="{A5F49A94-58F3-4F0B-88E7-2B602A81F0C2}" type="presParOf" srcId="{1C6AEE5F-6FF6-463A-A10E-E988CC89ECB1}" destId="{847FFFB3-1082-4142-BBF6-5B642D2F418B}" srcOrd="2" destOrd="0" presId="urn:microsoft.com/office/officeart/2005/8/layout/default"/>
    <dgm:cxn modelId="{F4952CF2-2359-400C-A48B-B62AFA9138B7}" type="presParOf" srcId="{1C6AEE5F-6FF6-463A-A10E-E988CC89ECB1}" destId="{BAD890CE-CBC5-48AB-B639-778BED19D23A}" srcOrd="3" destOrd="0" presId="urn:microsoft.com/office/officeart/2005/8/layout/default"/>
    <dgm:cxn modelId="{4CED8D85-A17A-495B-86B4-897E0387FAFE}" type="presParOf" srcId="{1C6AEE5F-6FF6-463A-A10E-E988CC89ECB1}" destId="{A2D89276-C82E-4046-8B64-5576FA2EEF50}" srcOrd="4" destOrd="0" presId="urn:microsoft.com/office/officeart/2005/8/layout/default"/>
    <dgm:cxn modelId="{72F42BC7-43CD-4CB8-9099-78EC761F6206}" type="presParOf" srcId="{1C6AEE5F-6FF6-463A-A10E-E988CC89ECB1}" destId="{4435A26B-B916-4E4A-9B52-D80C5F356AEB}" srcOrd="5" destOrd="0" presId="urn:microsoft.com/office/officeart/2005/8/layout/default"/>
    <dgm:cxn modelId="{CF5F32D5-14D0-4B69-9DAA-8C2E05FFBC40}" type="presParOf" srcId="{1C6AEE5F-6FF6-463A-A10E-E988CC89ECB1}" destId="{4775DFE6-87E2-4C74-A6AF-B77254BBB8F0}" srcOrd="6" destOrd="0" presId="urn:microsoft.com/office/officeart/2005/8/layout/default"/>
    <dgm:cxn modelId="{A29F8E3E-8A87-48A4-8F39-46BC8BE8BEB0}" type="presParOf" srcId="{1C6AEE5F-6FF6-463A-A10E-E988CC89ECB1}" destId="{D13CA600-5E0B-4B5C-96E3-DAB861CBBB53}" srcOrd="7" destOrd="0" presId="urn:microsoft.com/office/officeart/2005/8/layout/default"/>
    <dgm:cxn modelId="{28F57E6E-5302-4E2F-99DB-118133452CE8}" type="presParOf" srcId="{1C6AEE5F-6FF6-463A-A10E-E988CC89ECB1}" destId="{B6F0557E-CD41-4DF2-8060-35EE93752334}" srcOrd="8" destOrd="0" presId="urn:microsoft.com/office/officeart/2005/8/layout/default"/>
    <dgm:cxn modelId="{1502E680-66AD-4068-B066-722ECE594886}" type="presParOf" srcId="{1C6AEE5F-6FF6-463A-A10E-E988CC89ECB1}" destId="{41CECDC9-86A3-476D-902F-A815918E6B82}" srcOrd="9" destOrd="0" presId="urn:microsoft.com/office/officeart/2005/8/layout/default"/>
    <dgm:cxn modelId="{24E0D250-447D-4A08-BD5A-AE97B5404822}" type="presParOf" srcId="{1C6AEE5F-6FF6-463A-A10E-E988CC89ECB1}" destId="{726054AF-6A26-4078-9531-FF891670801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EC81-D406-47B9-A0C7-71B032A689DA}">
      <dsp:nvSpPr>
        <dsp:cNvPr id="0" name=""/>
        <dsp:cNvSpPr/>
      </dsp:nvSpPr>
      <dsp:spPr>
        <a:xfrm>
          <a:off x="0" y="816395"/>
          <a:ext cx="3765391" cy="22592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Fokus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</a:t>
          </a:r>
          <a:r>
            <a:rPr lang="en-US" sz="2000" kern="1200" dirty="0" err="1"/>
            <a:t>grunder</a:t>
          </a:r>
          <a:r>
            <a:rPr lang="en-US" sz="2000" kern="1200" dirty="0"/>
            <a:t>. </a:t>
          </a:r>
          <a:r>
            <a:rPr lang="en-US" sz="2000" kern="1200" dirty="0" err="1"/>
            <a:t>Försvars</a:t>
          </a:r>
          <a:r>
            <a:rPr lang="en-US" sz="2000" kern="1200" dirty="0"/>
            <a:t> Teknik, </a:t>
          </a:r>
          <a:r>
            <a:rPr lang="en-US" sz="2000" kern="1200" dirty="0" err="1"/>
            <a:t>Individuella</a:t>
          </a:r>
          <a:r>
            <a:rPr lang="en-US" sz="2000" kern="1200" dirty="0"/>
            <a:t> skills- </a:t>
          </a:r>
          <a:r>
            <a:rPr lang="en-US" sz="2000" kern="1200" dirty="0" err="1"/>
            <a:t>genombrott</a:t>
          </a:r>
          <a:r>
            <a:rPr lang="en-US" sz="2000" kern="1200" dirty="0"/>
            <a:t>, </a:t>
          </a:r>
          <a:r>
            <a:rPr lang="en-US" sz="2000" kern="1200" dirty="0" err="1"/>
            <a:t>skott</a:t>
          </a:r>
          <a:r>
            <a:rPr lang="en-US" sz="2000" kern="1200"/>
            <a:t> &amp; passningar</a:t>
          </a:r>
          <a:r>
            <a:rPr lang="en-US" sz="2000" kern="1200" dirty="0"/>
            <a:t> mm.</a:t>
          </a:r>
        </a:p>
      </dsp:txBody>
      <dsp:txXfrm>
        <a:off x="0" y="816395"/>
        <a:ext cx="3765391" cy="2259234"/>
      </dsp:txXfrm>
    </dsp:sp>
    <dsp:sp modelId="{847FFFB3-1082-4142-BBF6-5B642D2F418B}">
      <dsp:nvSpPr>
        <dsp:cNvPr id="0" name=""/>
        <dsp:cNvSpPr/>
      </dsp:nvSpPr>
      <dsp:spPr>
        <a:xfrm>
          <a:off x="4201159" y="839552"/>
          <a:ext cx="3765391" cy="22592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Kondition</a:t>
          </a:r>
          <a:r>
            <a:rPr lang="en-US" sz="2000" kern="1200" dirty="0"/>
            <a:t>! Vi </a:t>
          </a:r>
          <a:r>
            <a:rPr lang="en-US" sz="2000" kern="1200" dirty="0" err="1"/>
            <a:t>kommer</a:t>
          </a:r>
          <a:r>
            <a:rPr lang="en-US" sz="2000" kern="1200" dirty="0"/>
            <a:t> </a:t>
          </a:r>
          <a:r>
            <a:rPr lang="en-US" sz="2000" kern="1200" dirty="0" err="1"/>
            <a:t>att</a:t>
          </a:r>
          <a:r>
            <a:rPr lang="en-US" sz="2000" kern="1200" dirty="0"/>
            <a:t> </a:t>
          </a:r>
          <a:r>
            <a:rPr lang="en-US" sz="2000" kern="1200" dirty="0" err="1"/>
            <a:t>springa</a:t>
          </a:r>
          <a:r>
            <a:rPr lang="en-US" sz="2000" kern="1200" dirty="0"/>
            <a:t> </a:t>
          </a:r>
          <a:r>
            <a:rPr lang="en-US" sz="2000" kern="1200" dirty="0" err="1"/>
            <a:t>mycket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</a:t>
          </a:r>
          <a:r>
            <a:rPr lang="en-US" sz="2000" kern="1200" dirty="0" err="1"/>
            <a:t>våra</a:t>
          </a:r>
          <a:r>
            <a:rPr lang="en-US" sz="2000" kern="1200" dirty="0"/>
            <a:t> </a:t>
          </a:r>
          <a:r>
            <a:rPr lang="en-US" sz="2000" kern="1200" dirty="0" err="1"/>
            <a:t>handbollspass</a:t>
          </a:r>
          <a:r>
            <a:rPr lang="en-US" sz="2000" kern="1200" dirty="0"/>
            <a:t>.  Vi </a:t>
          </a:r>
          <a:r>
            <a:rPr lang="en-US" sz="2000" kern="1200" dirty="0" err="1"/>
            <a:t>vill</a:t>
          </a:r>
          <a:r>
            <a:rPr lang="en-US" sz="2000" kern="1200" dirty="0"/>
            <a:t> </a:t>
          </a:r>
          <a:r>
            <a:rPr lang="en-US" sz="2000" kern="1200" dirty="0" err="1"/>
            <a:t>spela</a:t>
          </a:r>
          <a:r>
            <a:rPr lang="en-US" sz="2000" kern="1200" dirty="0"/>
            <a:t> </a:t>
          </a:r>
          <a:r>
            <a:rPr lang="en-US" sz="2000" kern="1200" dirty="0" err="1"/>
            <a:t>snabb</a:t>
          </a:r>
          <a:r>
            <a:rPr lang="en-US" sz="2000" kern="1200" dirty="0"/>
            <a:t> </a:t>
          </a:r>
          <a:r>
            <a:rPr lang="en-US" sz="2000" kern="1200" dirty="0" err="1"/>
            <a:t>handboll</a:t>
          </a:r>
          <a:r>
            <a:rPr lang="en-US" sz="2000" kern="1200" dirty="0"/>
            <a:t>= </a:t>
          </a:r>
          <a:r>
            <a:rPr lang="en-US" sz="2000" kern="1200" dirty="0" err="1"/>
            <a:t>trycka</a:t>
          </a:r>
          <a:r>
            <a:rPr lang="en-US" sz="2000" kern="1200" dirty="0"/>
            <a:t> </a:t>
          </a:r>
          <a:r>
            <a:rPr lang="en-US" sz="2000" kern="1200" dirty="0" err="1"/>
            <a:t>upp</a:t>
          </a:r>
          <a:r>
            <a:rPr lang="en-US" sz="2000" kern="1200" dirty="0"/>
            <a:t> </a:t>
          </a:r>
          <a:r>
            <a:rPr lang="en-US" sz="2000" kern="1200" dirty="0" err="1"/>
            <a:t>bollen</a:t>
          </a:r>
          <a:r>
            <a:rPr lang="en-US" sz="2000" kern="1200" dirty="0"/>
            <a:t> </a:t>
          </a:r>
          <a:r>
            <a:rPr lang="en-US" sz="2000" kern="1200" dirty="0" err="1"/>
            <a:t>snabbt</a:t>
          </a:r>
          <a:r>
            <a:rPr lang="en-US" sz="2000" kern="1200" dirty="0"/>
            <a:t> </a:t>
          </a:r>
          <a:r>
            <a:rPr lang="en-US" sz="2000" kern="1200" dirty="0" err="1"/>
            <a:t>och</a:t>
          </a:r>
          <a:r>
            <a:rPr lang="en-US" sz="2000" kern="1200" dirty="0"/>
            <a:t> </a:t>
          </a:r>
          <a:r>
            <a:rPr lang="en-US" sz="2000" kern="1200" dirty="0" err="1"/>
            <a:t>spela</a:t>
          </a:r>
          <a:r>
            <a:rPr lang="en-US" sz="2000" kern="1200" dirty="0"/>
            <a:t> med  </a:t>
          </a:r>
          <a:r>
            <a:rPr lang="en-US" sz="2000" kern="1200" dirty="0" err="1"/>
            <a:t>hög</a:t>
          </a:r>
          <a:r>
            <a:rPr lang="en-US" sz="2000" kern="1200" dirty="0"/>
            <a:t> fart </a:t>
          </a:r>
          <a:r>
            <a:rPr lang="en-US" sz="2000" kern="1200" dirty="0" err="1"/>
            <a:t>i</a:t>
          </a:r>
          <a:r>
            <a:rPr lang="en-US" sz="2000" kern="1200" dirty="0"/>
            <a:t> 50min. </a:t>
          </a:r>
          <a:r>
            <a:rPr lang="en-US" sz="2000" kern="1200" dirty="0" err="1"/>
            <a:t>Pressa</a:t>
          </a:r>
          <a:r>
            <a:rPr lang="en-US" sz="2000" kern="1200" dirty="0"/>
            <a:t> </a:t>
          </a:r>
          <a:r>
            <a:rPr lang="en-US" sz="2000" kern="1200" dirty="0" err="1"/>
            <a:t>våra</a:t>
          </a:r>
          <a:r>
            <a:rPr lang="en-US" sz="2000" kern="1200" dirty="0"/>
            <a:t> </a:t>
          </a:r>
          <a:r>
            <a:rPr lang="en-US" sz="2000" kern="1200" dirty="0" err="1"/>
            <a:t>motståndare</a:t>
          </a:r>
          <a:r>
            <a:rPr lang="en-US" sz="2000" kern="1200" dirty="0"/>
            <a:t> I 50 </a:t>
          </a:r>
          <a:r>
            <a:rPr lang="en-US" sz="2000" kern="1200" dirty="0" err="1"/>
            <a:t>minuter</a:t>
          </a:r>
          <a:r>
            <a:rPr lang="en-US" sz="2000" kern="1200" dirty="0"/>
            <a:t>, Vi ska </a:t>
          </a:r>
          <a:r>
            <a:rPr lang="en-US" sz="2000" kern="1200" dirty="0" err="1"/>
            <a:t>orka</a:t>
          </a:r>
          <a:r>
            <a:rPr lang="en-US" sz="2000" kern="1200" dirty="0"/>
            <a:t> </a:t>
          </a:r>
          <a:r>
            <a:rPr lang="en-US" sz="2000" kern="1200" dirty="0" err="1"/>
            <a:t>hålla</a:t>
          </a:r>
          <a:r>
            <a:rPr lang="en-US" sz="2000" kern="1200" dirty="0"/>
            <a:t> </a:t>
          </a:r>
          <a:r>
            <a:rPr lang="en-US" sz="2000" kern="1200" dirty="0" err="1"/>
            <a:t>samma</a:t>
          </a:r>
          <a:r>
            <a:rPr lang="en-US" sz="2000" kern="1200" dirty="0"/>
            <a:t> fart..</a:t>
          </a:r>
        </a:p>
      </dsp:txBody>
      <dsp:txXfrm>
        <a:off x="4201159" y="839552"/>
        <a:ext cx="3765391" cy="2259234"/>
      </dsp:txXfrm>
    </dsp:sp>
    <dsp:sp modelId="{A2D89276-C82E-4046-8B64-5576FA2EEF50}">
      <dsp:nvSpPr>
        <dsp:cNvPr id="0" name=""/>
        <dsp:cNvSpPr/>
      </dsp:nvSpPr>
      <dsp:spPr>
        <a:xfrm>
          <a:off x="8283860" y="816395"/>
          <a:ext cx="3765391" cy="22592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Rundgång</a:t>
          </a:r>
          <a:r>
            <a:rPr lang="en-US" sz="2000" kern="1200" dirty="0"/>
            <a:t>, </a:t>
          </a:r>
          <a:r>
            <a:rPr lang="en-US" sz="2000" kern="1200" dirty="0" err="1"/>
            <a:t>Jugge</a:t>
          </a:r>
          <a:r>
            <a:rPr lang="en-US" sz="2000" kern="1200" dirty="0"/>
            <a:t>, </a:t>
          </a:r>
          <a:r>
            <a:rPr lang="en-US" sz="2000" kern="1200" dirty="0" err="1"/>
            <a:t>Växlar</a:t>
          </a:r>
          <a:r>
            <a:rPr lang="en-US" sz="2000" kern="1200" dirty="0"/>
            <a:t>, </a:t>
          </a:r>
          <a:r>
            <a:rPr lang="en-US" sz="2000" kern="1200" dirty="0" err="1"/>
            <a:t>Isär</a:t>
          </a:r>
          <a:r>
            <a:rPr lang="en-US" sz="2000" kern="1200" dirty="0"/>
            <a:t>, Bonus </a:t>
          </a:r>
          <a:r>
            <a:rPr lang="en-US" sz="2000" kern="1200" dirty="0" err="1"/>
            <a:t>och</a:t>
          </a:r>
          <a:r>
            <a:rPr lang="en-US" sz="2000" kern="1200" dirty="0"/>
            <a:t> 6-5 </a:t>
          </a:r>
          <a:r>
            <a:rPr lang="en-US" sz="2000" kern="1200" dirty="0" err="1"/>
            <a:t>spel</a:t>
          </a:r>
          <a:r>
            <a:rPr lang="en-US" sz="2000" kern="1200" dirty="0"/>
            <a:t>. I </a:t>
          </a:r>
          <a:r>
            <a:rPr lang="en-US" sz="2000" kern="1200" dirty="0" err="1"/>
            <a:t>varje</a:t>
          </a:r>
          <a:r>
            <a:rPr lang="en-US" sz="2000" kern="1200" dirty="0"/>
            <a:t> </a:t>
          </a:r>
          <a:r>
            <a:rPr lang="en-US" sz="2000" kern="1200" dirty="0" err="1"/>
            <a:t>anfall</a:t>
          </a:r>
          <a:r>
            <a:rPr lang="en-US" sz="2000" kern="1200" dirty="0"/>
            <a:t> </a:t>
          </a:r>
          <a:r>
            <a:rPr lang="en-US" sz="2000" kern="1200" dirty="0" err="1"/>
            <a:t>väljer</a:t>
          </a:r>
          <a:r>
            <a:rPr lang="en-US" sz="2000" kern="1200" dirty="0"/>
            <a:t> man </a:t>
          </a:r>
          <a:r>
            <a:rPr lang="en-US" sz="2000" kern="1200" dirty="0" err="1"/>
            <a:t>en</a:t>
          </a:r>
          <a:r>
            <a:rPr lang="en-US" sz="2000" kern="1200" dirty="0"/>
            <a:t> av </a:t>
          </a:r>
          <a:r>
            <a:rPr lang="en-US" sz="2000" kern="1200" dirty="0" err="1"/>
            <a:t>ovanstående</a:t>
          </a:r>
          <a:r>
            <a:rPr lang="en-US" sz="2000" kern="1200" dirty="0"/>
            <a:t> starter. Sen </a:t>
          </a:r>
          <a:r>
            <a:rPr lang="en-US" sz="2000" kern="1200" dirty="0" err="1"/>
            <a:t>får</a:t>
          </a:r>
          <a:r>
            <a:rPr lang="en-US" sz="2000" kern="1200" dirty="0"/>
            <a:t> </a:t>
          </a:r>
          <a:r>
            <a:rPr lang="en-US" sz="2000" kern="1200" dirty="0" err="1"/>
            <a:t>dina</a:t>
          </a:r>
          <a:r>
            <a:rPr lang="en-US" sz="2000" kern="1200" dirty="0"/>
            <a:t> skills/</a:t>
          </a:r>
          <a:r>
            <a:rPr lang="en-US" sz="2000" kern="1200" dirty="0" err="1"/>
            <a:t>värderingar</a:t>
          </a:r>
          <a:r>
            <a:rPr lang="en-US" sz="2000" kern="1200" dirty="0"/>
            <a:t> </a:t>
          </a:r>
          <a:r>
            <a:rPr lang="en-US" sz="2000" kern="1200" dirty="0" err="1"/>
            <a:t>avgöra</a:t>
          </a:r>
          <a:r>
            <a:rPr lang="en-US" sz="2000" kern="1200" dirty="0"/>
            <a:t>.. </a:t>
          </a:r>
        </a:p>
      </dsp:txBody>
      <dsp:txXfrm>
        <a:off x="8283860" y="816395"/>
        <a:ext cx="3765391" cy="2259234"/>
      </dsp:txXfrm>
    </dsp:sp>
    <dsp:sp modelId="{4775DFE6-87E2-4C74-A6AF-B77254BBB8F0}">
      <dsp:nvSpPr>
        <dsp:cNvPr id="0" name=""/>
        <dsp:cNvSpPr/>
      </dsp:nvSpPr>
      <dsp:spPr>
        <a:xfrm>
          <a:off x="0" y="3383669"/>
          <a:ext cx="3765391" cy="22592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Jobba</a:t>
          </a:r>
          <a:r>
            <a:rPr lang="en-US" sz="2000" kern="1200" dirty="0"/>
            <a:t> med </a:t>
          </a:r>
          <a:r>
            <a:rPr lang="en-US" sz="2000" kern="1200" dirty="0" err="1"/>
            <a:t>att</a:t>
          </a:r>
          <a:r>
            <a:rPr lang="en-US" sz="2000" kern="1200" dirty="0"/>
            <a:t> ha din </a:t>
          </a:r>
          <a:r>
            <a:rPr lang="en-US" sz="2000" kern="1200" dirty="0" err="1"/>
            <a:t>blick</a:t>
          </a:r>
          <a:r>
            <a:rPr lang="en-US" sz="2000" kern="1200" dirty="0"/>
            <a:t> </a:t>
          </a:r>
          <a:r>
            <a:rPr lang="en-US" sz="2000" kern="1200" dirty="0" err="1"/>
            <a:t>upp</a:t>
          </a:r>
          <a:r>
            <a:rPr lang="en-US" sz="2000" kern="1200" dirty="0"/>
            <a:t> </a:t>
          </a:r>
          <a:r>
            <a:rPr lang="en-US" sz="2000" kern="1200" dirty="0" err="1"/>
            <a:t>och</a:t>
          </a:r>
          <a:r>
            <a:rPr lang="en-US" sz="2000" kern="1200" dirty="0"/>
            <a:t> </a:t>
          </a:r>
          <a:r>
            <a:rPr lang="en-US" sz="2000" kern="1200" dirty="0" err="1"/>
            <a:t>framåt</a:t>
          </a:r>
          <a:r>
            <a:rPr lang="en-US" sz="2000" kern="1200" dirty="0"/>
            <a:t>. Se </a:t>
          </a:r>
          <a:r>
            <a:rPr lang="en-US" sz="2000" kern="1200" dirty="0" err="1"/>
            <a:t>vad</a:t>
          </a:r>
          <a:r>
            <a:rPr lang="en-US" sz="2000" kern="1200" dirty="0"/>
            <a:t> </a:t>
          </a:r>
          <a:r>
            <a:rPr lang="en-US" sz="2000" kern="1200" dirty="0" err="1"/>
            <a:t>som</a:t>
          </a:r>
          <a:r>
            <a:rPr lang="en-US" sz="2000" kern="1200" dirty="0"/>
            <a:t> </a:t>
          </a:r>
          <a:r>
            <a:rPr lang="en-US" sz="2000" kern="1200" dirty="0" err="1"/>
            <a:t>är</a:t>
          </a:r>
          <a:r>
            <a:rPr lang="en-US" sz="2000" kern="1200" dirty="0"/>
            <a:t> </a:t>
          </a:r>
          <a:r>
            <a:rPr lang="en-US" sz="2000" kern="1200" dirty="0" err="1"/>
            <a:t>framför</a:t>
          </a:r>
          <a:r>
            <a:rPr lang="en-US" sz="2000" kern="1200" dirty="0"/>
            <a:t> dig </a:t>
          </a:r>
          <a:r>
            <a:rPr lang="en-US" sz="2000" kern="1200" dirty="0" err="1"/>
            <a:t>och</a:t>
          </a:r>
          <a:r>
            <a:rPr lang="en-US" sz="2000" kern="1200" dirty="0"/>
            <a:t> </a:t>
          </a:r>
          <a:r>
            <a:rPr lang="en-US" sz="2000" kern="1200" dirty="0" err="1"/>
            <a:t>värdera</a:t>
          </a:r>
          <a:r>
            <a:rPr lang="en-US" sz="2000" kern="1200" dirty="0"/>
            <a:t> </a:t>
          </a:r>
          <a:r>
            <a:rPr lang="en-US" sz="2000" kern="1200" dirty="0" err="1"/>
            <a:t>efter</a:t>
          </a:r>
          <a:r>
            <a:rPr lang="en-US" sz="2000" kern="1200" dirty="0"/>
            <a:t> </a:t>
          </a:r>
          <a:r>
            <a:rPr lang="en-US" sz="2000" kern="1200" dirty="0" err="1"/>
            <a:t>situationen</a:t>
          </a:r>
          <a:r>
            <a:rPr lang="en-US" sz="2000" kern="1200" dirty="0"/>
            <a:t> </a:t>
          </a:r>
          <a:r>
            <a:rPr lang="en-US" sz="2000" kern="1200" dirty="0" err="1"/>
            <a:t>som</a:t>
          </a:r>
          <a:r>
            <a:rPr lang="en-US" sz="2000" kern="1200" dirty="0"/>
            <a:t> </a:t>
          </a:r>
          <a:r>
            <a:rPr lang="en-US" sz="2000" kern="1200" dirty="0" err="1"/>
            <a:t>blir</a:t>
          </a:r>
          <a:r>
            <a:rPr lang="en-US" sz="2000" kern="1200" dirty="0"/>
            <a:t>... </a:t>
          </a:r>
          <a:br>
            <a:rPr lang="en-US" sz="2000" kern="1200" dirty="0"/>
          </a:br>
          <a:r>
            <a:rPr lang="en-US" sz="2000" kern="1200" dirty="0" err="1"/>
            <a:t>Grund</a:t>
          </a:r>
          <a:r>
            <a:rPr lang="en-US" sz="2000" kern="1200" dirty="0"/>
            <a:t>- </a:t>
          </a:r>
          <a:r>
            <a:rPr lang="en-US" sz="2000" kern="1200" dirty="0" err="1"/>
            <a:t>Gå</a:t>
          </a:r>
          <a:r>
            <a:rPr lang="en-US" sz="2000" kern="1200" dirty="0"/>
            <a:t> I </a:t>
          </a:r>
          <a:r>
            <a:rPr lang="en-US" sz="2000" kern="1200" dirty="0" err="1"/>
            <a:t>luckan</a:t>
          </a:r>
          <a:r>
            <a:rPr lang="en-US" sz="2000" kern="1200" dirty="0"/>
            <a:t> </a:t>
          </a:r>
          <a:r>
            <a:rPr lang="en-US" sz="2000" kern="1200" dirty="0" err="1"/>
            <a:t>så</a:t>
          </a:r>
          <a:r>
            <a:rPr lang="en-US" sz="2000" kern="1200" dirty="0"/>
            <a:t> </a:t>
          </a:r>
          <a:r>
            <a:rPr lang="en-US" sz="2000" kern="1200" dirty="0" err="1"/>
            <a:t>försvaren</a:t>
          </a:r>
          <a:r>
            <a:rPr lang="en-US" sz="2000" kern="1200" dirty="0"/>
            <a:t> </a:t>
          </a:r>
          <a:r>
            <a:rPr lang="en-US" sz="2000" kern="1200" dirty="0" err="1"/>
            <a:t>måste</a:t>
          </a:r>
          <a:r>
            <a:rPr lang="en-US" sz="2000" kern="1200" dirty="0"/>
            <a:t> </a:t>
          </a:r>
          <a:r>
            <a:rPr lang="en-US" sz="2000" kern="1200" dirty="0" err="1"/>
            <a:t>röra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sig..</a:t>
          </a:r>
        </a:p>
      </dsp:txBody>
      <dsp:txXfrm>
        <a:off x="0" y="3383669"/>
        <a:ext cx="3765391" cy="2259234"/>
      </dsp:txXfrm>
    </dsp:sp>
    <dsp:sp modelId="{B6F0557E-CD41-4DF2-8060-35EE93752334}">
      <dsp:nvSpPr>
        <dsp:cNvPr id="0" name=""/>
        <dsp:cNvSpPr/>
      </dsp:nvSpPr>
      <dsp:spPr>
        <a:xfrm>
          <a:off x="4141930" y="3452169"/>
          <a:ext cx="3765391" cy="22592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Våga</a:t>
          </a:r>
          <a:r>
            <a:rPr lang="en-US" sz="2000" kern="1200" dirty="0"/>
            <a:t> </a:t>
          </a:r>
          <a:r>
            <a:rPr lang="en-US" sz="2000" kern="1200" dirty="0" err="1"/>
            <a:t>smälla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under </a:t>
          </a:r>
          <a:r>
            <a:rPr lang="en-US" sz="2000" kern="1200" dirty="0" err="1"/>
            <a:t>träningar</a:t>
          </a:r>
          <a:r>
            <a:rPr lang="en-US" sz="2000" kern="1200" dirty="0"/>
            <a:t>. </a:t>
          </a:r>
          <a:r>
            <a:rPr lang="en-US" sz="2000" kern="1200" dirty="0" err="1"/>
            <a:t>Höja</a:t>
          </a:r>
          <a:r>
            <a:rPr lang="en-US" sz="2000" kern="1200" dirty="0"/>
            <a:t> </a:t>
          </a:r>
          <a:r>
            <a:rPr lang="en-US" sz="2000" kern="1200" dirty="0" err="1"/>
            <a:t>intensitet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</a:t>
          </a:r>
          <a:r>
            <a:rPr lang="en-US" sz="2000" kern="1200" dirty="0" err="1"/>
            <a:t>träningar</a:t>
          </a:r>
          <a:r>
            <a:rPr lang="en-US" sz="2000" kern="1200" dirty="0"/>
            <a:t> </a:t>
          </a:r>
          <a:r>
            <a:rPr lang="en-US" sz="2000" kern="1200" dirty="0" err="1"/>
            <a:t>så</a:t>
          </a:r>
          <a:r>
            <a:rPr lang="en-US" sz="2000" kern="1200" dirty="0"/>
            <a:t> det </a:t>
          </a:r>
          <a:r>
            <a:rPr lang="en-US" sz="2000" kern="1200" dirty="0" err="1"/>
            <a:t>inte</a:t>
          </a:r>
          <a:r>
            <a:rPr lang="en-US" sz="2000" kern="1200" dirty="0"/>
            <a:t> </a:t>
          </a:r>
          <a:r>
            <a:rPr lang="en-US" sz="2000" kern="1200" dirty="0" err="1"/>
            <a:t>är</a:t>
          </a:r>
          <a:r>
            <a:rPr lang="en-US" sz="2000" kern="1200" dirty="0"/>
            <a:t> </a:t>
          </a:r>
          <a:r>
            <a:rPr lang="en-US" sz="2000" kern="1200" dirty="0" err="1"/>
            <a:t>så</a:t>
          </a:r>
          <a:r>
            <a:rPr lang="en-US" sz="2000" kern="1200" dirty="0"/>
            <a:t> </a:t>
          </a:r>
          <a:r>
            <a:rPr lang="en-US" sz="2000" kern="1200" dirty="0" err="1"/>
            <a:t>stor</a:t>
          </a:r>
          <a:r>
            <a:rPr lang="en-US" sz="2000" kern="1200" dirty="0"/>
            <a:t> </a:t>
          </a:r>
          <a:r>
            <a:rPr lang="en-US" sz="2000" kern="1200" dirty="0" err="1"/>
            <a:t>skillnad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match </a:t>
          </a:r>
          <a:r>
            <a:rPr lang="en-US" sz="2000" kern="1200" dirty="0" err="1"/>
            <a:t>och</a:t>
          </a:r>
          <a:r>
            <a:rPr lang="en-US" sz="2000" kern="1200" dirty="0"/>
            <a:t> </a:t>
          </a:r>
          <a:r>
            <a:rPr lang="en-US" sz="2000" kern="1200" dirty="0" err="1"/>
            <a:t>träning</a:t>
          </a:r>
          <a:r>
            <a:rPr lang="en-US" sz="2000" kern="1200" dirty="0"/>
            <a:t>.</a:t>
          </a:r>
        </a:p>
      </dsp:txBody>
      <dsp:txXfrm>
        <a:off x="4141930" y="3452169"/>
        <a:ext cx="3765391" cy="2259234"/>
      </dsp:txXfrm>
    </dsp:sp>
    <dsp:sp modelId="{726054AF-6A26-4078-9531-FF8916708010}">
      <dsp:nvSpPr>
        <dsp:cNvPr id="0" name=""/>
        <dsp:cNvSpPr/>
      </dsp:nvSpPr>
      <dsp:spPr>
        <a:xfrm>
          <a:off x="8283860" y="3452169"/>
          <a:ext cx="3765391" cy="22592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Kroppskontroll</a:t>
          </a:r>
          <a:r>
            <a:rPr lang="en-US" sz="2000" kern="1200" dirty="0"/>
            <a:t> </a:t>
          </a:r>
          <a:r>
            <a:rPr lang="en-US" sz="2000" kern="1200" dirty="0" err="1"/>
            <a:t>är</a:t>
          </a:r>
          <a:r>
            <a:rPr lang="en-US" sz="2000" kern="1200" dirty="0"/>
            <a:t> </a:t>
          </a:r>
          <a:r>
            <a:rPr lang="en-US" sz="2000" kern="1200" dirty="0" err="1"/>
            <a:t>superviktigt</a:t>
          </a:r>
          <a:r>
            <a:rPr lang="en-US" sz="2000" kern="1200" dirty="0"/>
            <a:t> </a:t>
          </a:r>
          <a:r>
            <a:rPr lang="en-US" sz="2000" kern="1200" dirty="0" err="1"/>
            <a:t>tex</a:t>
          </a:r>
          <a:r>
            <a:rPr lang="en-US" sz="2000" kern="1200" dirty="0"/>
            <a:t> </a:t>
          </a:r>
          <a:r>
            <a:rPr lang="en-US" sz="2000" kern="1200" dirty="0" err="1"/>
            <a:t>koordination</a:t>
          </a:r>
          <a:r>
            <a:rPr lang="en-US" sz="2000" kern="1200" dirty="0"/>
            <a:t> </a:t>
          </a:r>
          <a:r>
            <a:rPr lang="en-US" sz="2000" kern="1200" dirty="0" err="1"/>
            <a:t>att</a:t>
          </a:r>
          <a:r>
            <a:rPr lang="en-US" sz="2000" kern="1200" dirty="0"/>
            <a:t> ha </a:t>
          </a:r>
          <a:r>
            <a:rPr lang="en-US" sz="2000" kern="1200" dirty="0" err="1"/>
            <a:t>kontroll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sin </a:t>
          </a:r>
          <a:r>
            <a:rPr lang="en-US" sz="2000" kern="1200" dirty="0" err="1"/>
            <a:t>egna</a:t>
          </a:r>
          <a:r>
            <a:rPr lang="en-US" sz="2000" kern="1200" dirty="0"/>
            <a:t> </a:t>
          </a:r>
          <a:r>
            <a:rPr lang="en-US" sz="2000" kern="1200" dirty="0" err="1"/>
            <a:t>kropp</a:t>
          </a:r>
          <a:r>
            <a:rPr lang="en-US" sz="2000" kern="1200" dirty="0"/>
            <a:t>. Vi </a:t>
          </a:r>
          <a:r>
            <a:rPr lang="en-US" sz="2000" kern="1200" dirty="0" err="1"/>
            <a:t>kommer</a:t>
          </a:r>
          <a:r>
            <a:rPr lang="en-US" sz="2000" kern="1200" dirty="0"/>
            <a:t> under </a:t>
          </a:r>
          <a:r>
            <a:rPr lang="en-US" sz="2000" kern="1200" dirty="0" err="1"/>
            <a:t>säsong</a:t>
          </a:r>
          <a:r>
            <a:rPr lang="en-US" sz="2000" kern="1200" dirty="0"/>
            <a:t> </a:t>
          </a:r>
          <a:r>
            <a:rPr lang="en-US" sz="2000" kern="1200" dirty="0" err="1"/>
            <a:t>träna</a:t>
          </a:r>
          <a:r>
            <a:rPr lang="en-US" sz="2000" kern="1200" dirty="0"/>
            <a:t> </a:t>
          </a:r>
          <a:r>
            <a:rPr lang="en-US" sz="2000" kern="1200" dirty="0" err="1"/>
            <a:t>koordination</a:t>
          </a:r>
          <a:r>
            <a:rPr lang="en-US" sz="2000" kern="1200" dirty="0"/>
            <a:t>, </a:t>
          </a:r>
          <a:r>
            <a:rPr lang="en-US" sz="2000" kern="1200" dirty="0" err="1"/>
            <a:t>rörlighet</a:t>
          </a:r>
          <a:r>
            <a:rPr lang="en-US" sz="2000" kern="1200" dirty="0"/>
            <a:t> &amp; </a:t>
          </a:r>
          <a:r>
            <a:rPr lang="en-US" sz="2000" kern="1200" dirty="0" err="1"/>
            <a:t>fotarbete</a:t>
          </a:r>
          <a:r>
            <a:rPr lang="en-US" sz="2000" kern="1200" dirty="0"/>
            <a:t> mm</a:t>
          </a:r>
        </a:p>
      </dsp:txBody>
      <dsp:txXfrm>
        <a:off x="8283860" y="3452169"/>
        <a:ext cx="3765391" cy="225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32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0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1980C8-FD80-43D8-9D6A-0262A4D53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8D4279-A705-44CA-8D03-25E5ABA4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732A1E-B17F-445A-8D18-0B0ED65F8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Kärra HF </a:t>
            </a:r>
            <a:br>
              <a:rPr lang="sv-SE" dirty="0"/>
            </a:br>
            <a:r>
              <a:rPr lang="sv-SE" dirty="0"/>
              <a:t>F06/07</a:t>
            </a:r>
            <a:br>
              <a:rPr lang="sv-SE" dirty="0"/>
            </a:br>
            <a:br>
              <a:rPr lang="sv-SE" dirty="0"/>
            </a:br>
            <a:r>
              <a:rPr lang="sv-SE" sz="2200" dirty="0"/>
              <a:t>Julia, Emma, Filippa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5E1366-D9EB-4664-8800-A53D78DEF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3705226"/>
            <a:ext cx="5040785" cy="2141392"/>
          </a:xfrm>
        </p:spPr>
        <p:txBody>
          <a:bodyPr anchor="b">
            <a:normAutofit/>
          </a:bodyPr>
          <a:lstStyle/>
          <a:p>
            <a:r>
              <a:rPr lang="sv-SE" dirty="0"/>
              <a:t>Säsongen 22/23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B821F7-B1E4-44B8-AF38-FB1F202F5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" b="-1"/>
          <a:stretch/>
        </p:blipFill>
        <p:spPr>
          <a:xfrm>
            <a:off x="5639845" y="657369"/>
            <a:ext cx="6448313" cy="36987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5D36F47-F3AB-48F5-9477-6004895B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5021182" cy="926592"/>
          </a:xfrm>
        </p:spPr>
        <p:txBody>
          <a:bodyPr>
            <a:normAutofit/>
          </a:bodyPr>
          <a:lstStyle/>
          <a:p>
            <a:r>
              <a:rPr lang="sv-SE" dirty="0"/>
              <a:t>Regler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C67E507-F38A-43A9-A5A6-A3410DCB5F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9050" y="1905002"/>
            <a:ext cx="12211050" cy="4419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Meddelar någon av tränarna om man inte kommer på träningen. Minst 2 h innan + varför man inte kommer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Deltaga på minst 50% pass per vecka för att få spela match.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föräldrar undrar något kontaktar man Nikola eller Alexander som är föräldrarepresentanter.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Var en schysst lagkamrat!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 agerar sportsligt, inga fula smällar.. Vi tackar alltid motståndarlaget för matchen mm..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Visa respekt, hälsa och kom i tid till samlingar, träningar mm.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Förberedelser inför träningar/matcher.. Sova, äta .. kom med energi.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Gemensam dusch efter träning + match.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33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DDB1F0B-2ADF-4BF9-8A8A-55CD1CA5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Våra förväntningar på dig?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345A1F-92AD-4433-BE19-3F5AD0139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i="0" dirty="0"/>
              <a:t>Att du alltid gör ditt bästa!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439310F-AA51-49A1-AD65-26134B8A3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899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 du är koncentrerad/lyssnar under träning.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är en schysst lagkamrat. Inga blickar eller slänger någon taskig kommentar till någon. Vi peppar och hjälper varandra!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 du kommer med en positiv inställning till träning. Tex inte säger NEJ när någon ledare säger vad vi ska göra, det blir dålig energi i luften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B8AFB18-3630-40DC-9103-DAA600BF1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9" name="Platshållare för innehåll 8" descr="Person som flinar">
            <a:extLst>
              <a:ext uri="{FF2B5EF4-FFF2-40B4-BE49-F238E27FC236}">
                <a16:creationId xmlns:a16="http://schemas.microsoft.com/office/drawing/2014/main" id="{5E146681-766C-40D5-9200-F54162986E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77" y="2051175"/>
            <a:ext cx="5849653" cy="3899768"/>
          </a:xfrm>
        </p:spPr>
      </p:pic>
    </p:spTree>
    <p:extLst>
      <p:ext uri="{BB962C8B-B14F-4D97-AF65-F5344CB8AC3E}">
        <p14:creationId xmlns:p14="http://schemas.microsoft.com/office/powerpoint/2010/main" val="282297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03DBC-B28B-44F0-8987-B145A9D9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9"/>
            <a:ext cx="10331362" cy="1085170"/>
          </a:xfrm>
        </p:spPr>
        <p:txBody>
          <a:bodyPr/>
          <a:lstStyle/>
          <a:p>
            <a:r>
              <a:rPr lang="sv-SE" dirty="0"/>
              <a:t>USM 22/23 &amp; 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A35B7F-9945-46B4-8701-9A0EBE01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940011"/>
            <a:ext cx="11386788" cy="46090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I USM kommer dom 14 bästa tas ut. Uttagningarna kan variera steg till steg .. Allt beroende på hur man presterat på träningarna/matcherna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I Norden cup har 1 toppat 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I övriga cuper har vi inte bestämt ännu beror på hur många vi är.. Vi ser när det närmar sig hur intresset är.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b="1" dirty="0"/>
              <a:t>Göteborg cup, </a:t>
            </a:r>
            <a:r>
              <a:rPr lang="sv-SE" sz="2800" b="1" dirty="0" err="1"/>
              <a:t>Skadevi</a:t>
            </a:r>
            <a:r>
              <a:rPr lang="sv-SE" sz="2800" b="1" dirty="0"/>
              <a:t> cup, Norden cup, </a:t>
            </a:r>
            <a:r>
              <a:rPr lang="sv-SE" sz="2800" b="1" dirty="0" err="1"/>
              <a:t>Rödspätte</a:t>
            </a:r>
            <a:r>
              <a:rPr lang="sv-SE" sz="2800" b="1" dirty="0"/>
              <a:t> cup, Bohus Cup, Partille </a:t>
            </a:r>
            <a:r>
              <a:rPr lang="sv-SE" sz="2400" b="1" dirty="0"/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15906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Kettlebells på golvet">
            <a:extLst>
              <a:ext uri="{FF2B5EF4-FFF2-40B4-BE49-F238E27FC236}">
                <a16:creationId xmlns:a16="http://schemas.microsoft.com/office/drawing/2014/main" id="{32D93494-26A8-70AA-3E90-46A13ABAF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7" r="-1" b="877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7B3E2DB-180D-4752-BBB6-987822D6B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FD0E332-0EA8-4DC3-AEE9-C9BB774B3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052" y="971397"/>
            <a:ext cx="5870184" cy="2333778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Träningar och info inför 22/23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11430393-7105-49CC-BCFF-27F315436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075" y="2809876"/>
            <a:ext cx="11160445" cy="3396604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800" i="0" dirty="0">
                <a:solidFill>
                  <a:srgbClr val="FFFFFF"/>
                </a:solidFill>
              </a:rPr>
              <a:t>3 bollpass 1 löp/</a:t>
            </a:r>
            <a:r>
              <a:rPr lang="sv-SE" sz="2800" i="0" dirty="0" err="1">
                <a:solidFill>
                  <a:srgbClr val="FFFFFF"/>
                </a:solidFill>
              </a:rPr>
              <a:t>fys</a:t>
            </a:r>
            <a:r>
              <a:rPr lang="sv-SE" sz="2800" i="0" dirty="0">
                <a:solidFill>
                  <a:srgbClr val="FFFFFF"/>
                </a:solidFill>
              </a:rPr>
              <a:t>/förebyggande pass. Varje vecka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800" i="0" dirty="0" err="1">
                <a:solidFill>
                  <a:srgbClr val="FFFFFF"/>
                </a:solidFill>
              </a:rPr>
              <a:t>Beeptest</a:t>
            </a:r>
            <a:r>
              <a:rPr lang="sv-SE" sz="2800" i="0" dirty="0">
                <a:solidFill>
                  <a:srgbClr val="FFFFFF"/>
                </a:solidFill>
              </a:rPr>
              <a:t> 1 gång under försäsongen + 1 gång efter sommar uppehållet. Vi kommer även köra någon gång under säsongen också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800" i="0" dirty="0">
                <a:solidFill>
                  <a:srgbClr val="FFFFFF"/>
                </a:solidFill>
              </a:rPr>
              <a:t>Viktigt!!! Meddela till ledare om du inte kommer på träningen. Meddelar man inte står man över nästkommande match. Man ska även ha närvaro på 2/4 pass för att få spela </a:t>
            </a:r>
            <a:r>
              <a:rPr lang="sv-SE" sz="2800" dirty="0">
                <a:solidFill>
                  <a:srgbClr val="FFFFFF"/>
                </a:solidFill>
              </a:rPr>
              <a:t>match.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9321" y="508090"/>
            <a:ext cx="611481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8379" y="610900"/>
            <a:ext cx="393922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1BE6EBF-DB03-4402-B819-FF171913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8" y="5635250"/>
            <a:ext cx="6144231" cy="593041"/>
          </a:xfrm>
          <a:prstGeom prst="rect">
            <a:avLst/>
          </a:prstGeom>
        </p:spPr>
      </p:pic>
      <p:graphicFrame>
        <p:nvGraphicFramePr>
          <p:cNvPr id="8" name="Platshållare för innehåll 2">
            <a:extLst>
              <a:ext uri="{FF2B5EF4-FFF2-40B4-BE49-F238E27FC236}">
                <a16:creationId xmlns:a16="http://schemas.microsoft.com/office/drawing/2014/main" id="{61F1C46E-643B-3DF4-3CEA-FECC07E9B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65423"/>
              </p:ext>
            </p:extLst>
          </p:nvPr>
        </p:nvGraphicFramePr>
        <p:xfrm>
          <a:off x="139700" y="330200"/>
          <a:ext cx="12049252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3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E0378B-2E10-4259-AFA7-E83331F6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11280840" cy="899553"/>
          </a:xfrm>
        </p:spPr>
        <p:txBody>
          <a:bodyPr>
            <a:normAutofit fontScale="90000"/>
          </a:bodyPr>
          <a:lstStyle/>
          <a:p>
            <a:r>
              <a:rPr lang="sv-SE" dirty="0"/>
              <a:t>Hur vi tar ut SM-laget?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D7991-231F-4AC9-A6EA-DBB3F0E4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025445"/>
            <a:ext cx="11165480" cy="3814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sv-SE" dirty="0"/>
              <a:t>Kondition! Vi vill spela snabb handboll. Då krävs det att man orkar spela 100% framåt och bakåt.</a:t>
            </a:r>
          </a:p>
          <a:p>
            <a:pPr marL="342900" indent="-342900">
              <a:buFontTx/>
              <a:buChar char="-"/>
            </a:pPr>
            <a:r>
              <a:rPr lang="sv-SE" dirty="0"/>
              <a:t>Att man står bra bakåt. Med det menar vi att vi håller oss till våra grunder/avtal. Ingen linje? Ta höjd.. 2&amp;2 i linjesituation.. Står vi bra bakåt vinner vi matcher. </a:t>
            </a:r>
          </a:p>
          <a:p>
            <a:pPr marL="342900" indent="-342900">
              <a:buFontTx/>
              <a:buChar char="-"/>
            </a:pPr>
            <a:r>
              <a:rPr lang="sv-SE" dirty="0"/>
              <a:t>Passningar, Att man är passningssäker och kan hantera det i hög fart. </a:t>
            </a:r>
            <a:r>
              <a:rPr lang="sv-SE" b="1" dirty="0"/>
              <a:t>Superviktigt. </a:t>
            </a:r>
          </a:p>
          <a:p>
            <a:pPr marL="342900" indent="-342900">
              <a:buFontTx/>
              <a:buChar char="-"/>
            </a:pPr>
            <a:r>
              <a:rPr lang="sv-SE" dirty="0"/>
              <a:t>Individuella </a:t>
            </a:r>
            <a:r>
              <a:rPr lang="sv-SE" dirty="0" err="1"/>
              <a:t>skills</a:t>
            </a:r>
            <a:r>
              <a:rPr lang="sv-SE" dirty="0"/>
              <a:t>.</a:t>
            </a:r>
          </a:p>
          <a:p>
            <a:pPr marL="342900" indent="-342900">
              <a:buFontTx/>
              <a:buChar char="-"/>
            </a:pPr>
            <a:r>
              <a:rPr lang="sv-SE" dirty="0"/>
              <a:t>Inställning, att ni som spelare kommer till träningen och hela tiden vill utvecklas..</a:t>
            </a:r>
          </a:p>
          <a:p>
            <a:pPr marL="342900" indent="-342900">
              <a:buFontTx/>
              <a:buChar char="-"/>
            </a:pPr>
            <a:r>
              <a:rPr lang="sv-SE" dirty="0"/>
              <a:t>Träningsnärvaro</a:t>
            </a:r>
          </a:p>
        </p:txBody>
      </p:sp>
    </p:spTree>
    <p:extLst>
      <p:ext uri="{BB962C8B-B14F-4D97-AF65-F5344CB8AC3E}">
        <p14:creationId xmlns:p14="http://schemas.microsoft.com/office/powerpoint/2010/main" val="2407753999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14202</TotalTime>
  <Words>612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Bierstadt</vt:lpstr>
      <vt:lpstr>GestaltVTI</vt:lpstr>
      <vt:lpstr>Kärra HF  F06/07  Julia, Emma, Filippa</vt:lpstr>
      <vt:lpstr>Regler</vt:lpstr>
      <vt:lpstr>Våra förväntningar på dig?</vt:lpstr>
      <vt:lpstr>USM 22/23 &amp; Cuper</vt:lpstr>
      <vt:lpstr>Träningar och info inför 22/23</vt:lpstr>
      <vt:lpstr>PowerPoint Presentation</vt:lpstr>
      <vt:lpstr>Hur vi tar ut SM-laget?</vt:lpstr>
    </vt:vector>
  </TitlesOfParts>
  <Company>Lerums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Kärra HF  F06/07</dc:title>
  <dc:creator>Julia Eriksson</dc:creator>
  <cp:lastModifiedBy>Nicola Tasevski</cp:lastModifiedBy>
  <cp:revision>22</cp:revision>
  <dcterms:created xsi:type="dcterms:W3CDTF">2022-05-06T10:35:54Z</dcterms:created>
  <dcterms:modified xsi:type="dcterms:W3CDTF">2022-06-18T08:27:26Z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0d5255-3e17-45d6-9327-1403dfb35dc9_Enabled">
    <vt:lpwstr>True</vt:lpwstr>
  </property>
  <property fmtid="{D5CDD505-2E9C-101B-9397-08002B2CF9AE}" pid="3" name="MSIP_Label_2d0d5255-3e17-45d6-9327-1403dfb35dc9_SiteId">
    <vt:lpwstr>330e4eb9-21d3-482f-adc1-cf5b3e9ff866</vt:lpwstr>
  </property>
  <property fmtid="{D5CDD505-2E9C-101B-9397-08002B2CF9AE}" pid="4" name="MSIP_Label_2d0d5255-3e17-45d6-9327-1403dfb35dc9_Owner">
    <vt:lpwstr>Julia.Eriksson@lerum.se</vt:lpwstr>
  </property>
  <property fmtid="{D5CDD505-2E9C-101B-9397-08002B2CF9AE}" pid="5" name="MSIP_Label_2d0d5255-3e17-45d6-9327-1403dfb35dc9_SetDate">
    <vt:lpwstr>2022-05-11T08:48:11.9067240Z</vt:lpwstr>
  </property>
  <property fmtid="{D5CDD505-2E9C-101B-9397-08002B2CF9AE}" pid="6" name="MSIP_Label_2d0d5255-3e17-45d6-9327-1403dfb35dc9_Name">
    <vt:lpwstr>Offentlig</vt:lpwstr>
  </property>
  <property fmtid="{D5CDD505-2E9C-101B-9397-08002B2CF9AE}" pid="7" name="MSIP_Label_2d0d5255-3e17-45d6-9327-1403dfb35dc9_Application">
    <vt:lpwstr>Microsoft Azure Information Protection</vt:lpwstr>
  </property>
  <property fmtid="{D5CDD505-2E9C-101B-9397-08002B2CF9AE}" pid="8" name="MSIP_Label_2d0d5255-3e17-45d6-9327-1403dfb35dc9_ActionId">
    <vt:lpwstr>57f79974-0897-4f69-aa83-89a7208e8434</vt:lpwstr>
  </property>
  <property fmtid="{D5CDD505-2E9C-101B-9397-08002B2CF9AE}" pid="9" name="MSIP_Label_2d0d5255-3e17-45d6-9327-1403dfb35dc9_Extended_MSFT_Method">
    <vt:lpwstr>Automatic</vt:lpwstr>
  </property>
  <property fmtid="{D5CDD505-2E9C-101B-9397-08002B2CF9AE}" pid="10" name="Sensitivity">
    <vt:lpwstr>Offentlig</vt:lpwstr>
  </property>
</Properties>
</file>