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0691813" cy="7559675"/>
  <p:notesSz cx="7559675" cy="10691813"/>
  <p:embeddedFontLst>
    <p:embeddedFont>
      <p:font typeface="Montserrat" panose="020B0604020202020204" charset="0"/>
      <p:regular r:id="rId12"/>
      <p:bold r:id="rId13"/>
      <p:italic r:id="rId14"/>
      <p:boldItalic r:id="rId15"/>
    </p:embeddedFont>
    <p:embeddedFont>
      <p:font typeface="Oswald" panose="020B0604020202020204" charset="0"/>
      <p:regular r:id="rId16"/>
      <p:bold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4854AA-BBF9-4C0A-B80D-D476B483B9B7}" v="15" dt="2023-07-01T16:21:24.618"/>
  </p1510:revLst>
</p1510:revInfo>
</file>

<file path=ppt/tableStyles.xml><?xml version="1.0" encoding="utf-8"?>
<a:tblStyleLst xmlns:a="http://schemas.openxmlformats.org/drawingml/2006/main" def="{F5BFFC66-6041-4A56-A10F-8973EFCE3DC0}">
  <a:tblStyle styleId="{F5BFFC66-6041-4A56-A10F-8973EFCE3DC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Format med tema 1 - dekorfärg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Format med tema 1 - dekorfärg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Format med tema 1 - dekorfärg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33" autoAdjust="0"/>
  </p:normalViewPr>
  <p:slideViewPr>
    <p:cSldViewPr snapToGrid="0">
      <p:cViewPr varScale="1">
        <p:scale>
          <a:sx n="141" d="100"/>
          <a:sy n="141" d="100"/>
        </p:scale>
        <p:origin x="1680" y="120"/>
      </p:cViewPr>
      <p:guideLst>
        <p:guide orient="horz" pos="2381"/>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04515" y="685800"/>
            <a:ext cx="48495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63333f03ac_0_8: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63333f03ac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63333f03ac_0_13: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63333f03ac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63333f03ac_0_45: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63333f03ac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63333f03ac_0_53: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63333f03ac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63333f03ac_0_61: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63333f03ac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63333f03ac_0_69: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63333f03ac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63333f03ac_0_77: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63333f03ac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63333f03ac_0_85: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63333f03ac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64478" y="1094388"/>
            <a:ext cx="9963000" cy="3016800"/>
          </a:xfrm>
          <a:prstGeom prst="rect">
            <a:avLst/>
          </a:prstGeom>
        </p:spPr>
        <p:txBody>
          <a:bodyPr spcFirstLastPara="1" wrap="square" lIns="116050" tIns="116050" rIns="116050" bIns="116050" anchor="b" anchorCtr="0">
            <a:noAutofit/>
          </a:bodyPr>
          <a:lstStyle>
            <a:lvl1pPr lvl="0" algn="ctr">
              <a:spcBef>
                <a:spcPts val="0"/>
              </a:spcBef>
              <a:spcAft>
                <a:spcPts val="0"/>
              </a:spcAft>
              <a:buSzPts val="6600"/>
              <a:buNone/>
              <a:defRPr sz="6600"/>
            </a:lvl1pPr>
            <a:lvl2pPr lvl="1" algn="ctr">
              <a:spcBef>
                <a:spcPts val="0"/>
              </a:spcBef>
              <a:spcAft>
                <a:spcPts val="0"/>
              </a:spcAft>
              <a:buSzPts val="6600"/>
              <a:buNone/>
              <a:defRPr sz="6600"/>
            </a:lvl2pPr>
            <a:lvl3pPr lvl="2" algn="ctr">
              <a:spcBef>
                <a:spcPts val="0"/>
              </a:spcBef>
              <a:spcAft>
                <a:spcPts val="0"/>
              </a:spcAft>
              <a:buSzPts val="6600"/>
              <a:buNone/>
              <a:defRPr sz="6600"/>
            </a:lvl3pPr>
            <a:lvl4pPr lvl="3" algn="ctr">
              <a:spcBef>
                <a:spcPts val="0"/>
              </a:spcBef>
              <a:spcAft>
                <a:spcPts val="0"/>
              </a:spcAft>
              <a:buSzPts val="6600"/>
              <a:buNone/>
              <a:defRPr sz="6600"/>
            </a:lvl4pPr>
            <a:lvl5pPr lvl="4" algn="ctr">
              <a:spcBef>
                <a:spcPts val="0"/>
              </a:spcBef>
              <a:spcAft>
                <a:spcPts val="0"/>
              </a:spcAft>
              <a:buSzPts val="6600"/>
              <a:buNone/>
              <a:defRPr sz="6600"/>
            </a:lvl5pPr>
            <a:lvl6pPr lvl="5" algn="ctr">
              <a:spcBef>
                <a:spcPts val="0"/>
              </a:spcBef>
              <a:spcAft>
                <a:spcPts val="0"/>
              </a:spcAft>
              <a:buSzPts val="6600"/>
              <a:buNone/>
              <a:defRPr sz="6600"/>
            </a:lvl6pPr>
            <a:lvl7pPr lvl="6" algn="ctr">
              <a:spcBef>
                <a:spcPts val="0"/>
              </a:spcBef>
              <a:spcAft>
                <a:spcPts val="0"/>
              </a:spcAft>
              <a:buSzPts val="6600"/>
              <a:buNone/>
              <a:defRPr sz="6600"/>
            </a:lvl7pPr>
            <a:lvl8pPr lvl="7" algn="ctr">
              <a:spcBef>
                <a:spcPts val="0"/>
              </a:spcBef>
              <a:spcAft>
                <a:spcPts val="0"/>
              </a:spcAft>
              <a:buSzPts val="6600"/>
              <a:buNone/>
              <a:defRPr sz="6600"/>
            </a:lvl8pPr>
            <a:lvl9pPr lvl="8" algn="ctr">
              <a:spcBef>
                <a:spcPts val="0"/>
              </a:spcBef>
              <a:spcAft>
                <a:spcPts val="0"/>
              </a:spcAft>
              <a:buSzPts val="6600"/>
              <a:buNone/>
              <a:defRPr sz="6600"/>
            </a:lvl9pPr>
          </a:lstStyle>
          <a:p>
            <a:endParaRPr/>
          </a:p>
        </p:txBody>
      </p:sp>
      <p:sp>
        <p:nvSpPr>
          <p:cNvPr id="11" name="Google Shape;11;p2"/>
          <p:cNvSpPr txBox="1">
            <a:spLocks noGrp="1"/>
          </p:cNvSpPr>
          <p:nvPr>
            <p:ph type="subTitle" idx="1"/>
          </p:nvPr>
        </p:nvSpPr>
        <p:spPr>
          <a:xfrm>
            <a:off x="364468" y="4165643"/>
            <a:ext cx="9963000" cy="1164900"/>
          </a:xfrm>
          <a:prstGeom prst="rect">
            <a:avLst/>
          </a:prstGeom>
        </p:spPr>
        <p:txBody>
          <a:bodyPr spcFirstLastPara="1" wrap="square" lIns="116050" tIns="116050" rIns="116050" bIns="116050" anchor="t"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2" name="Google Shape;12;p2"/>
          <p:cNvSpPr txBox="1">
            <a:spLocks noGrp="1"/>
          </p:cNvSpPr>
          <p:nvPr>
            <p:ph type="sldNum" idx="12"/>
          </p:nvPr>
        </p:nvSpPr>
        <p:spPr>
          <a:xfrm>
            <a:off x="9906772" y="6854072"/>
            <a:ext cx="641700" cy="578400"/>
          </a:xfrm>
          <a:prstGeom prst="rect">
            <a:avLst/>
          </a:prstGeom>
        </p:spPr>
        <p:txBody>
          <a:bodyPr spcFirstLastPara="1" wrap="square" lIns="116050" tIns="116050" rIns="116050" bIns="11605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64468" y="1625801"/>
            <a:ext cx="9963000" cy="2886000"/>
          </a:xfrm>
          <a:prstGeom prst="rect">
            <a:avLst/>
          </a:prstGeom>
        </p:spPr>
        <p:txBody>
          <a:bodyPr spcFirstLastPara="1" wrap="square" lIns="116050" tIns="116050" rIns="116050" bIns="116050" anchor="b" anchorCtr="0">
            <a:noAutofit/>
          </a:bodyPr>
          <a:lstStyle>
            <a:lvl1pPr lvl="0" algn="ctr">
              <a:spcBef>
                <a:spcPts val="0"/>
              </a:spcBef>
              <a:spcAft>
                <a:spcPts val="0"/>
              </a:spcAft>
              <a:buSzPts val="15200"/>
              <a:buNone/>
              <a:defRPr sz="15200"/>
            </a:lvl1pPr>
            <a:lvl2pPr lvl="1" algn="ctr">
              <a:spcBef>
                <a:spcPts val="0"/>
              </a:spcBef>
              <a:spcAft>
                <a:spcPts val="0"/>
              </a:spcAft>
              <a:buSzPts val="15200"/>
              <a:buNone/>
              <a:defRPr sz="15200"/>
            </a:lvl2pPr>
            <a:lvl3pPr lvl="2" algn="ctr">
              <a:spcBef>
                <a:spcPts val="0"/>
              </a:spcBef>
              <a:spcAft>
                <a:spcPts val="0"/>
              </a:spcAft>
              <a:buSzPts val="15200"/>
              <a:buNone/>
              <a:defRPr sz="15200"/>
            </a:lvl3pPr>
            <a:lvl4pPr lvl="3" algn="ctr">
              <a:spcBef>
                <a:spcPts val="0"/>
              </a:spcBef>
              <a:spcAft>
                <a:spcPts val="0"/>
              </a:spcAft>
              <a:buSzPts val="15200"/>
              <a:buNone/>
              <a:defRPr sz="15200"/>
            </a:lvl4pPr>
            <a:lvl5pPr lvl="4" algn="ctr">
              <a:spcBef>
                <a:spcPts val="0"/>
              </a:spcBef>
              <a:spcAft>
                <a:spcPts val="0"/>
              </a:spcAft>
              <a:buSzPts val="15200"/>
              <a:buNone/>
              <a:defRPr sz="15200"/>
            </a:lvl5pPr>
            <a:lvl6pPr lvl="5" algn="ctr">
              <a:spcBef>
                <a:spcPts val="0"/>
              </a:spcBef>
              <a:spcAft>
                <a:spcPts val="0"/>
              </a:spcAft>
              <a:buSzPts val="15200"/>
              <a:buNone/>
              <a:defRPr sz="15200"/>
            </a:lvl6pPr>
            <a:lvl7pPr lvl="6" algn="ctr">
              <a:spcBef>
                <a:spcPts val="0"/>
              </a:spcBef>
              <a:spcAft>
                <a:spcPts val="0"/>
              </a:spcAft>
              <a:buSzPts val="15200"/>
              <a:buNone/>
              <a:defRPr sz="15200"/>
            </a:lvl7pPr>
            <a:lvl8pPr lvl="7" algn="ctr">
              <a:spcBef>
                <a:spcPts val="0"/>
              </a:spcBef>
              <a:spcAft>
                <a:spcPts val="0"/>
              </a:spcAft>
              <a:buSzPts val="15200"/>
              <a:buNone/>
              <a:defRPr sz="15200"/>
            </a:lvl8pPr>
            <a:lvl9pPr lvl="8" algn="ctr">
              <a:spcBef>
                <a:spcPts val="0"/>
              </a:spcBef>
              <a:spcAft>
                <a:spcPts val="0"/>
              </a:spcAft>
              <a:buSzPts val="15200"/>
              <a:buNone/>
              <a:defRPr sz="15200"/>
            </a:lvl9pPr>
          </a:lstStyle>
          <a:p>
            <a:r>
              <a:t>xx%</a:t>
            </a:r>
          </a:p>
        </p:txBody>
      </p:sp>
      <p:sp>
        <p:nvSpPr>
          <p:cNvPr id="46" name="Google Shape;46;p11"/>
          <p:cNvSpPr txBox="1">
            <a:spLocks noGrp="1"/>
          </p:cNvSpPr>
          <p:nvPr>
            <p:ph type="body" idx="1"/>
          </p:nvPr>
        </p:nvSpPr>
        <p:spPr>
          <a:xfrm>
            <a:off x="364468" y="4633192"/>
            <a:ext cx="9963000" cy="1911900"/>
          </a:xfrm>
          <a:prstGeom prst="rect">
            <a:avLst/>
          </a:prstGeom>
        </p:spPr>
        <p:txBody>
          <a:bodyPr spcFirstLastPara="1" wrap="square" lIns="116050" tIns="116050" rIns="116050" bIns="116050" anchor="t" anchorCtr="0">
            <a:noAutofit/>
          </a:bodyPr>
          <a:lstStyle>
            <a:lvl1pPr marL="457200" lvl="0" indent="-374650" algn="ctr">
              <a:spcBef>
                <a:spcPts val="0"/>
              </a:spcBef>
              <a:spcAft>
                <a:spcPts val="0"/>
              </a:spcAft>
              <a:buSzPts val="2300"/>
              <a:buChar char="●"/>
              <a:defRPr/>
            </a:lvl1pPr>
            <a:lvl2pPr marL="914400" lvl="1" indent="-342900" algn="ctr">
              <a:spcBef>
                <a:spcPts val="2000"/>
              </a:spcBef>
              <a:spcAft>
                <a:spcPts val="0"/>
              </a:spcAft>
              <a:buSzPts val="1800"/>
              <a:buChar char="○"/>
              <a:defRPr/>
            </a:lvl2pPr>
            <a:lvl3pPr marL="1371600" lvl="2" indent="-342900" algn="ctr">
              <a:spcBef>
                <a:spcPts val="2000"/>
              </a:spcBef>
              <a:spcAft>
                <a:spcPts val="0"/>
              </a:spcAft>
              <a:buSzPts val="1800"/>
              <a:buChar char="■"/>
              <a:defRPr/>
            </a:lvl3pPr>
            <a:lvl4pPr marL="1828800" lvl="3" indent="-342900" algn="ctr">
              <a:spcBef>
                <a:spcPts val="2000"/>
              </a:spcBef>
              <a:spcAft>
                <a:spcPts val="0"/>
              </a:spcAft>
              <a:buSzPts val="1800"/>
              <a:buChar char="●"/>
              <a:defRPr/>
            </a:lvl4pPr>
            <a:lvl5pPr marL="2286000" lvl="4" indent="-342900" algn="ctr">
              <a:spcBef>
                <a:spcPts val="2000"/>
              </a:spcBef>
              <a:spcAft>
                <a:spcPts val="0"/>
              </a:spcAft>
              <a:buSzPts val="1800"/>
              <a:buChar char="○"/>
              <a:defRPr/>
            </a:lvl5pPr>
            <a:lvl6pPr marL="2743200" lvl="5" indent="-342900" algn="ctr">
              <a:spcBef>
                <a:spcPts val="2000"/>
              </a:spcBef>
              <a:spcAft>
                <a:spcPts val="0"/>
              </a:spcAft>
              <a:buSzPts val="1800"/>
              <a:buChar char="■"/>
              <a:defRPr/>
            </a:lvl6pPr>
            <a:lvl7pPr marL="3200400" lvl="6" indent="-342900" algn="ctr">
              <a:spcBef>
                <a:spcPts val="2000"/>
              </a:spcBef>
              <a:spcAft>
                <a:spcPts val="0"/>
              </a:spcAft>
              <a:buSzPts val="1800"/>
              <a:buChar char="●"/>
              <a:defRPr/>
            </a:lvl7pPr>
            <a:lvl8pPr marL="3657600" lvl="7" indent="-342900" algn="ctr">
              <a:spcBef>
                <a:spcPts val="2000"/>
              </a:spcBef>
              <a:spcAft>
                <a:spcPts val="0"/>
              </a:spcAft>
              <a:buSzPts val="1800"/>
              <a:buChar char="○"/>
              <a:defRPr/>
            </a:lvl8pPr>
            <a:lvl9pPr marL="4114800" lvl="8" indent="-342900" algn="ctr">
              <a:spcBef>
                <a:spcPts val="2000"/>
              </a:spcBef>
              <a:spcAft>
                <a:spcPts val="2000"/>
              </a:spcAft>
              <a:buSzPts val="1800"/>
              <a:buChar char="■"/>
              <a:defRPr/>
            </a:lvl9pPr>
          </a:lstStyle>
          <a:p>
            <a:endParaRPr/>
          </a:p>
        </p:txBody>
      </p:sp>
      <p:sp>
        <p:nvSpPr>
          <p:cNvPr id="47" name="Google Shape;47;p11"/>
          <p:cNvSpPr txBox="1">
            <a:spLocks noGrp="1"/>
          </p:cNvSpPr>
          <p:nvPr>
            <p:ph type="sldNum" idx="12"/>
          </p:nvPr>
        </p:nvSpPr>
        <p:spPr>
          <a:xfrm>
            <a:off x="9906772" y="6854072"/>
            <a:ext cx="641700" cy="578400"/>
          </a:xfrm>
          <a:prstGeom prst="rect">
            <a:avLst/>
          </a:prstGeom>
        </p:spPr>
        <p:txBody>
          <a:bodyPr spcFirstLastPara="1" wrap="square" lIns="116050" tIns="116050" rIns="116050" bIns="11605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9906772" y="6854072"/>
            <a:ext cx="641700" cy="578400"/>
          </a:xfrm>
          <a:prstGeom prst="rect">
            <a:avLst/>
          </a:prstGeom>
        </p:spPr>
        <p:txBody>
          <a:bodyPr spcFirstLastPara="1" wrap="square" lIns="116050" tIns="116050" rIns="116050" bIns="11605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64468" y="3161354"/>
            <a:ext cx="9963000" cy="1237200"/>
          </a:xfrm>
          <a:prstGeom prst="rect">
            <a:avLst/>
          </a:prstGeom>
        </p:spPr>
        <p:txBody>
          <a:bodyPr spcFirstLastPara="1" wrap="square" lIns="116050" tIns="116050" rIns="116050" bIns="116050" anchor="ctr" anchorCtr="0">
            <a:noAutofit/>
          </a:bodyPr>
          <a:lstStyle>
            <a:lvl1pPr lvl="0" algn="ctr">
              <a:spcBef>
                <a:spcPts val="0"/>
              </a:spcBef>
              <a:spcAft>
                <a:spcPts val="0"/>
              </a:spcAft>
              <a:buSzPts val="4600"/>
              <a:buNone/>
              <a:defRPr sz="4600"/>
            </a:lvl1pPr>
            <a:lvl2pPr lvl="1" algn="ctr">
              <a:spcBef>
                <a:spcPts val="0"/>
              </a:spcBef>
              <a:spcAft>
                <a:spcPts val="0"/>
              </a:spcAft>
              <a:buSzPts val="4600"/>
              <a:buNone/>
              <a:defRPr sz="4600"/>
            </a:lvl2pPr>
            <a:lvl3pPr lvl="2" algn="ctr">
              <a:spcBef>
                <a:spcPts val="0"/>
              </a:spcBef>
              <a:spcAft>
                <a:spcPts val="0"/>
              </a:spcAft>
              <a:buSzPts val="4600"/>
              <a:buNone/>
              <a:defRPr sz="4600"/>
            </a:lvl3pPr>
            <a:lvl4pPr lvl="3" algn="ctr">
              <a:spcBef>
                <a:spcPts val="0"/>
              </a:spcBef>
              <a:spcAft>
                <a:spcPts val="0"/>
              </a:spcAft>
              <a:buSzPts val="4600"/>
              <a:buNone/>
              <a:defRPr sz="4600"/>
            </a:lvl4pPr>
            <a:lvl5pPr lvl="4" algn="ctr">
              <a:spcBef>
                <a:spcPts val="0"/>
              </a:spcBef>
              <a:spcAft>
                <a:spcPts val="0"/>
              </a:spcAft>
              <a:buSzPts val="4600"/>
              <a:buNone/>
              <a:defRPr sz="4600"/>
            </a:lvl5pPr>
            <a:lvl6pPr lvl="5" algn="ctr">
              <a:spcBef>
                <a:spcPts val="0"/>
              </a:spcBef>
              <a:spcAft>
                <a:spcPts val="0"/>
              </a:spcAft>
              <a:buSzPts val="4600"/>
              <a:buNone/>
              <a:defRPr sz="4600"/>
            </a:lvl6pPr>
            <a:lvl7pPr lvl="6" algn="ctr">
              <a:spcBef>
                <a:spcPts val="0"/>
              </a:spcBef>
              <a:spcAft>
                <a:spcPts val="0"/>
              </a:spcAft>
              <a:buSzPts val="4600"/>
              <a:buNone/>
              <a:defRPr sz="4600"/>
            </a:lvl7pPr>
            <a:lvl8pPr lvl="7" algn="ctr">
              <a:spcBef>
                <a:spcPts val="0"/>
              </a:spcBef>
              <a:spcAft>
                <a:spcPts val="0"/>
              </a:spcAft>
              <a:buSzPts val="4600"/>
              <a:buNone/>
              <a:defRPr sz="4600"/>
            </a:lvl8pPr>
            <a:lvl9pPr lvl="8" algn="ctr">
              <a:spcBef>
                <a:spcPts val="0"/>
              </a:spcBef>
              <a:spcAft>
                <a:spcPts val="0"/>
              </a:spcAft>
              <a:buSzPts val="4600"/>
              <a:buNone/>
              <a:defRPr sz="4600"/>
            </a:lvl9pPr>
          </a:lstStyle>
          <a:p>
            <a:endParaRPr/>
          </a:p>
        </p:txBody>
      </p:sp>
      <p:sp>
        <p:nvSpPr>
          <p:cNvPr id="15" name="Google Shape;15;p3"/>
          <p:cNvSpPr txBox="1">
            <a:spLocks noGrp="1"/>
          </p:cNvSpPr>
          <p:nvPr>
            <p:ph type="sldNum" idx="12"/>
          </p:nvPr>
        </p:nvSpPr>
        <p:spPr>
          <a:xfrm>
            <a:off x="9906772" y="6854072"/>
            <a:ext cx="641700" cy="578400"/>
          </a:xfrm>
          <a:prstGeom prst="rect">
            <a:avLst/>
          </a:prstGeom>
        </p:spPr>
        <p:txBody>
          <a:bodyPr spcFirstLastPara="1" wrap="square" lIns="116050" tIns="116050" rIns="116050" bIns="11605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64468" y="654105"/>
            <a:ext cx="9963000" cy="841800"/>
          </a:xfrm>
          <a:prstGeom prst="rect">
            <a:avLst/>
          </a:prstGeom>
        </p:spPr>
        <p:txBody>
          <a:bodyPr spcFirstLastPara="1" wrap="square" lIns="116050" tIns="116050" rIns="116050" bIns="116050"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18" name="Google Shape;18;p4"/>
          <p:cNvSpPr txBox="1">
            <a:spLocks noGrp="1"/>
          </p:cNvSpPr>
          <p:nvPr>
            <p:ph type="body" idx="1"/>
          </p:nvPr>
        </p:nvSpPr>
        <p:spPr>
          <a:xfrm>
            <a:off x="364468" y="1693927"/>
            <a:ext cx="9963000" cy="5021400"/>
          </a:xfrm>
          <a:prstGeom prst="rect">
            <a:avLst/>
          </a:prstGeom>
        </p:spPr>
        <p:txBody>
          <a:bodyPr spcFirstLastPara="1" wrap="square" lIns="116050" tIns="116050" rIns="116050" bIns="116050" anchor="t" anchorCtr="0">
            <a:noAutofit/>
          </a:bodyPr>
          <a:lstStyle>
            <a:lvl1pPr marL="457200" lvl="0" indent="-374650">
              <a:spcBef>
                <a:spcPts val="0"/>
              </a:spcBef>
              <a:spcAft>
                <a:spcPts val="0"/>
              </a:spcAft>
              <a:buSzPts val="2300"/>
              <a:buChar char="●"/>
              <a:defRPr/>
            </a:lvl1pPr>
            <a:lvl2pPr marL="914400" lvl="1" indent="-342900">
              <a:spcBef>
                <a:spcPts val="2000"/>
              </a:spcBef>
              <a:spcAft>
                <a:spcPts val="0"/>
              </a:spcAft>
              <a:buSzPts val="1800"/>
              <a:buChar char="○"/>
              <a:defRPr/>
            </a:lvl2pPr>
            <a:lvl3pPr marL="1371600" lvl="2" indent="-342900">
              <a:spcBef>
                <a:spcPts val="2000"/>
              </a:spcBef>
              <a:spcAft>
                <a:spcPts val="0"/>
              </a:spcAft>
              <a:buSzPts val="1800"/>
              <a:buChar char="■"/>
              <a:defRPr/>
            </a:lvl3pPr>
            <a:lvl4pPr marL="1828800" lvl="3" indent="-342900">
              <a:spcBef>
                <a:spcPts val="2000"/>
              </a:spcBef>
              <a:spcAft>
                <a:spcPts val="0"/>
              </a:spcAft>
              <a:buSzPts val="1800"/>
              <a:buChar char="●"/>
              <a:defRPr/>
            </a:lvl4pPr>
            <a:lvl5pPr marL="2286000" lvl="4" indent="-342900">
              <a:spcBef>
                <a:spcPts val="2000"/>
              </a:spcBef>
              <a:spcAft>
                <a:spcPts val="0"/>
              </a:spcAft>
              <a:buSzPts val="1800"/>
              <a:buChar char="○"/>
              <a:defRPr/>
            </a:lvl5pPr>
            <a:lvl6pPr marL="2743200" lvl="5" indent="-342900">
              <a:spcBef>
                <a:spcPts val="2000"/>
              </a:spcBef>
              <a:spcAft>
                <a:spcPts val="0"/>
              </a:spcAft>
              <a:buSzPts val="1800"/>
              <a:buChar char="■"/>
              <a:defRPr/>
            </a:lvl6pPr>
            <a:lvl7pPr marL="3200400" lvl="6" indent="-342900">
              <a:spcBef>
                <a:spcPts val="2000"/>
              </a:spcBef>
              <a:spcAft>
                <a:spcPts val="0"/>
              </a:spcAft>
              <a:buSzPts val="1800"/>
              <a:buChar char="●"/>
              <a:defRPr/>
            </a:lvl7pPr>
            <a:lvl8pPr marL="3657600" lvl="7" indent="-342900">
              <a:spcBef>
                <a:spcPts val="2000"/>
              </a:spcBef>
              <a:spcAft>
                <a:spcPts val="0"/>
              </a:spcAft>
              <a:buSzPts val="1800"/>
              <a:buChar char="○"/>
              <a:defRPr/>
            </a:lvl8pPr>
            <a:lvl9pPr marL="4114800" lvl="8" indent="-342900">
              <a:spcBef>
                <a:spcPts val="2000"/>
              </a:spcBef>
              <a:spcAft>
                <a:spcPts val="2000"/>
              </a:spcAft>
              <a:buSzPts val="1800"/>
              <a:buChar char="■"/>
              <a:defRPr/>
            </a:lvl9pPr>
          </a:lstStyle>
          <a:p>
            <a:endParaRPr/>
          </a:p>
        </p:txBody>
      </p:sp>
      <p:sp>
        <p:nvSpPr>
          <p:cNvPr id="19" name="Google Shape;19;p4"/>
          <p:cNvSpPr txBox="1">
            <a:spLocks noGrp="1"/>
          </p:cNvSpPr>
          <p:nvPr>
            <p:ph type="sldNum" idx="12"/>
          </p:nvPr>
        </p:nvSpPr>
        <p:spPr>
          <a:xfrm>
            <a:off x="9906772" y="6854072"/>
            <a:ext cx="641700" cy="578400"/>
          </a:xfrm>
          <a:prstGeom prst="rect">
            <a:avLst/>
          </a:prstGeom>
        </p:spPr>
        <p:txBody>
          <a:bodyPr spcFirstLastPara="1" wrap="square" lIns="116050" tIns="116050" rIns="116050" bIns="11605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64468" y="654105"/>
            <a:ext cx="9963000" cy="841800"/>
          </a:xfrm>
          <a:prstGeom prst="rect">
            <a:avLst/>
          </a:prstGeom>
        </p:spPr>
        <p:txBody>
          <a:bodyPr spcFirstLastPara="1" wrap="square" lIns="116050" tIns="116050" rIns="116050" bIns="116050"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2" name="Google Shape;22;p5"/>
          <p:cNvSpPr txBox="1">
            <a:spLocks noGrp="1"/>
          </p:cNvSpPr>
          <p:nvPr>
            <p:ph type="body" idx="1"/>
          </p:nvPr>
        </p:nvSpPr>
        <p:spPr>
          <a:xfrm>
            <a:off x="364468" y="1693927"/>
            <a:ext cx="4677000" cy="5021400"/>
          </a:xfrm>
          <a:prstGeom prst="rect">
            <a:avLst/>
          </a:prstGeom>
        </p:spPr>
        <p:txBody>
          <a:bodyPr spcFirstLastPara="1" wrap="square" lIns="116050" tIns="116050" rIns="116050" bIns="116050" anchor="t" anchorCtr="0">
            <a:noAutofit/>
          </a:bodyPr>
          <a:lstStyle>
            <a:lvl1pPr marL="457200" lvl="0" indent="-342900">
              <a:spcBef>
                <a:spcPts val="0"/>
              </a:spcBef>
              <a:spcAft>
                <a:spcPts val="0"/>
              </a:spcAft>
              <a:buSzPts val="1800"/>
              <a:buChar char="●"/>
              <a:defRPr sz="1800"/>
            </a:lvl1pPr>
            <a:lvl2pPr marL="914400" lvl="1" indent="-323850">
              <a:spcBef>
                <a:spcPts val="2000"/>
              </a:spcBef>
              <a:spcAft>
                <a:spcPts val="0"/>
              </a:spcAft>
              <a:buSzPts val="1500"/>
              <a:buChar char="○"/>
              <a:defRPr sz="1500"/>
            </a:lvl2pPr>
            <a:lvl3pPr marL="1371600" lvl="2" indent="-323850">
              <a:spcBef>
                <a:spcPts val="2000"/>
              </a:spcBef>
              <a:spcAft>
                <a:spcPts val="0"/>
              </a:spcAft>
              <a:buSzPts val="1500"/>
              <a:buChar char="■"/>
              <a:defRPr sz="1500"/>
            </a:lvl3pPr>
            <a:lvl4pPr marL="1828800" lvl="3" indent="-323850">
              <a:spcBef>
                <a:spcPts val="2000"/>
              </a:spcBef>
              <a:spcAft>
                <a:spcPts val="0"/>
              </a:spcAft>
              <a:buSzPts val="1500"/>
              <a:buChar char="●"/>
              <a:defRPr sz="1500"/>
            </a:lvl4pPr>
            <a:lvl5pPr marL="2286000" lvl="4" indent="-323850">
              <a:spcBef>
                <a:spcPts val="2000"/>
              </a:spcBef>
              <a:spcAft>
                <a:spcPts val="0"/>
              </a:spcAft>
              <a:buSzPts val="1500"/>
              <a:buChar char="○"/>
              <a:defRPr sz="1500"/>
            </a:lvl5pPr>
            <a:lvl6pPr marL="2743200" lvl="5" indent="-323850">
              <a:spcBef>
                <a:spcPts val="2000"/>
              </a:spcBef>
              <a:spcAft>
                <a:spcPts val="0"/>
              </a:spcAft>
              <a:buSzPts val="1500"/>
              <a:buChar char="■"/>
              <a:defRPr sz="1500"/>
            </a:lvl6pPr>
            <a:lvl7pPr marL="3200400" lvl="6" indent="-323850">
              <a:spcBef>
                <a:spcPts val="2000"/>
              </a:spcBef>
              <a:spcAft>
                <a:spcPts val="0"/>
              </a:spcAft>
              <a:buSzPts val="1500"/>
              <a:buChar char="●"/>
              <a:defRPr sz="1500"/>
            </a:lvl7pPr>
            <a:lvl8pPr marL="3657600" lvl="7" indent="-323850">
              <a:spcBef>
                <a:spcPts val="2000"/>
              </a:spcBef>
              <a:spcAft>
                <a:spcPts val="0"/>
              </a:spcAft>
              <a:buSzPts val="1500"/>
              <a:buChar char="○"/>
              <a:defRPr sz="1500"/>
            </a:lvl8pPr>
            <a:lvl9pPr marL="4114800" lvl="8" indent="-323850">
              <a:spcBef>
                <a:spcPts val="2000"/>
              </a:spcBef>
              <a:spcAft>
                <a:spcPts val="2000"/>
              </a:spcAft>
              <a:buSzPts val="1500"/>
              <a:buChar char="■"/>
              <a:defRPr sz="1500"/>
            </a:lvl9pPr>
          </a:lstStyle>
          <a:p>
            <a:endParaRPr/>
          </a:p>
        </p:txBody>
      </p:sp>
      <p:sp>
        <p:nvSpPr>
          <p:cNvPr id="23" name="Google Shape;23;p5"/>
          <p:cNvSpPr txBox="1">
            <a:spLocks noGrp="1"/>
          </p:cNvSpPr>
          <p:nvPr>
            <p:ph type="body" idx="2"/>
          </p:nvPr>
        </p:nvSpPr>
        <p:spPr>
          <a:xfrm>
            <a:off x="5650483" y="1693927"/>
            <a:ext cx="4677000" cy="5021400"/>
          </a:xfrm>
          <a:prstGeom prst="rect">
            <a:avLst/>
          </a:prstGeom>
        </p:spPr>
        <p:txBody>
          <a:bodyPr spcFirstLastPara="1" wrap="square" lIns="116050" tIns="116050" rIns="116050" bIns="116050" anchor="t" anchorCtr="0">
            <a:noAutofit/>
          </a:bodyPr>
          <a:lstStyle>
            <a:lvl1pPr marL="457200" lvl="0" indent="-342900">
              <a:spcBef>
                <a:spcPts val="0"/>
              </a:spcBef>
              <a:spcAft>
                <a:spcPts val="0"/>
              </a:spcAft>
              <a:buSzPts val="1800"/>
              <a:buChar char="●"/>
              <a:defRPr sz="1800"/>
            </a:lvl1pPr>
            <a:lvl2pPr marL="914400" lvl="1" indent="-323850">
              <a:spcBef>
                <a:spcPts val="2000"/>
              </a:spcBef>
              <a:spcAft>
                <a:spcPts val="0"/>
              </a:spcAft>
              <a:buSzPts val="1500"/>
              <a:buChar char="○"/>
              <a:defRPr sz="1500"/>
            </a:lvl2pPr>
            <a:lvl3pPr marL="1371600" lvl="2" indent="-323850">
              <a:spcBef>
                <a:spcPts val="2000"/>
              </a:spcBef>
              <a:spcAft>
                <a:spcPts val="0"/>
              </a:spcAft>
              <a:buSzPts val="1500"/>
              <a:buChar char="■"/>
              <a:defRPr sz="1500"/>
            </a:lvl3pPr>
            <a:lvl4pPr marL="1828800" lvl="3" indent="-323850">
              <a:spcBef>
                <a:spcPts val="2000"/>
              </a:spcBef>
              <a:spcAft>
                <a:spcPts val="0"/>
              </a:spcAft>
              <a:buSzPts val="1500"/>
              <a:buChar char="●"/>
              <a:defRPr sz="1500"/>
            </a:lvl4pPr>
            <a:lvl5pPr marL="2286000" lvl="4" indent="-323850">
              <a:spcBef>
                <a:spcPts val="2000"/>
              </a:spcBef>
              <a:spcAft>
                <a:spcPts val="0"/>
              </a:spcAft>
              <a:buSzPts val="1500"/>
              <a:buChar char="○"/>
              <a:defRPr sz="1500"/>
            </a:lvl5pPr>
            <a:lvl6pPr marL="2743200" lvl="5" indent="-323850">
              <a:spcBef>
                <a:spcPts val="2000"/>
              </a:spcBef>
              <a:spcAft>
                <a:spcPts val="0"/>
              </a:spcAft>
              <a:buSzPts val="1500"/>
              <a:buChar char="■"/>
              <a:defRPr sz="1500"/>
            </a:lvl6pPr>
            <a:lvl7pPr marL="3200400" lvl="6" indent="-323850">
              <a:spcBef>
                <a:spcPts val="2000"/>
              </a:spcBef>
              <a:spcAft>
                <a:spcPts val="0"/>
              </a:spcAft>
              <a:buSzPts val="1500"/>
              <a:buChar char="●"/>
              <a:defRPr sz="1500"/>
            </a:lvl7pPr>
            <a:lvl8pPr marL="3657600" lvl="7" indent="-323850">
              <a:spcBef>
                <a:spcPts val="2000"/>
              </a:spcBef>
              <a:spcAft>
                <a:spcPts val="0"/>
              </a:spcAft>
              <a:buSzPts val="1500"/>
              <a:buChar char="○"/>
              <a:defRPr sz="1500"/>
            </a:lvl8pPr>
            <a:lvl9pPr marL="4114800" lvl="8" indent="-323850">
              <a:spcBef>
                <a:spcPts val="2000"/>
              </a:spcBef>
              <a:spcAft>
                <a:spcPts val="2000"/>
              </a:spcAft>
              <a:buSzPts val="1500"/>
              <a:buChar char="■"/>
              <a:defRPr sz="1500"/>
            </a:lvl9pPr>
          </a:lstStyle>
          <a:p>
            <a:endParaRPr/>
          </a:p>
        </p:txBody>
      </p:sp>
      <p:sp>
        <p:nvSpPr>
          <p:cNvPr id="24" name="Google Shape;24;p5"/>
          <p:cNvSpPr txBox="1">
            <a:spLocks noGrp="1"/>
          </p:cNvSpPr>
          <p:nvPr>
            <p:ph type="sldNum" idx="12"/>
          </p:nvPr>
        </p:nvSpPr>
        <p:spPr>
          <a:xfrm>
            <a:off x="9906772" y="6854072"/>
            <a:ext cx="641700" cy="578400"/>
          </a:xfrm>
          <a:prstGeom prst="rect">
            <a:avLst/>
          </a:prstGeom>
        </p:spPr>
        <p:txBody>
          <a:bodyPr spcFirstLastPara="1" wrap="square" lIns="116050" tIns="116050" rIns="116050" bIns="11605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64468" y="654105"/>
            <a:ext cx="9963000" cy="841800"/>
          </a:xfrm>
          <a:prstGeom prst="rect">
            <a:avLst/>
          </a:prstGeom>
        </p:spPr>
        <p:txBody>
          <a:bodyPr spcFirstLastPara="1" wrap="square" lIns="116050" tIns="116050" rIns="116050" bIns="116050"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7" name="Google Shape;27;p6"/>
          <p:cNvSpPr txBox="1">
            <a:spLocks noGrp="1"/>
          </p:cNvSpPr>
          <p:nvPr>
            <p:ph type="sldNum" idx="12"/>
          </p:nvPr>
        </p:nvSpPr>
        <p:spPr>
          <a:xfrm>
            <a:off x="9906772" y="6854072"/>
            <a:ext cx="641700" cy="578400"/>
          </a:xfrm>
          <a:prstGeom prst="rect">
            <a:avLst/>
          </a:prstGeom>
        </p:spPr>
        <p:txBody>
          <a:bodyPr spcFirstLastPara="1" wrap="square" lIns="116050" tIns="116050" rIns="116050" bIns="11605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64468" y="816630"/>
            <a:ext cx="3283500" cy="1110600"/>
          </a:xfrm>
          <a:prstGeom prst="rect">
            <a:avLst/>
          </a:prstGeom>
        </p:spPr>
        <p:txBody>
          <a:bodyPr spcFirstLastPara="1" wrap="square" lIns="116050" tIns="116050" rIns="116050" bIns="116050" anchor="b" anchorCtr="0">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30" name="Google Shape;30;p7"/>
          <p:cNvSpPr txBox="1">
            <a:spLocks noGrp="1"/>
          </p:cNvSpPr>
          <p:nvPr>
            <p:ph type="body" idx="1"/>
          </p:nvPr>
        </p:nvSpPr>
        <p:spPr>
          <a:xfrm>
            <a:off x="364468" y="2042457"/>
            <a:ext cx="3283500" cy="4673100"/>
          </a:xfrm>
          <a:prstGeom prst="rect">
            <a:avLst/>
          </a:prstGeom>
        </p:spPr>
        <p:txBody>
          <a:bodyPr spcFirstLastPara="1" wrap="square" lIns="116050" tIns="116050" rIns="116050" bIns="116050" anchor="t" anchorCtr="0">
            <a:noAutofit/>
          </a:bodyPr>
          <a:lstStyle>
            <a:lvl1pPr marL="457200" lvl="0" indent="-323850">
              <a:spcBef>
                <a:spcPts val="0"/>
              </a:spcBef>
              <a:spcAft>
                <a:spcPts val="0"/>
              </a:spcAft>
              <a:buSzPts val="1500"/>
              <a:buChar char="●"/>
              <a:defRPr sz="1500"/>
            </a:lvl1pPr>
            <a:lvl2pPr marL="914400" lvl="1" indent="-323850">
              <a:spcBef>
                <a:spcPts val="2000"/>
              </a:spcBef>
              <a:spcAft>
                <a:spcPts val="0"/>
              </a:spcAft>
              <a:buSzPts val="1500"/>
              <a:buChar char="○"/>
              <a:defRPr sz="1500"/>
            </a:lvl2pPr>
            <a:lvl3pPr marL="1371600" lvl="2" indent="-323850">
              <a:spcBef>
                <a:spcPts val="2000"/>
              </a:spcBef>
              <a:spcAft>
                <a:spcPts val="0"/>
              </a:spcAft>
              <a:buSzPts val="1500"/>
              <a:buChar char="■"/>
              <a:defRPr sz="1500"/>
            </a:lvl3pPr>
            <a:lvl4pPr marL="1828800" lvl="3" indent="-323850">
              <a:spcBef>
                <a:spcPts val="2000"/>
              </a:spcBef>
              <a:spcAft>
                <a:spcPts val="0"/>
              </a:spcAft>
              <a:buSzPts val="1500"/>
              <a:buChar char="●"/>
              <a:defRPr sz="1500"/>
            </a:lvl4pPr>
            <a:lvl5pPr marL="2286000" lvl="4" indent="-323850">
              <a:spcBef>
                <a:spcPts val="2000"/>
              </a:spcBef>
              <a:spcAft>
                <a:spcPts val="0"/>
              </a:spcAft>
              <a:buSzPts val="1500"/>
              <a:buChar char="○"/>
              <a:defRPr sz="1500"/>
            </a:lvl5pPr>
            <a:lvl6pPr marL="2743200" lvl="5" indent="-323850">
              <a:spcBef>
                <a:spcPts val="2000"/>
              </a:spcBef>
              <a:spcAft>
                <a:spcPts val="0"/>
              </a:spcAft>
              <a:buSzPts val="1500"/>
              <a:buChar char="■"/>
              <a:defRPr sz="1500"/>
            </a:lvl6pPr>
            <a:lvl7pPr marL="3200400" lvl="6" indent="-323850">
              <a:spcBef>
                <a:spcPts val="2000"/>
              </a:spcBef>
              <a:spcAft>
                <a:spcPts val="0"/>
              </a:spcAft>
              <a:buSzPts val="1500"/>
              <a:buChar char="●"/>
              <a:defRPr sz="1500"/>
            </a:lvl7pPr>
            <a:lvl8pPr marL="3657600" lvl="7" indent="-323850">
              <a:spcBef>
                <a:spcPts val="2000"/>
              </a:spcBef>
              <a:spcAft>
                <a:spcPts val="0"/>
              </a:spcAft>
              <a:buSzPts val="1500"/>
              <a:buChar char="○"/>
              <a:defRPr sz="1500"/>
            </a:lvl8pPr>
            <a:lvl9pPr marL="4114800" lvl="8" indent="-323850">
              <a:spcBef>
                <a:spcPts val="2000"/>
              </a:spcBef>
              <a:spcAft>
                <a:spcPts val="2000"/>
              </a:spcAft>
              <a:buSzPts val="1500"/>
              <a:buChar char="■"/>
              <a:defRPr sz="1500"/>
            </a:lvl9pPr>
          </a:lstStyle>
          <a:p>
            <a:endParaRPr/>
          </a:p>
        </p:txBody>
      </p:sp>
      <p:sp>
        <p:nvSpPr>
          <p:cNvPr id="31" name="Google Shape;31;p7"/>
          <p:cNvSpPr txBox="1">
            <a:spLocks noGrp="1"/>
          </p:cNvSpPr>
          <p:nvPr>
            <p:ph type="sldNum" idx="12"/>
          </p:nvPr>
        </p:nvSpPr>
        <p:spPr>
          <a:xfrm>
            <a:off x="9906772" y="6854072"/>
            <a:ext cx="641700" cy="578400"/>
          </a:xfrm>
          <a:prstGeom prst="rect">
            <a:avLst/>
          </a:prstGeom>
        </p:spPr>
        <p:txBody>
          <a:bodyPr spcFirstLastPara="1" wrap="square" lIns="116050" tIns="116050" rIns="116050" bIns="11605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573245" y="661638"/>
            <a:ext cx="7445700" cy="6012600"/>
          </a:xfrm>
          <a:prstGeom prst="rect">
            <a:avLst/>
          </a:prstGeom>
        </p:spPr>
        <p:txBody>
          <a:bodyPr spcFirstLastPara="1" wrap="square" lIns="116050" tIns="116050" rIns="116050" bIns="116050" anchor="ctr" anchorCtr="0">
            <a:noAutofit/>
          </a:bodyPr>
          <a:lstStyle>
            <a:lvl1pPr lvl="0">
              <a:spcBef>
                <a:spcPts val="0"/>
              </a:spcBef>
              <a:spcAft>
                <a:spcPts val="0"/>
              </a:spcAft>
              <a:buSzPts val="6100"/>
              <a:buNone/>
              <a:defRPr sz="6100"/>
            </a:lvl1pPr>
            <a:lvl2pPr lvl="1">
              <a:spcBef>
                <a:spcPts val="0"/>
              </a:spcBef>
              <a:spcAft>
                <a:spcPts val="0"/>
              </a:spcAft>
              <a:buSzPts val="6100"/>
              <a:buNone/>
              <a:defRPr sz="6100"/>
            </a:lvl2pPr>
            <a:lvl3pPr lvl="2">
              <a:spcBef>
                <a:spcPts val="0"/>
              </a:spcBef>
              <a:spcAft>
                <a:spcPts val="0"/>
              </a:spcAft>
              <a:buSzPts val="6100"/>
              <a:buNone/>
              <a:defRPr sz="6100"/>
            </a:lvl3pPr>
            <a:lvl4pPr lvl="3">
              <a:spcBef>
                <a:spcPts val="0"/>
              </a:spcBef>
              <a:spcAft>
                <a:spcPts val="0"/>
              </a:spcAft>
              <a:buSzPts val="6100"/>
              <a:buNone/>
              <a:defRPr sz="6100"/>
            </a:lvl4pPr>
            <a:lvl5pPr lvl="4">
              <a:spcBef>
                <a:spcPts val="0"/>
              </a:spcBef>
              <a:spcAft>
                <a:spcPts val="0"/>
              </a:spcAft>
              <a:buSzPts val="6100"/>
              <a:buNone/>
              <a:defRPr sz="6100"/>
            </a:lvl5pPr>
            <a:lvl6pPr lvl="5">
              <a:spcBef>
                <a:spcPts val="0"/>
              </a:spcBef>
              <a:spcAft>
                <a:spcPts val="0"/>
              </a:spcAft>
              <a:buSzPts val="6100"/>
              <a:buNone/>
              <a:defRPr sz="6100"/>
            </a:lvl6pPr>
            <a:lvl7pPr lvl="6">
              <a:spcBef>
                <a:spcPts val="0"/>
              </a:spcBef>
              <a:spcAft>
                <a:spcPts val="0"/>
              </a:spcAft>
              <a:buSzPts val="6100"/>
              <a:buNone/>
              <a:defRPr sz="6100"/>
            </a:lvl7pPr>
            <a:lvl8pPr lvl="7">
              <a:spcBef>
                <a:spcPts val="0"/>
              </a:spcBef>
              <a:spcAft>
                <a:spcPts val="0"/>
              </a:spcAft>
              <a:buSzPts val="6100"/>
              <a:buNone/>
              <a:defRPr sz="6100"/>
            </a:lvl8pPr>
            <a:lvl9pPr lvl="8">
              <a:spcBef>
                <a:spcPts val="0"/>
              </a:spcBef>
              <a:spcAft>
                <a:spcPts val="0"/>
              </a:spcAft>
              <a:buSzPts val="6100"/>
              <a:buNone/>
              <a:defRPr sz="6100"/>
            </a:lvl9pPr>
          </a:lstStyle>
          <a:p>
            <a:endParaRPr/>
          </a:p>
        </p:txBody>
      </p:sp>
      <p:sp>
        <p:nvSpPr>
          <p:cNvPr id="34" name="Google Shape;34;p8"/>
          <p:cNvSpPr txBox="1">
            <a:spLocks noGrp="1"/>
          </p:cNvSpPr>
          <p:nvPr>
            <p:ph type="sldNum" idx="12"/>
          </p:nvPr>
        </p:nvSpPr>
        <p:spPr>
          <a:xfrm>
            <a:off x="9906772" y="6854072"/>
            <a:ext cx="641700" cy="578400"/>
          </a:xfrm>
          <a:prstGeom prst="rect">
            <a:avLst/>
          </a:prstGeom>
        </p:spPr>
        <p:txBody>
          <a:bodyPr spcFirstLastPara="1" wrap="square" lIns="116050" tIns="116050" rIns="116050" bIns="11605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5346000" y="-184"/>
            <a:ext cx="5346000" cy="7560000"/>
          </a:xfrm>
          <a:prstGeom prst="rect">
            <a:avLst/>
          </a:prstGeom>
          <a:solidFill>
            <a:schemeClr val="lt2"/>
          </a:solidFill>
          <a:ln>
            <a:noFill/>
          </a:ln>
        </p:spPr>
        <p:txBody>
          <a:bodyPr spcFirstLastPara="1" wrap="square" lIns="116050" tIns="116050" rIns="116050" bIns="116050"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310447" y="1812541"/>
            <a:ext cx="4730100" cy="2178600"/>
          </a:xfrm>
          <a:prstGeom prst="rect">
            <a:avLst/>
          </a:prstGeom>
        </p:spPr>
        <p:txBody>
          <a:bodyPr spcFirstLastPara="1" wrap="square" lIns="116050" tIns="116050" rIns="116050" bIns="116050" anchor="b" anchorCtr="0">
            <a:noAutofit/>
          </a:bodyPr>
          <a:lstStyle>
            <a:lvl1pPr lvl="0" algn="ctr">
              <a:spcBef>
                <a:spcPts val="0"/>
              </a:spcBef>
              <a:spcAft>
                <a:spcPts val="0"/>
              </a:spcAft>
              <a:buSzPts val="5300"/>
              <a:buNone/>
              <a:defRPr sz="5300"/>
            </a:lvl1pPr>
            <a:lvl2pPr lvl="1" algn="ctr">
              <a:spcBef>
                <a:spcPts val="0"/>
              </a:spcBef>
              <a:spcAft>
                <a:spcPts val="0"/>
              </a:spcAft>
              <a:buSzPts val="5300"/>
              <a:buNone/>
              <a:defRPr sz="5300"/>
            </a:lvl2pPr>
            <a:lvl3pPr lvl="2" algn="ctr">
              <a:spcBef>
                <a:spcPts val="0"/>
              </a:spcBef>
              <a:spcAft>
                <a:spcPts val="0"/>
              </a:spcAft>
              <a:buSzPts val="5300"/>
              <a:buNone/>
              <a:defRPr sz="5300"/>
            </a:lvl3pPr>
            <a:lvl4pPr lvl="3" algn="ctr">
              <a:spcBef>
                <a:spcPts val="0"/>
              </a:spcBef>
              <a:spcAft>
                <a:spcPts val="0"/>
              </a:spcAft>
              <a:buSzPts val="5300"/>
              <a:buNone/>
              <a:defRPr sz="5300"/>
            </a:lvl4pPr>
            <a:lvl5pPr lvl="4" algn="ctr">
              <a:spcBef>
                <a:spcPts val="0"/>
              </a:spcBef>
              <a:spcAft>
                <a:spcPts val="0"/>
              </a:spcAft>
              <a:buSzPts val="5300"/>
              <a:buNone/>
              <a:defRPr sz="5300"/>
            </a:lvl5pPr>
            <a:lvl6pPr lvl="5" algn="ctr">
              <a:spcBef>
                <a:spcPts val="0"/>
              </a:spcBef>
              <a:spcAft>
                <a:spcPts val="0"/>
              </a:spcAft>
              <a:buSzPts val="5300"/>
              <a:buNone/>
              <a:defRPr sz="5300"/>
            </a:lvl6pPr>
            <a:lvl7pPr lvl="6" algn="ctr">
              <a:spcBef>
                <a:spcPts val="0"/>
              </a:spcBef>
              <a:spcAft>
                <a:spcPts val="0"/>
              </a:spcAft>
              <a:buSzPts val="5300"/>
              <a:buNone/>
              <a:defRPr sz="5300"/>
            </a:lvl7pPr>
            <a:lvl8pPr lvl="7" algn="ctr">
              <a:spcBef>
                <a:spcPts val="0"/>
              </a:spcBef>
              <a:spcAft>
                <a:spcPts val="0"/>
              </a:spcAft>
              <a:buSzPts val="5300"/>
              <a:buNone/>
              <a:defRPr sz="5300"/>
            </a:lvl8pPr>
            <a:lvl9pPr lvl="8" algn="ctr">
              <a:spcBef>
                <a:spcPts val="0"/>
              </a:spcBef>
              <a:spcAft>
                <a:spcPts val="0"/>
              </a:spcAft>
              <a:buSzPts val="5300"/>
              <a:buNone/>
              <a:defRPr sz="5300"/>
            </a:lvl9pPr>
          </a:lstStyle>
          <a:p>
            <a:endParaRPr/>
          </a:p>
        </p:txBody>
      </p:sp>
      <p:sp>
        <p:nvSpPr>
          <p:cNvPr id="38" name="Google Shape;38;p9"/>
          <p:cNvSpPr txBox="1">
            <a:spLocks noGrp="1"/>
          </p:cNvSpPr>
          <p:nvPr>
            <p:ph type="subTitle" idx="1"/>
          </p:nvPr>
        </p:nvSpPr>
        <p:spPr>
          <a:xfrm>
            <a:off x="310447" y="4120005"/>
            <a:ext cx="4730100" cy="1815300"/>
          </a:xfrm>
          <a:prstGeom prst="rect">
            <a:avLst/>
          </a:prstGeom>
        </p:spPr>
        <p:txBody>
          <a:bodyPr spcFirstLastPara="1" wrap="square" lIns="116050" tIns="116050" rIns="116050" bIns="116050" anchor="t" anchorCtr="0">
            <a:noAutofit/>
          </a:bodyPr>
          <a:lstStyle>
            <a:lvl1pPr lvl="0" algn="ctr">
              <a:lnSpc>
                <a:spcPct val="100000"/>
              </a:lnSpc>
              <a:spcBef>
                <a:spcPts val="0"/>
              </a:spcBef>
              <a:spcAft>
                <a:spcPts val="0"/>
              </a:spcAft>
              <a:buSzPts val="2700"/>
              <a:buNone/>
              <a:defRPr sz="2700"/>
            </a:lvl1pPr>
            <a:lvl2pPr lvl="1" algn="ctr">
              <a:lnSpc>
                <a:spcPct val="100000"/>
              </a:lnSpc>
              <a:spcBef>
                <a:spcPts val="0"/>
              </a:spcBef>
              <a:spcAft>
                <a:spcPts val="0"/>
              </a:spcAft>
              <a:buSzPts val="2700"/>
              <a:buNone/>
              <a:defRPr sz="2700"/>
            </a:lvl2pPr>
            <a:lvl3pPr lvl="2" algn="ctr">
              <a:lnSpc>
                <a:spcPct val="100000"/>
              </a:lnSpc>
              <a:spcBef>
                <a:spcPts val="0"/>
              </a:spcBef>
              <a:spcAft>
                <a:spcPts val="0"/>
              </a:spcAft>
              <a:buSzPts val="2700"/>
              <a:buNone/>
              <a:defRPr sz="2700"/>
            </a:lvl3pPr>
            <a:lvl4pPr lvl="3" algn="ctr">
              <a:lnSpc>
                <a:spcPct val="100000"/>
              </a:lnSpc>
              <a:spcBef>
                <a:spcPts val="0"/>
              </a:spcBef>
              <a:spcAft>
                <a:spcPts val="0"/>
              </a:spcAft>
              <a:buSzPts val="2700"/>
              <a:buNone/>
              <a:defRPr sz="2700"/>
            </a:lvl4pPr>
            <a:lvl5pPr lvl="4" algn="ctr">
              <a:lnSpc>
                <a:spcPct val="100000"/>
              </a:lnSpc>
              <a:spcBef>
                <a:spcPts val="0"/>
              </a:spcBef>
              <a:spcAft>
                <a:spcPts val="0"/>
              </a:spcAft>
              <a:buSzPts val="2700"/>
              <a:buNone/>
              <a:defRPr sz="2700"/>
            </a:lvl5pPr>
            <a:lvl6pPr lvl="5" algn="ctr">
              <a:lnSpc>
                <a:spcPct val="100000"/>
              </a:lnSpc>
              <a:spcBef>
                <a:spcPts val="0"/>
              </a:spcBef>
              <a:spcAft>
                <a:spcPts val="0"/>
              </a:spcAft>
              <a:buSzPts val="2700"/>
              <a:buNone/>
              <a:defRPr sz="2700"/>
            </a:lvl6pPr>
            <a:lvl7pPr lvl="6" algn="ctr">
              <a:lnSpc>
                <a:spcPct val="100000"/>
              </a:lnSpc>
              <a:spcBef>
                <a:spcPts val="0"/>
              </a:spcBef>
              <a:spcAft>
                <a:spcPts val="0"/>
              </a:spcAft>
              <a:buSzPts val="2700"/>
              <a:buNone/>
              <a:defRPr sz="2700"/>
            </a:lvl7pPr>
            <a:lvl8pPr lvl="7" algn="ctr">
              <a:lnSpc>
                <a:spcPct val="100000"/>
              </a:lnSpc>
              <a:spcBef>
                <a:spcPts val="0"/>
              </a:spcBef>
              <a:spcAft>
                <a:spcPts val="0"/>
              </a:spcAft>
              <a:buSzPts val="2700"/>
              <a:buNone/>
              <a:defRPr sz="2700"/>
            </a:lvl8pPr>
            <a:lvl9pPr lvl="8" algn="ctr">
              <a:lnSpc>
                <a:spcPct val="100000"/>
              </a:lnSpc>
              <a:spcBef>
                <a:spcPts val="0"/>
              </a:spcBef>
              <a:spcAft>
                <a:spcPts val="0"/>
              </a:spcAft>
              <a:buSzPts val="2700"/>
              <a:buNone/>
              <a:defRPr sz="2700"/>
            </a:lvl9pPr>
          </a:lstStyle>
          <a:p>
            <a:endParaRPr/>
          </a:p>
        </p:txBody>
      </p:sp>
      <p:sp>
        <p:nvSpPr>
          <p:cNvPr id="39" name="Google Shape;39;p9"/>
          <p:cNvSpPr txBox="1">
            <a:spLocks noGrp="1"/>
          </p:cNvSpPr>
          <p:nvPr>
            <p:ph type="body" idx="2"/>
          </p:nvPr>
        </p:nvSpPr>
        <p:spPr>
          <a:xfrm>
            <a:off x="5775715" y="1064257"/>
            <a:ext cx="4486500" cy="5431200"/>
          </a:xfrm>
          <a:prstGeom prst="rect">
            <a:avLst/>
          </a:prstGeom>
        </p:spPr>
        <p:txBody>
          <a:bodyPr spcFirstLastPara="1" wrap="square" lIns="116050" tIns="116050" rIns="116050" bIns="116050" anchor="ctr" anchorCtr="0">
            <a:noAutofit/>
          </a:bodyPr>
          <a:lstStyle>
            <a:lvl1pPr marL="457200" lvl="0" indent="-374650">
              <a:spcBef>
                <a:spcPts val="0"/>
              </a:spcBef>
              <a:spcAft>
                <a:spcPts val="0"/>
              </a:spcAft>
              <a:buSzPts val="2300"/>
              <a:buChar char="●"/>
              <a:defRPr/>
            </a:lvl1pPr>
            <a:lvl2pPr marL="914400" lvl="1" indent="-342900">
              <a:spcBef>
                <a:spcPts val="2000"/>
              </a:spcBef>
              <a:spcAft>
                <a:spcPts val="0"/>
              </a:spcAft>
              <a:buSzPts val="1800"/>
              <a:buChar char="○"/>
              <a:defRPr/>
            </a:lvl2pPr>
            <a:lvl3pPr marL="1371600" lvl="2" indent="-342900">
              <a:spcBef>
                <a:spcPts val="2000"/>
              </a:spcBef>
              <a:spcAft>
                <a:spcPts val="0"/>
              </a:spcAft>
              <a:buSzPts val="1800"/>
              <a:buChar char="■"/>
              <a:defRPr/>
            </a:lvl3pPr>
            <a:lvl4pPr marL="1828800" lvl="3" indent="-342900">
              <a:spcBef>
                <a:spcPts val="2000"/>
              </a:spcBef>
              <a:spcAft>
                <a:spcPts val="0"/>
              </a:spcAft>
              <a:buSzPts val="1800"/>
              <a:buChar char="●"/>
              <a:defRPr/>
            </a:lvl4pPr>
            <a:lvl5pPr marL="2286000" lvl="4" indent="-342900">
              <a:spcBef>
                <a:spcPts val="2000"/>
              </a:spcBef>
              <a:spcAft>
                <a:spcPts val="0"/>
              </a:spcAft>
              <a:buSzPts val="1800"/>
              <a:buChar char="○"/>
              <a:defRPr/>
            </a:lvl5pPr>
            <a:lvl6pPr marL="2743200" lvl="5" indent="-342900">
              <a:spcBef>
                <a:spcPts val="2000"/>
              </a:spcBef>
              <a:spcAft>
                <a:spcPts val="0"/>
              </a:spcAft>
              <a:buSzPts val="1800"/>
              <a:buChar char="■"/>
              <a:defRPr/>
            </a:lvl6pPr>
            <a:lvl7pPr marL="3200400" lvl="6" indent="-342900">
              <a:spcBef>
                <a:spcPts val="2000"/>
              </a:spcBef>
              <a:spcAft>
                <a:spcPts val="0"/>
              </a:spcAft>
              <a:buSzPts val="1800"/>
              <a:buChar char="●"/>
              <a:defRPr/>
            </a:lvl7pPr>
            <a:lvl8pPr marL="3657600" lvl="7" indent="-342900">
              <a:spcBef>
                <a:spcPts val="2000"/>
              </a:spcBef>
              <a:spcAft>
                <a:spcPts val="0"/>
              </a:spcAft>
              <a:buSzPts val="1800"/>
              <a:buChar char="○"/>
              <a:defRPr/>
            </a:lvl8pPr>
            <a:lvl9pPr marL="4114800" lvl="8" indent="-342900">
              <a:spcBef>
                <a:spcPts val="2000"/>
              </a:spcBef>
              <a:spcAft>
                <a:spcPts val="2000"/>
              </a:spcAft>
              <a:buSzPts val="1800"/>
              <a:buChar char="■"/>
              <a:defRPr/>
            </a:lvl9pPr>
          </a:lstStyle>
          <a:p>
            <a:endParaRPr/>
          </a:p>
        </p:txBody>
      </p:sp>
      <p:sp>
        <p:nvSpPr>
          <p:cNvPr id="40" name="Google Shape;40;p9"/>
          <p:cNvSpPr txBox="1">
            <a:spLocks noGrp="1"/>
          </p:cNvSpPr>
          <p:nvPr>
            <p:ph type="sldNum" idx="12"/>
          </p:nvPr>
        </p:nvSpPr>
        <p:spPr>
          <a:xfrm>
            <a:off x="9906772" y="6854072"/>
            <a:ext cx="641700" cy="578400"/>
          </a:xfrm>
          <a:prstGeom prst="rect">
            <a:avLst/>
          </a:prstGeom>
        </p:spPr>
        <p:txBody>
          <a:bodyPr spcFirstLastPara="1" wrap="square" lIns="116050" tIns="116050" rIns="116050" bIns="11605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64468" y="6218168"/>
            <a:ext cx="7014300" cy="889500"/>
          </a:xfrm>
          <a:prstGeom prst="rect">
            <a:avLst/>
          </a:prstGeom>
        </p:spPr>
        <p:txBody>
          <a:bodyPr spcFirstLastPara="1" wrap="square" lIns="116050" tIns="116050" rIns="116050" bIns="116050" anchor="ctr" anchorCtr="0">
            <a:noAutofit/>
          </a:bodyPr>
          <a:lstStyle>
            <a:lvl1pPr marL="457200" lvl="0" indent="-228600">
              <a:lnSpc>
                <a:spcPct val="100000"/>
              </a:lnSpc>
              <a:spcBef>
                <a:spcPts val="0"/>
              </a:spcBef>
              <a:spcAft>
                <a:spcPts val="0"/>
              </a:spcAft>
              <a:buSzPts val="2300"/>
              <a:buNone/>
              <a:defRPr/>
            </a:lvl1pPr>
          </a:lstStyle>
          <a:p>
            <a:endParaRPr/>
          </a:p>
        </p:txBody>
      </p:sp>
      <p:sp>
        <p:nvSpPr>
          <p:cNvPr id="43" name="Google Shape;43;p10"/>
          <p:cNvSpPr txBox="1">
            <a:spLocks noGrp="1"/>
          </p:cNvSpPr>
          <p:nvPr>
            <p:ph type="sldNum" idx="12"/>
          </p:nvPr>
        </p:nvSpPr>
        <p:spPr>
          <a:xfrm>
            <a:off x="9906772" y="6854072"/>
            <a:ext cx="641700" cy="578400"/>
          </a:xfrm>
          <a:prstGeom prst="rect">
            <a:avLst/>
          </a:prstGeom>
        </p:spPr>
        <p:txBody>
          <a:bodyPr spcFirstLastPara="1" wrap="square" lIns="116050" tIns="116050" rIns="116050" bIns="11605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64468" y="654105"/>
            <a:ext cx="9963000" cy="841800"/>
          </a:xfrm>
          <a:prstGeom prst="rect">
            <a:avLst/>
          </a:prstGeom>
          <a:noFill/>
          <a:ln>
            <a:noFill/>
          </a:ln>
        </p:spPr>
        <p:txBody>
          <a:bodyPr spcFirstLastPara="1" wrap="square" lIns="116050" tIns="116050" rIns="116050" bIns="116050" anchor="t" anchorCtr="0">
            <a:noAutofit/>
          </a:bodyPr>
          <a:lstStyle>
            <a:lvl1pPr lvl="0">
              <a:spcBef>
                <a:spcPts val="0"/>
              </a:spcBef>
              <a:spcAft>
                <a:spcPts val="0"/>
              </a:spcAft>
              <a:buClr>
                <a:schemeClr val="dk1"/>
              </a:buClr>
              <a:buSzPts val="3600"/>
              <a:buNone/>
              <a:defRPr sz="3600">
                <a:solidFill>
                  <a:schemeClr val="dk1"/>
                </a:solidFill>
              </a:defRPr>
            </a:lvl1pPr>
            <a:lvl2pPr lvl="1">
              <a:spcBef>
                <a:spcPts val="0"/>
              </a:spcBef>
              <a:spcAft>
                <a:spcPts val="0"/>
              </a:spcAft>
              <a:buClr>
                <a:schemeClr val="dk1"/>
              </a:buClr>
              <a:buSzPts val="3600"/>
              <a:buNone/>
              <a:defRPr sz="3600">
                <a:solidFill>
                  <a:schemeClr val="dk1"/>
                </a:solidFill>
              </a:defRPr>
            </a:lvl2pPr>
            <a:lvl3pPr lvl="2">
              <a:spcBef>
                <a:spcPts val="0"/>
              </a:spcBef>
              <a:spcAft>
                <a:spcPts val="0"/>
              </a:spcAft>
              <a:buClr>
                <a:schemeClr val="dk1"/>
              </a:buClr>
              <a:buSzPts val="3600"/>
              <a:buNone/>
              <a:defRPr sz="3600">
                <a:solidFill>
                  <a:schemeClr val="dk1"/>
                </a:solidFill>
              </a:defRPr>
            </a:lvl3pPr>
            <a:lvl4pPr lvl="3">
              <a:spcBef>
                <a:spcPts val="0"/>
              </a:spcBef>
              <a:spcAft>
                <a:spcPts val="0"/>
              </a:spcAft>
              <a:buClr>
                <a:schemeClr val="dk1"/>
              </a:buClr>
              <a:buSzPts val="3600"/>
              <a:buNone/>
              <a:defRPr sz="3600">
                <a:solidFill>
                  <a:schemeClr val="dk1"/>
                </a:solidFill>
              </a:defRPr>
            </a:lvl4pPr>
            <a:lvl5pPr lvl="4">
              <a:spcBef>
                <a:spcPts val="0"/>
              </a:spcBef>
              <a:spcAft>
                <a:spcPts val="0"/>
              </a:spcAft>
              <a:buClr>
                <a:schemeClr val="dk1"/>
              </a:buClr>
              <a:buSzPts val="3600"/>
              <a:buNone/>
              <a:defRPr sz="3600">
                <a:solidFill>
                  <a:schemeClr val="dk1"/>
                </a:solidFill>
              </a:defRPr>
            </a:lvl5pPr>
            <a:lvl6pPr lvl="5">
              <a:spcBef>
                <a:spcPts val="0"/>
              </a:spcBef>
              <a:spcAft>
                <a:spcPts val="0"/>
              </a:spcAft>
              <a:buClr>
                <a:schemeClr val="dk1"/>
              </a:buClr>
              <a:buSzPts val="3600"/>
              <a:buNone/>
              <a:defRPr sz="3600">
                <a:solidFill>
                  <a:schemeClr val="dk1"/>
                </a:solidFill>
              </a:defRPr>
            </a:lvl6pPr>
            <a:lvl7pPr lvl="6">
              <a:spcBef>
                <a:spcPts val="0"/>
              </a:spcBef>
              <a:spcAft>
                <a:spcPts val="0"/>
              </a:spcAft>
              <a:buClr>
                <a:schemeClr val="dk1"/>
              </a:buClr>
              <a:buSzPts val="3600"/>
              <a:buNone/>
              <a:defRPr sz="3600">
                <a:solidFill>
                  <a:schemeClr val="dk1"/>
                </a:solidFill>
              </a:defRPr>
            </a:lvl7pPr>
            <a:lvl8pPr lvl="7">
              <a:spcBef>
                <a:spcPts val="0"/>
              </a:spcBef>
              <a:spcAft>
                <a:spcPts val="0"/>
              </a:spcAft>
              <a:buClr>
                <a:schemeClr val="dk1"/>
              </a:buClr>
              <a:buSzPts val="3600"/>
              <a:buNone/>
              <a:defRPr sz="3600">
                <a:solidFill>
                  <a:schemeClr val="dk1"/>
                </a:solidFill>
              </a:defRPr>
            </a:lvl8pPr>
            <a:lvl9pPr lvl="8">
              <a:spcBef>
                <a:spcPts val="0"/>
              </a:spcBef>
              <a:spcAft>
                <a:spcPts val="0"/>
              </a:spcAft>
              <a:buClr>
                <a:schemeClr val="dk1"/>
              </a:buClr>
              <a:buSzPts val="3600"/>
              <a:buNone/>
              <a:defRPr sz="3600">
                <a:solidFill>
                  <a:schemeClr val="dk1"/>
                </a:solidFill>
              </a:defRPr>
            </a:lvl9pPr>
          </a:lstStyle>
          <a:p>
            <a:endParaRPr/>
          </a:p>
        </p:txBody>
      </p:sp>
      <p:sp>
        <p:nvSpPr>
          <p:cNvPr id="7" name="Google Shape;7;p1"/>
          <p:cNvSpPr txBox="1">
            <a:spLocks noGrp="1"/>
          </p:cNvSpPr>
          <p:nvPr>
            <p:ph type="body" idx="1"/>
          </p:nvPr>
        </p:nvSpPr>
        <p:spPr>
          <a:xfrm>
            <a:off x="364468" y="1693927"/>
            <a:ext cx="9963000" cy="5021400"/>
          </a:xfrm>
          <a:prstGeom prst="rect">
            <a:avLst/>
          </a:prstGeom>
          <a:noFill/>
          <a:ln>
            <a:noFill/>
          </a:ln>
        </p:spPr>
        <p:txBody>
          <a:bodyPr spcFirstLastPara="1" wrap="square" lIns="116050" tIns="116050" rIns="116050" bIns="116050" anchor="t" anchorCtr="0">
            <a:noAutofit/>
          </a:bodyPr>
          <a:lstStyle>
            <a:lvl1pPr marL="457200" lvl="0" indent="-374650">
              <a:lnSpc>
                <a:spcPct val="115000"/>
              </a:lnSpc>
              <a:spcBef>
                <a:spcPts val="0"/>
              </a:spcBef>
              <a:spcAft>
                <a:spcPts val="0"/>
              </a:spcAft>
              <a:buClr>
                <a:schemeClr val="dk2"/>
              </a:buClr>
              <a:buSzPts val="2300"/>
              <a:buChar char="●"/>
              <a:defRPr sz="2300">
                <a:solidFill>
                  <a:schemeClr val="dk2"/>
                </a:solidFill>
              </a:defRPr>
            </a:lvl1pPr>
            <a:lvl2pPr marL="914400" lvl="1" indent="-342900">
              <a:lnSpc>
                <a:spcPct val="115000"/>
              </a:lnSpc>
              <a:spcBef>
                <a:spcPts val="2000"/>
              </a:spcBef>
              <a:spcAft>
                <a:spcPts val="0"/>
              </a:spcAft>
              <a:buClr>
                <a:schemeClr val="dk2"/>
              </a:buClr>
              <a:buSzPts val="1800"/>
              <a:buChar char="○"/>
              <a:defRPr sz="1800">
                <a:solidFill>
                  <a:schemeClr val="dk2"/>
                </a:solidFill>
              </a:defRPr>
            </a:lvl2pPr>
            <a:lvl3pPr marL="1371600" lvl="2" indent="-342900">
              <a:lnSpc>
                <a:spcPct val="115000"/>
              </a:lnSpc>
              <a:spcBef>
                <a:spcPts val="2000"/>
              </a:spcBef>
              <a:spcAft>
                <a:spcPts val="0"/>
              </a:spcAft>
              <a:buClr>
                <a:schemeClr val="dk2"/>
              </a:buClr>
              <a:buSzPts val="1800"/>
              <a:buChar char="■"/>
              <a:defRPr sz="1800">
                <a:solidFill>
                  <a:schemeClr val="dk2"/>
                </a:solidFill>
              </a:defRPr>
            </a:lvl3pPr>
            <a:lvl4pPr marL="1828800" lvl="3" indent="-342900">
              <a:lnSpc>
                <a:spcPct val="115000"/>
              </a:lnSpc>
              <a:spcBef>
                <a:spcPts val="2000"/>
              </a:spcBef>
              <a:spcAft>
                <a:spcPts val="0"/>
              </a:spcAft>
              <a:buClr>
                <a:schemeClr val="dk2"/>
              </a:buClr>
              <a:buSzPts val="1800"/>
              <a:buChar char="●"/>
              <a:defRPr sz="1800">
                <a:solidFill>
                  <a:schemeClr val="dk2"/>
                </a:solidFill>
              </a:defRPr>
            </a:lvl4pPr>
            <a:lvl5pPr marL="2286000" lvl="4" indent="-342900">
              <a:lnSpc>
                <a:spcPct val="115000"/>
              </a:lnSpc>
              <a:spcBef>
                <a:spcPts val="2000"/>
              </a:spcBef>
              <a:spcAft>
                <a:spcPts val="0"/>
              </a:spcAft>
              <a:buClr>
                <a:schemeClr val="dk2"/>
              </a:buClr>
              <a:buSzPts val="1800"/>
              <a:buChar char="○"/>
              <a:defRPr sz="1800">
                <a:solidFill>
                  <a:schemeClr val="dk2"/>
                </a:solidFill>
              </a:defRPr>
            </a:lvl5pPr>
            <a:lvl6pPr marL="2743200" lvl="5" indent="-342900">
              <a:lnSpc>
                <a:spcPct val="115000"/>
              </a:lnSpc>
              <a:spcBef>
                <a:spcPts val="2000"/>
              </a:spcBef>
              <a:spcAft>
                <a:spcPts val="0"/>
              </a:spcAft>
              <a:buClr>
                <a:schemeClr val="dk2"/>
              </a:buClr>
              <a:buSzPts val="1800"/>
              <a:buChar char="■"/>
              <a:defRPr sz="1800">
                <a:solidFill>
                  <a:schemeClr val="dk2"/>
                </a:solidFill>
              </a:defRPr>
            </a:lvl6pPr>
            <a:lvl7pPr marL="3200400" lvl="6" indent="-342900">
              <a:lnSpc>
                <a:spcPct val="115000"/>
              </a:lnSpc>
              <a:spcBef>
                <a:spcPts val="2000"/>
              </a:spcBef>
              <a:spcAft>
                <a:spcPts val="0"/>
              </a:spcAft>
              <a:buClr>
                <a:schemeClr val="dk2"/>
              </a:buClr>
              <a:buSzPts val="1800"/>
              <a:buChar char="●"/>
              <a:defRPr sz="1800">
                <a:solidFill>
                  <a:schemeClr val="dk2"/>
                </a:solidFill>
              </a:defRPr>
            </a:lvl7pPr>
            <a:lvl8pPr marL="3657600" lvl="7" indent="-342900">
              <a:lnSpc>
                <a:spcPct val="115000"/>
              </a:lnSpc>
              <a:spcBef>
                <a:spcPts val="2000"/>
              </a:spcBef>
              <a:spcAft>
                <a:spcPts val="0"/>
              </a:spcAft>
              <a:buClr>
                <a:schemeClr val="dk2"/>
              </a:buClr>
              <a:buSzPts val="1800"/>
              <a:buChar char="○"/>
              <a:defRPr sz="1800">
                <a:solidFill>
                  <a:schemeClr val="dk2"/>
                </a:solidFill>
              </a:defRPr>
            </a:lvl8pPr>
            <a:lvl9pPr marL="4114800" lvl="8" indent="-342900">
              <a:lnSpc>
                <a:spcPct val="115000"/>
              </a:lnSpc>
              <a:spcBef>
                <a:spcPts val="2000"/>
              </a:spcBef>
              <a:spcAft>
                <a:spcPts val="2000"/>
              </a:spcAft>
              <a:buClr>
                <a:schemeClr val="dk2"/>
              </a:buClr>
              <a:buSzPts val="1800"/>
              <a:buChar char="■"/>
              <a:defRPr sz="1800">
                <a:solidFill>
                  <a:schemeClr val="dk2"/>
                </a:solidFill>
              </a:defRPr>
            </a:lvl9pPr>
          </a:lstStyle>
          <a:p>
            <a:endParaRPr/>
          </a:p>
        </p:txBody>
      </p:sp>
      <p:sp>
        <p:nvSpPr>
          <p:cNvPr id="8" name="Google Shape;8;p1"/>
          <p:cNvSpPr txBox="1">
            <a:spLocks noGrp="1"/>
          </p:cNvSpPr>
          <p:nvPr>
            <p:ph type="sldNum" idx="12"/>
          </p:nvPr>
        </p:nvSpPr>
        <p:spPr>
          <a:xfrm>
            <a:off x="9906772" y="6854072"/>
            <a:ext cx="641700" cy="578400"/>
          </a:xfrm>
          <a:prstGeom prst="rect">
            <a:avLst/>
          </a:prstGeom>
          <a:noFill/>
          <a:ln>
            <a:noFill/>
          </a:ln>
        </p:spPr>
        <p:txBody>
          <a:bodyPr spcFirstLastPara="1" wrap="square" lIns="116050" tIns="116050" rIns="116050" bIns="116050" anchor="ctr" anchorCtr="0">
            <a:no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marL="0" lvl="0" indent="0" algn="r" rtl="0">
              <a:spcBef>
                <a:spcPts val="0"/>
              </a:spcBef>
              <a:spcAft>
                <a:spcPts val="0"/>
              </a:spcAft>
              <a:buNone/>
            </a:pPr>
            <a:fld id="{00000000-1234-1234-1234-123412341234}" type="slidenum">
              <a:rPr lang="sv"/>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5.jp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l="10294" t="1545" r="4133"/>
          <a:stretch/>
        </p:blipFill>
        <p:spPr>
          <a:xfrm>
            <a:off x="0" y="0"/>
            <a:ext cx="10692001" cy="7560000"/>
          </a:xfrm>
          <a:prstGeom prst="rect">
            <a:avLst/>
          </a:prstGeom>
          <a:noFill/>
          <a:ln>
            <a:noFill/>
          </a:ln>
        </p:spPr>
      </p:pic>
      <p:sp>
        <p:nvSpPr>
          <p:cNvPr id="55" name="Google Shape;55;p13"/>
          <p:cNvSpPr/>
          <p:nvPr/>
        </p:nvSpPr>
        <p:spPr>
          <a:xfrm>
            <a:off x="0" y="0"/>
            <a:ext cx="10692000" cy="7560000"/>
          </a:xfrm>
          <a:prstGeom prst="rect">
            <a:avLst/>
          </a:prstGeom>
          <a:solidFill>
            <a:srgbClr val="000000">
              <a:alpha val="145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13"/>
          <p:cNvSpPr/>
          <p:nvPr/>
        </p:nvSpPr>
        <p:spPr>
          <a:xfrm>
            <a:off x="0" y="4951775"/>
            <a:ext cx="10692000" cy="1448100"/>
          </a:xfrm>
          <a:prstGeom prst="rect">
            <a:avLst/>
          </a:prstGeom>
          <a:solidFill>
            <a:srgbClr val="F46524">
              <a:alpha val="837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3"/>
          <p:cNvSpPr txBox="1"/>
          <p:nvPr/>
        </p:nvSpPr>
        <p:spPr>
          <a:xfrm>
            <a:off x="3376750" y="5064875"/>
            <a:ext cx="7062000" cy="926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 sz="2800" b="1" dirty="0">
                <a:solidFill>
                  <a:srgbClr val="FFFFFF"/>
                </a:solidFill>
                <a:latin typeface="Montserrat"/>
                <a:ea typeface="Montserrat"/>
                <a:cs typeface="Montserrat"/>
                <a:sym typeface="Montserrat"/>
              </a:rPr>
              <a:t>AKTIVITETSDAGBOK </a:t>
            </a:r>
            <a:r>
              <a:rPr lang="sv" sz="2800" b="1">
                <a:solidFill>
                  <a:srgbClr val="FFFFFF"/>
                </a:solidFill>
                <a:latin typeface="Montserrat"/>
                <a:ea typeface="Montserrat"/>
                <a:cs typeface="Montserrat"/>
                <a:sym typeface="Montserrat"/>
              </a:rPr>
              <a:t>KFUM Falun Dam/JAS </a:t>
            </a:r>
            <a:endParaRPr sz="2800" b="1" dirty="0">
              <a:solidFill>
                <a:srgbClr val="FFFFFF"/>
              </a:solidFill>
              <a:latin typeface="Montserrat"/>
              <a:ea typeface="Montserrat"/>
              <a:cs typeface="Montserrat"/>
              <a:sym typeface="Montserrat"/>
            </a:endParaRPr>
          </a:p>
        </p:txBody>
      </p:sp>
      <p:sp>
        <p:nvSpPr>
          <p:cNvPr id="58" name="Google Shape;58;p13"/>
          <p:cNvSpPr txBox="1"/>
          <p:nvPr/>
        </p:nvSpPr>
        <p:spPr>
          <a:xfrm>
            <a:off x="4043000" y="5740775"/>
            <a:ext cx="6750600" cy="659100"/>
          </a:xfrm>
          <a:prstGeom prst="rect">
            <a:avLst/>
          </a:prstGeom>
          <a:noFill/>
          <a:ln>
            <a:noFill/>
          </a:ln>
        </p:spPr>
        <p:txBody>
          <a:bodyPr spcFirstLastPara="1" wrap="square" lIns="91425" tIns="91425" rIns="91425" bIns="91425" anchor="ctr" anchorCtr="0">
            <a:noAutofit/>
          </a:bodyPr>
          <a:lstStyle/>
          <a:p>
            <a:pPr marL="457200" lvl="0" indent="0" algn="l" rtl="0">
              <a:spcBef>
                <a:spcPts val="0"/>
              </a:spcBef>
              <a:spcAft>
                <a:spcPts val="0"/>
              </a:spcAft>
              <a:buNone/>
            </a:pPr>
            <a:r>
              <a:rPr lang="sv" sz="1800" b="1">
                <a:solidFill>
                  <a:srgbClr val="FFFFFF"/>
                </a:solidFill>
                <a:latin typeface="Montserrat"/>
                <a:ea typeface="Montserrat"/>
                <a:cs typeface="Montserrat"/>
                <a:sym typeface="Montserrat"/>
              </a:rPr>
              <a:t>EN LOGGBOK FÖR DIN VARDAGLIGA AKTIVITET</a:t>
            </a:r>
            <a:endParaRPr sz="1800" b="1">
              <a:solidFill>
                <a:srgbClr val="FFFFFF"/>
              </a:solidFill>
              <a:latin typeface="Montserrat"/>
              <a:ea typeface="Montserrat"/>
              <a:cs typeface="Montserrat"/>
              <a:sym typeface="Montserrat"/>
            </a:endParaRPr>
          </a:p>
        </p:txBody>
      </p:sp>
      <p:pic>
        <p:nvPicPr>
          <p:cNvPr id="59" name="Google Shape;59;p13"/>
          <p:cNvPicPr preferRelativeResize="0"/>
          <p:nvPr/>
        </p:nvPicPr>
        <p:blipFill>
          <a:blip r:embed="rId4">
            <a:alphaModFix/>
          </a:blip>
          <a:stretch>
            <a:fillRect/>
          </a:stretch>
        </p:blipFill>
        <p:spPr>
          <a:xfrm>
            <a:off x="244725" y="145675"/>
            <a:ext cx="2852126" cy="7814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4"/>
          <p:cNvSpPr/>
          <p:nvPr/>
        </p:nvSpPr>
        <p:spPr>
          <a:xfrm flipH="1">
            <a:off x="-514500" y="1238250"/>
            <a:ext cx="5860500" cy="685800"/>
          </a:xfrm>
          <a:prstGeom prst="chevron">
            <a:avLst>
              <a:gd name="adj" fmla="val 50000"/>
            </a:avLst>
          </a:prstGeom>
          <a:solidFill>
            <a:srgbClr val="F465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latin typeface="Oswald"/>
              <a:ea typeface="Oswald"/>
              <a:cs typeface="Oswald"/>
              <a:sym typeface="Oswald"/>
            </a:endParaRPr>
          </a:p>
        </p:txBody>
      </p:sp>
      <p:sp>
        <p:nvSpPr>
          <p:cNvPr id="65" name="Google Shape;65;p14"/>
          <p:cNvSpPr txBox="1"/>
          <p:nvPr/>
        </p:nvSpPr>
        <p:spPr>
          <a:xfrm>
            <a:off x="-809625" y="1371600"/>
            <a:ext cx="5567100" cy="419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 sz="3600" b="1">
                <a:solidFill>
                  <a:srgbClr val="FFFFFF"/>
                </a:solidFill>
                <a:latin typeface="Oswald"/>
                <a:ea typeface="Oswald"/>
                <a:cs typeface="Oswald"/>
                <a:sym typeface="Oswald"/>
              </a:rPr>
              <a:t>AKTIVITETSDAGBOK</a:t>
            </a:r>
            <a:endParaRPr sz="3600" b="1">
              <a:solidFill>
                <a:srgbClr val="FFFFFF"/>
              </a:solidFill>
              <a:latin typeface="Oswald"/>
              <a:ea typeface="Oswald"/>
              <a:cs typeface="Oswald"/>
              <a:sym typeface="Oswald"/>
            </a:endParaRPr>
          </a:p>
        </p:txBody>
      </p:sp>
      <p:sp>
        <p:nvSpPr>
          <p:cNvPr id="66" name="Google Shape;66;p14"/>
          <p:cNvSpPr txBox="1"/>
          <p:nvPr/>
        </p:nvSpPr>
        <p:spPr>
          <a:xfrm>
            <a:off x="379975" y="2263600"/>
            <a:ext cx="4749600" cy="5304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sv"/>
              <a:t>NAMN:  </a:t>
            </a:r>
            <a:endParaRPr/>
          </a:p>
        </p:txBody>
      </p:sp>
      <p:pic>
        <p:nvPicPr>
          <p:cNvPr id="67" name="Google Shape;67;p14"/>
          <p:cNvPicPr preferRelativeResize="0"/>
          <p:nvPr/>
        </p:nvPicPr>
        <p:blipFill>
          <a:blip r:embed="rId3">
            <a:alphaModFix/>
          </a:blip>
          <a:stretch>
            <a:fillRect/>
          </a:stretch>
        </p:blipFill>
        <p:spPr>
          <a:xfrm>
            <a:off x="379975" y="252075"/>
            <a:ext cx="2359901" cy="646625"/>
          </a:xfrm>
          <a:prstGeom prst="rect">
            <a:avLst/>
          </a:prstGeom>
          <a:noFill/>
          <a:ln>
            <a:noFill/>
          </a:ln>
        </p:spPr>
      </p:pic>
      <p:pic>
        <p:nvPicPr>
          <p:cNvPr id="68" name="Google Shape;68;p14"/>
          <p:cNvPicPr preferRelativeResize="0"/>
          <p:nvPr/>
        </p:nvPicPr>
        <p:blipFill>
          <a:blip r:embed="rId4">
            <a:alphaModFix/>
          </a:blip>
          <a:stretch>
            <a:fillRect/>
          </a:stretch>
        </p:blipFill>
        <p:spPr>
          <a:xfrm>
            <a:off x="9842275" y="6746624"/>
            <a:ext cx="818053" cy="813377"/>
          </a:xfrm>
          <a:prstGeom prst="rect">
            <a:avLst/>
          </a:prstGeom>
          <a:noFill/>
          <a:ln>
            <a:noFill/>
          </a:ln>
        </p:spPr>
      </p:pic>
      <p:sp>
        <p:nvSpPr>
          <p:cNvPr id="69" name="Google Shape;69;p14"/>
          <p:cNvSpPr txBox="1"/>
          <p:nvPr/>
        </p:nvSpPr>
        <p:spPr>
          <a:xfrm>
            <a:off x="379975" y="2873200"/>
            <a:ext cx="4749600" cy="5304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sv"/>
              <a:t>ÅLDER:  </a:t>
            </a:r>
            <a:endParaRPr/>
          </a:p>
        </p:txBody>
      </p:sp>
      <p:sp>
        <p:nvSpPr>
          <p:cNvPr id="70" name="Google Shape;70;p14"/>
          <p:cNvSpPr txBox="1"/>
          <p:nvPr/>
        </p:nvSpPr>
        <p:spPr>
          <a:xfrm>
            <a:off x="379975" y="3482800"/>
            <a:ext cx="4749600" cy="5304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sv"/>
              <a:t>STARTDATUM:  </a:t>
            </a:r>
            <a:endParaRPr/>
          </a:p>
        </p:txBody>
      </p:sp>
      <p:pic>
        <p:nvPicPr>
          <p:cNvPr id="71" name="Google Shape;71;p14"/>
          <p:cNvPicPr preferRelativeResize="0"/>
          <p:nvPr/>
        </p:nvPicPr>
        <p:blipFill>
          <a:blip r:embed="rId5">
            <a:alphaModFix/>
          </a:blip>
          <a:stretch>
            <a:fillRect/>
          </a:stretch>
        </p:blipFill>
        <p:spPr>
          <a:xfrm>
            <a:off x="5273650" y="2339800"/>
            <a:ext cx="5678101" cy="3705716"/>
          </a:xfrm>
          <a:prstGeom prst="rect">
            <a:avLst/>
          </a:prstGeom>
          <a:noFill/>
          <a:ln>
            <a:noFill/>
          </a:ln>
        </p:spPr>
      </p:pic>
      <p:sp>
        <p:nvSpPr>
          <p:cNvPr id="72" name="Google Shape;72;p14"/>
          <p:cNvSpPr txBox="1"/>
          <p:nvPr/>
        </p:nvSpPr>
        <p:spPr>
          <a:xfrm>
            <a:off x="279875" y="4158900"/>
            <a:ext cx="5678100" cy="671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1800" b="1" dirty="0">
                <a:latin typeface="Oswald"/>
                <a:ea typeface="Oswald"/>
                <a:cs typeface="Oswald"/>
                <a:sym typeface="Oswald"/>
              </a:rPr>
              <a:t>INSTRUKTIONER </a:t>
            </a:r>
            <a:r>
              <a:rPr lang="sv" sz="2400" b="1" dirty="0">
                <a:latin typeface="Oswald"/>
                <a:ea typeface="Oswald"/>
                <a:cs typeface="Oswald"/>
                <a:sym typeface="Oswald"/>
              </a:rPr>
              <a:t> </a:t>
            </a:r>
            <a:endParaRPr sz="2400" b="1" dirty="0">
              <a:latin typeface="Oswald"/>
              <a:ea typeface="Oswald"/>
              <a:cs typeface="Oswald"/>
              <a:sym typeface="Oswald"/>
            </a:endParaRPr>
          </a:p>
          <a:p>
            <a:pPr marL="0" lvl="0" indent="0" algn="l" rtl="0">
              <a:lnSpc>
                <a:spcPct val="150000"/>
              </a:lnSpc>
              <a:spcBef>
                <a:spcPts val="0"/>
              </a:spcBef>
              <a:spcAft>
                <a:spcPts val="0"/>
              </a:spcAft>
              <a:buNone/>
            </a:pPr>
            <a:r>
              <a:rPr lang="sv" sz="1200" dirty="0">
                <a:latin typeface="Times New Roman"/>
                <a:ea typeface="Times New Roman"/>
                <a:cs typeface="Times New Roman"/>
                <a:sym typeface="Times New Roman"/>
              </a:rPr>
              <a:t>I denna aktivitetsdagbok kommer du loggföra din fysiska aktivitet. Fysisk aktivitet innebär i detta sammanhang alla former av träning så som gympass, cykelturer, simning eller löpning/intervaller eller dylikt. </a:t>
            </a:r>
            <a:endParaRPr sz="1200" dirty="0">
              <a:latin typeface="Times New Roman"/>
              <a:ea typeface="Times New Roman"/>
              <a:cs typeface="Times New Roman"/>
              <a:sym typeface="Times New Roman"/>
            </a:endParaRPr>
          </a:p>
          <a:p>
            <a:pPr marL="0" lvl="0" indent="0" algn="l" rtl="0">
              <a:lnSpc>
                <a:spcPct val="150000"/>
              </a:lnSpc>
              <a:spcBef>
                <a:spcPts val="0"/>
              </a:spcBef>
              <a:spcAft>
                <a:spcPts val="0"/>
              </a:spcAft>
              <a:buNone/>
            </a:pPr>
            <a:r>
              <a:rPr lang="sv" sz="1200" dirty="0">
                <a:latin typeface="Times New Roman"/>
                <a:ea typeface="Times New Roman"/>
                <a:cs typeface="Times New Roman"/>
                <a:sym typeface="Times New Roman"/>
              </a:rPr>
              <a:t>Varje aktivitet loggförs  (enligt Borg skalan). Borg skalan finner du här till höger. </a:t>
            </a:r>
            <a:endParaRPr sz="1200" dirty="0">
              <a:latin typeface="Times New Roman"/>
              <a:ea typeface="Times New Roman"/>
              <a:cs typeface="Times New Roman"/>
              <a:sym typeface="Times New Roman"/>
            </a:endParaRPr>
          </a:p>
          <a:p>
            <a:pPr marL="0" lvl="0" indent="0" algn="l" rtl="0">
              <a:lnSpc>
                <a:spcPct val="150000"/>
              </a:lnSpc>
              <a:spcBef>
                <a:spcPts val="0"/>
              </a:spcBef>
              <a:spcAft>
                <a:spcPts val="0"/>
              </a:spcAft>
              <a:buNone/>
            </a:pPr>
            <a:r>
              <a:rPr lang="sv" sz="1200" dirty="0">
                <a:latin typeface="Times New Roman"/>
                <a:ea typeface="Times New Roman"/>
                <a:cs typeface="Times New Roman"/>
                <a:sym typeface="Times New Roman"/>
              </a:rPr>
              <a:t>Denna aktivitetsdagbok är för att ni skall kunna få en överblick över era aktiviteter för er egen del och om ni vill för att vi skall kunna hjälpa er framåt. Av dessa skäl är det viktigt att du loggför allting så noggrant och ärligt du kan.  </a:t>
            </a:r>
            <a:endParaRPr sz="1200" dirty="0">
              <a:latin typeface="Times New Roman"/>
              <a:ea typeface="Times New Roman"/>
              <a:cs typeface="Times New Roman"/>
              <a:sym typeface="Times New Roman"/>
            </a:endParaRPr>
          </a:p>
          <a:p>
            <a:pPr marL="0" lvl="0" indent="0" algn="l" rtl="0">
              <a:spcBef>
                <a:spcPts val="0"/>
              </a:spcBef>
              <a:spcAft>
                <a:spcPts val="0"/>
              </a:spcAft>
              <a:buNone/>
            </a:pPr>
            <a:endParaRPr sz="2400" b="1" dirty="0">
              <a:latin typeface="Oswald"/>
              <a:ea typeface="Oswald"/>
              <a:cs typeface="Oswald"/>
              <a:sym typeface="Oswald"/>
            </a:endParaRPr>
          </a:p>
        </p:txBody>
      </p:sp>
      <p:sp>
        <p:nvSpPr>
          <p:cNvPr id="73" name="Google Shape;73;p14"/>
          <p:cNvSpPr txBox="1"/>
          <p:nvPr/>
        </p:nvSpPr>
        <p:spPr>
          <a:xfrm>
            <a:off x="4263975" y="1134825"/>
            <a:ext cx="1193100" cy="2979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4" name="Google Shape;74;p14"/>
          <p:cNvSpPr txBox="1"/>
          <p:nvPr/>
        </p:nvSpPr>
        <p:spPr>
          <a:xfrm>
            <a:off x="7145650" y="1708225"/>
            <a:ext cx="2196600" cy="4674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sv" b="1">
                <a:latin typeface="Oswald"/>
                <a:ea typeface="Oswald"/>
                <a:cs typeface="Oswald"/>
                <a:sym typeface="Oswald"/>
              </a:rPr>
              <a:t>BORG SKALAN</a:t>
            </a:r>
            <a:endParaRPr b="1">
              <a:latin typeface="Oswald"/>
              <a:ea typeface="Oswald"/>
              <a:cs typeface="Oswald"/>
              <a:sym typeface="Oswa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5"/>
          <p:cNvSpPr/>
          <p:nvPr/>
        </p:nvSpPr>
        <p:spPr>
          <a:xfrm flipH="1">
            <a:off x="-742950" y="704850"/>
            <a:ext cx="4410000" cy="685800"/>
          </a:xfrm>
          <a:prstGeom prst="chevron">
            <a:avLst>
              <a:gd name="adj" fmla="val 50000"/>
            </a:avLst>
          </a:prstGeom>
          <a:solidFill>
            <a:srgbClr val="F465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latin typeface="Oswald"/>
              <a:ea typeface="Oswald"/>
              <a:cs typeface="Oswald"/>
              <a:sym typeface="Oswald"/>
            </a:endParaRPr>
          </a:p>
        </p:txBody>
      </p:sp>
      <p:sp>
        <p:nvSpPr>
          <p:cNvPr id="80" name="Google Shape;80;p15"/>
          <p:cNvSpPr txBox="1"/>
          <p:nvPr/>
        </p:nvSpPr>
        <p:spPr>
          <a:xfrm>
            <a:off x="485775" y="1676400"/>
            <a:ext cx="4410000" cy="4191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 sz="2400" b="1" dirty="0">
                <a:latin typeface="Oswald"/>
                <a:ea typeface="Oswald"/>
                <a:cs typeface="Oswald"/>
                <a:sym typeface="Oswald"/>
              </a:rPr>
              <a:t>Juni/ Juli </a:t>
            </a:r>
            <a:endParaRPr sz="2400" b="1" dirty="0">
              <a:latin typeface="Oswald"/>
              <a:ea typeface="Oswald"/>
              <a:cs typeface="Oswald"/>
              <a:sym typeface="Oswald"/>
            </a:endParaRPr>
          </a:p>
        </p:txBody>
      </p:sp>
      <p:graphicFrame>
        <p:nvGraphicFramePr>
          <p:cNvPr id="82" name="Google Shape;82;p15"/>
          <p:cNvGraphicFramePr/>
          <p:nvPr>
            <p:extLst>
              <p:ext uri="{D42A27DB-BD31-4B8C-83A1-F6EECF244321}">
                <p14:modId xmlns:p14="http://schemas.microsoft.com/office/powerpoint/2010/main" val="763060944"/>
              </p:ext>
            </p:extLst>
          </p:nvPr>
        </p:nvGraphicFramePr>
        <p:xfrm>
          <a:off x="485775" y="2095499"/>
          <a:ext cx="9843100" cy="5176671"/>
        </p:xfrm>
        <a:graphic>
          <a:graphicData uri="http://schemas.openxmlformats.org/drawingml/2006/table">
            <a:tbl>
              <a:tblPr lastCol="1">
                <a:tableStyleId>{F5BFFC66-6041-4A56-A10F-8973EFCE3DC0}</a:tableStyleId>
              </a:tblPr>
              <a:tblGrid>
                <a:gridCol w="2460775">
                  <a:extLst>
                    <a:ext uri="{9D8B030D-6E8A-4147-A177-3AD203B41FA5}">
                      <a16:colId xmlns:a16="http://schemas.microsoft.com/office/drawing/2014/main" val="20000"/>
                    </a:ext>
                  </a:extLst>
                </a:gridCol>
                <a:gridCol w="3334125">
                  <a:extLst>
                    <a:ext uri="{9D8B030D-6E8A-4147-A177-3AD203B41FA5}">
                      <a16:colId xmlns:a16="http://schemas.microsoft.com/office/drawing/2014/main" val="20001"/>
                    </a:ext>
                  </a:extLst>
                </a:gridCol>
                <a:gridCol w="1587425">
                  <a:extLst>
                    <a:ext uri="{9D8B030D-6E8A-4147-A177-3AD203B41FA5}">
                      <a16:colId xmlns:a16="http://schemas.microsoft.com/office/drawing/2014/main" val="20002"/>
                    </a:ext>
                  </a:extLst>
                </a:gridCol>
                <a:gridCol w="2460775">
                  <a:extLst>
                    <a:ext uri="{9D8B030D-6E8A-4147-A177-3AD203B41FA5}">
                      <a16:colId xmlns:a16="http://schemas.microsoft.com/office/drawing/2014/main" val="20003"/>
                    </a:ext>
                  </a:extLst>
                </a:gridCol>
              </a:tblGrid>
              <a:tr h="622092">
                <a:tc>
                  <a:txBody>
                    <a:bodyPr/>
                    <a:lstStyle/>
                    <a:p>
                      <a:pPr marL="0" lvl="0" indent="0" algn="l" rtl="0">
                        <a:spcBef>
                          <a:spcPts val="0"/>
                        </a:spcBef>
                        <a:spcAft>
                          <a:spcPts val="0"/>
                        </a:spcAft>
                        <a:buNone/>
                      </a:pPr>
                      <a:r>
                        <a:rPr lang="sv-SE" sz="1200" b="1" dirty="0">
                          <a:sym typeface="Montserrat"/>
                        </a:rPr>
                        <a:t>Datum</a:t>
                      </a:r>
                      <a:endParaRPr sz="1200" b="1"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r>
                        <a:rPr lang="sv" sz="1200" b="1" dirty="0">
                          <a:sym typeface="Montserrat"/>
                        </a:rPr>
                        <a:t>Typ av aktivitet + kommentar </a:t>
                      </a:r>
                      <a:endParaRPr sz="1200" b="1"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r>
                        <a:rPr lang="sv" sz="1200" b="1">
                          <a:sym typeface="Montserrat"/>
                        </a:rPr>
                        <a:t>Duration (min)</a:t>
                      </a:r>
                      <a:endParaRPr sz="1200" b="1">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r>
                        <a:rPr lang="sv" sz="1200" b="1">
                          <a:sym typeface="Montserrat"/>
                        </a:rPr>
                        <a:t>Intensitet (Borg skalan)</a:t>
                      </a:r>
                      <a:endParaRPr sz="1200" b="1">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0000"/>
                  </a:ext>
                </a:extLst>
              </a:tr>
              <a:tr h="832112">
                <a:tc>
                  <a:txBody>
                    <a:bodyPr/>
                    <a:lstStyle/>
                    <a:p>
                      <a:pPr marL="0" lvl="0" indent="0" algn="l" rtl="0">
                        <a:spcBef>
                          <a:spcPts val="0"/>
                        </a:spcBef>
                        <a:spcAft>
                          <a:spcPts val="0"/>
                        </a:spcAft>
                        <a:buNone/>
                      </a:pPr>
                      <a:r>
                        <a:rPr lang="sv-SE" sz="1200" dirty="0">
                          <a:sym typeface="Montserrat"/>
                        </a:rPr>
                        <a:t>26/6</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0001"/>
                  </a:ext>
                </a:extLst>
              </a:tr>
              <a:tr h="838506">
                <a:tc>
                  <a:txBody>
                    <a:bodyPr/>
                    <a:lstStyle/>
                    <a:p>
                      <a:pPr marL="0" lvl="0" indent="0" algn="l" rtl="0">
                        <a:spcBef>
                          <a:spcPts val="0"/>
                        </a:spcBef>
                        <a:spcAft>
                          <a:spcPts val="0"/>
                        </a:spcAft>
                        <a:buNone/>
                      </a:pPr>
                      <a:r>
                        <a:rPr lang="sv-SE" sz="1200" dirty="0">
                          <a:latin typeface="Montserrat"/>
                          <a:ea typeface="Montserrat"/>
                          <a:cs typeface="Montserrat"/>
                          <a:sym typeface="Montserrat"/>
                        </a:rPr>
                        <a:t>3/7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0002"/>
                  </a:ext>
                </a:extLst>
              </a:tr>
              <a:tr h="804667">
                <a:tc>
                  <a:txBody>
                    <a:bodyPr/>
                    <a:lstStyle/>
                    <a:p>
                      <a:pPr marL="0" lvl="0" indent="0" algn="l" rtl="0">
                        <a:spcBef>
                          <a:spcPts val="0"/>
                        </a:spcBef>
                        <a:spcAft>
                          <a:spcPts val="0"/>
                        </a:spcAft>
                        <a:buNone/>
                      </a:pPr>
                      <a:r>
                        <a:rPr lang="sv-SE" sz="1200" dirty="0">
                          <a:sym typeface="Montserrat"/>
                        </a:rPr>
                        <a:t>10/7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0003"/>
                  </a:ext>
                </a:extLst>
              </a:tr>
              <a:tr h="780457">
                <a:tc>
                  <a:txBody>
                    <a:bodyPr/>
                    <a:lstStyle/>
                    <a:p>
                      <a:pPr marL="0" lvl="0" indent="0" algn="l" rtl="0">
                        <a:spcBef>
                          <a:spcPts val="0"/>
                        </a:spcBef>
                        <a:spcAft>
                          <a:spcPts val="0"/>
                        </a:spcAft>
                        <a:buNone/>
                      </a:pPr>
                      <a:r>
                        <a:rPr lang="sv-SE" sz="1200" dirty="0">
                          <a:latin typeface="Montserrat"/>
                          <a:ea typeface="Montserrat"/>
                          <a:cs typeface="Montserrat"/>
                          <a:sym typeface="Montserrat"/>
                        </a:rPr>
                        <a:t>17/7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0004"/>
                  </a:ext>
                </a:extLst>
              </a:tr>
              <a:tr h="648623">
                <a:tc>
                  <a:txBody>
                    <a:bodyPr/>
                    <a:lstStyle/>
                    <a:p>
                      <a:pPr marL="0" lvl="0" indent="0" algn="l" rtl="0">
                        <a:spcBef>
                          <a:spcPts val="0"/>
                        </a:spcBef>
                        <a:spcAft>
                          <a:spcPts val="0"/>
                        </a:spcAft>
                        <a:buNone/>
                      </a:pPr>
                      <a:r>
                        <a:rPr lang="sv" sz="1200" dirty="0">
                          <a:solidFill>
                            <a:schemeClr val="dk1"/>
                          </a:solidFill>
                          <a:sym typeface="Montserrat"/>
                        </a:rPr>
                        <a:t>24/7</a:t>
                      </a:r>
                      <a:endParaRPr sz="1200" dirty="0">
                        <a:solidFill>
                          <a:schemeClr val="dk1"/>
                        </a:solidFill>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0005"/>
                  </a:ext>
                </a:extLst>
              </a:tr>
              <a:tr h="650214">
                <a:tc>
                  <a:txBody>
                    <a:bodyPr/>
                    <a:lstStyle/>
                    <a:p>
                      <a:pPr marL="0" lvl="0" indent="0" algn="l" rtl="0">
                        <a:spcBef>
                          <a:spcPts val="0"/>
                        </a:spcBef>
                        <a:spcAft>
                          <a:spcPts val="0"/>
                        </a:spcAft>
                        <a:buNone/>
                      </a:pPr>
                      <a:r>
                        <a:rPr lang="sv" sz="1200" dirty="0">
                          <a:solidFill>
                            <a:schemeClr val="dk1"/>
                          </a:solidFill>
                          <a:sym typeface="Montserrat"/>
                        </a:rPr>
                        <a:t>31/7</a:t>
                      </a:r>
                      <a:endParaRPr sz="1200" dirty="0">
                        <a:solidFill>
                          <a:schemeClr val="dk1"/>
                        </a:solidFill>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0006"/>
                  </a:ext>
                </a:extLst>
              </a:tr>
            </a:tbl>
          </a:graphicData>
        </a:graphic>
      </p:graphicFrame>
      <p:sp>
        <p:nvSpPr>
          <p:cNvPr id="83" name="Google Shape;83;p15"/>
          <p:cNvSpPr txBox="1"/>
          <p:nvPr/>
        </p:nvSpPr>
        <p:spPr>
          <a:xfrm>
            <a:off x="409575" y="838200"/>
            <a:ext cx="2019300" cy="419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 sz="3600" b="1">
                <a:solidFill>
                  <a:srgbClr val="FFFFFF"/>
                </a:solidFill>
                <a:latin typeface="Oswald"/>
                <a:ea typeface="Oswald"/>
                <a:cs typeface="Oswald"/>
                <a:sym typeface="Oswald"/>
              </a:rPr>
              <a:t>MÅNDAG</a:t>
            </a:r>
            <a:endParaRPr sz="3600" b="1">
              <a:solidFill>
                <a:srgbClr val="FFFFFF"/>
              </a:solidFill>
              <a:latin typeface="Oswald"/>
              <a:ea typeface="Oswald"/>
              <a:cs typeface="Oswald"/>
              <a:sym typeface="Oswald"/>
            </a:endParaRPr>
          </a:p>
        </p:txBody>
      </p:sp>
      <p:pic>
        <p:nvPicPr>
          <p:cNvPr id="84" name="Google Shape;84;p15"/>
          <p:cNvPicPr preferRelativeResize="0"/>
          <p:nvPr/>
        </p:nvPicPr>
        <p:blipFill>
          <a:blip r:embed="rId3">
            <a:alphaModFix/>
          </a:blip>
          <a:stretch>
            <a:fillRect/>
          </a:stretch>
        </p:blipFill>
        <p:spPr>
          <a:xfrm>
            <a:off x="9842275" y="6746624"/>
            <a:ext cx="818053" cy="81337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6"/>
          <p:cNvSpPr/>
          <p:nvPr/>
        </p:nvSpPr>
        <p:spPr>
          <a:xfrm flipH="1">
            <a:off x="-742950" y="704850"/>
            <a:ext cx="4410000" cy="685800"/>
          </a:xfrm>
          <a:prstGeom prst="chevron">
            <a:avLst>
              <a:gd name="adj" fmla="val 50000"/>
            </a:avLst>
          </a:prstGeom>
          <a:solidFill>
            <a:srgbClr val="F465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latin typeface="Oswald"/>
              <a:ea typeface="Oswald"/>
              <a:cs typeface="Oswald"/>
              <a:sym typeface="Oswald"/>
            </a:endParaRPr>
          </a:p>
        </p:txBody>
      </p:sp>
      <p:sp>
        <p:nvSpPr>
          <p:cNvPr id="90" name="Google Shape;90;p16"/>
          <p:cNvSpPr txBox="1"/>
          <p:nvPr/>
        </p:nvSpPr>
        <p:spPr>
          <a:xfrm>
            <a:off x="485775" y="1581150"/>
            <a:ext cx="4410000" cy="4191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 sz="2400" b="1" dirty="0">
                <a:latin typeface="Oswald"/>
                <a:ea typeface="Oswald"/>
                <a:cs typeface="Oswald"/>
                <a:sym typeface="Oswald"/>
              </a:rPr>
              <a:t>Juni/ Juli </a:t>
            </a:r>
            <a:endParaRPr sz="2400" b="1" dirty="0">
              <a:latin typeface="Oswald"/>
              <a:ea typeface="Oswald"/>
              <a:cs typeface="Oswald"/>
              <a:sym typeface="Oswald"/>
            </a:endParaRPr>
          </a:p>
        </p:txBody>
      </p:sp>
      <p:sp>
        <p:nvSpPr>
          <p:cNvPr id="91" name="Google Shape;91;p16"/>
          <p:cNvSpPr txBox="1"/>
          <p:nvPr/>
        </p:nvSpPr>
        <p:spPr>
          <a:xfrm>
            <a:off x="485775" y="2133600"/>
            <a:ext cx="4410000" cy="4191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b="1" dirty="0">
              <a:latin typeface="Oswald"/>
              <a:ea typeface="Oswald"/>
              <a:cs typeface="Oswald"/>
              <a:sym typeface="Oswald"/>
            </a:endParaRPr>
          </a:p>
        </p:txBody>
      </p:sp>
      <p:sp>
        <p:nvSpPr>
          <p:cNvPr id="93" name="Google Shape;93;p16"/>
          <p:cNvSpPr txBox="1"/>
          <p:nvPr/>
        </p:nvSpPr>
        <p:spPr>
          <a:xfrm>
            <a:off x="409575" y="838200"/>
            <a:ext cx="2019300" cy="419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 sz="3600" b="1">
                <a:solidFill>
                  <a:srgbClr val="FFFFFF"/>
                </a:solidFill>
                <a:latin typeface="Oswald"/>
                <a:ea typeface="Oswald"/>
                <a:cs typeface="Oswald"/>
                <a:sym typeface="Oswald"/>
              </a:rPr>
              <a:t>TISDAG</a:t>
            </a:r>
            <a:endParaRPr sz="3600" b="1">
              <a:solidFill>
                <a:srgbClr val="FFFFFF"/>
              </a:solidFill>
              <a:latin typeface="Oswald"/>
              <a:ea typeface="Oswald"/>
              <a:cs typeface="Oswald"/>
              <a:sym typeface="Oswald"/>
            </a:endParaRPr>
          </a:p>
        </p:txBody>
      </p:sp>
      <p:pic>
        <p:nvPicPr>
          <p:cNvPr id="94" name="Google Shape;94;p16"/>
          <p:cNvPicPr preferRelativeResize="0"/>
          <p:nvPr/>
        </p:nvPicPr>
        <p:blipFill>
          <a:blip r:embed="rId3">
            <a:alphaModFix/>
          </a:blip>
          <a:stretch>
            <a:fillRect/>
          </a:stretch>
        </p:blipFill>
        <p:spPr>
          <a:xfrm>
            <a:off x="9842275" y="6746624"/>
            <a:ext cx="818053" cy="813377"/>
          </a:xfrm>
          <a:prstGeom prst="rect">
            <a:avLst/>
          </a:prstGeom>
          <a:noFill/>
          <a:ln>
            <a:noFill/>
          </a:ln>
        </p:spPr>
      </p:pic>
      <p:graphicFrame>
        <p:nvGraphicFramePr>
          <p:cNvPr id="2" name="Tabell 1">
            <a:extLst>
              <a:ext uri="{FF2B5EF4-FFF2-40B4-BE49-F238E27FC236}">
                <a16:creationId xmlns:a16="http://schemas.microsoft.com/office/drawing/2014/main" id="{A65968E6-959D-83F7-1335-C1F779414FDA}"/>
              </a:ext>
            </a:extLst>
          </p:cNvPr>
          <p:cNvGraphicFramePr>
            <a:graphicFrameLocks noGrp="1"/>
          </p:cNvGraphicFramePr>
          <p:nvPr>
            <p:extLst>
              <p:ext uri="{D42A27DB-BD31-4B8C-83A1-F6EECF244321}">
                <p14:modId xmlns:p14="http://schemas.microsoft.com/office/powerpoint/2010/main" val="2593975963"/>
              </p:ext>
            </p:extLst>
          </p:nvPr>
        </p:nvGraphicFramePr>
        <p:xfrm>
          <a:off x="365125" y="2000250"/>
          <a:ext cx="9843100" cy="4712522"/>
        </p:xfrm>
        <a:graphic>
          <a:graphicData uri="http://schemas.openxmlformats.org/drawingml/2006/table">
            <a:tbl>
              <a:tblPr lastCol="1">
                <a:tableStyleId>{F5BFFC66-6041-4A56-A10F-8973EFCE3DC0}</a:tableStyleId>
              </a:tblPr>
              <a:tblGrid>
                <a:gridCol w="2460775">
                  <a:extLst>
                    <a:ext uri="{9D8B030D-6E8A-4147-A177-3AD203B41FA5}">
                      <a16:colId xmlns:a16="http://schemas.microsoft.com/office/drawing/2014/main" val="512767681"/>
                    </a:ext>
                  </a:extLst>
                </a:gridCol>
                <a:gridCol w="3334125">
                  <a:extLst>
                    <a:ext uri="{9D8B030D-6E8A-4147-A177-3AD203B41FA5}">
                      <a16:colId xmlns:a16="http://schemas.microsoft.com/office/drawing/2014/main" val="3716642651"/>
                    </a:ext>
                  </a:extLst>
                </a:gridCol>
                <a:gridCol w="1587425">
                  <a:extLst>
                    <a:ext uri="{9D8B030D-6E8A-4147-A177-3AD203B41FA5}">
                      <a16:colId xmlns:a16="http://schemas.microsoft.com/office/drawing/2014/main" val="4021011857"/>
                    </a:ext>
                  </a:extLst>
                </a:gridCol>
                <a:gridCol w="2460775">
                  <a:extLst>
                    <a:ext uri="{9D8B030D-6E8A-4147-A177-3AD203B41FA5}">
                      <a16:colId xmlns:a16="http://schemas.microsoft.com/office/drawing/2014/main" val="1610768297"/>
                    </a:ext>
                  </a:extLst>
                </a:gridCol>
              </a:tblGrid>
              <a:tr h="612854">
                <a:tc>
                  <a:txBody>
                    <a:bodyPr/>
                    <a:lstStyle/>
                    <a:p>
                      <a:pPr marL="0" lvl="0" indent="0" algn="l" rtl="0">
                        <a:spcBef>
                          <a:spcPts val="0"/>
                        </a:spcBef>
                        <a:spcAft>
                          <a:spcPts val="0"/>
                        </a:spcAft>
                        <a:buNone/>
                      </a:pPr>
                      <a:r>
                        <a:rPr lang="sv-SE" sz="1200" b="1" dirty="0">
                          <a:sym typeface="Montserrat"/>
                        </a:rPr>
                        <a:t>Datum</a:t>
                      </a:r>
                      <a:endParaRPr sz="1200" b="1"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r>
                        <a:rPr lang="sv" sz="1200" b="1" dirty="0">
                          <a:sym typeface="Montserrat"/>
                        </a:rPr>
                        <a:t>Typ av aktivitet + kommentar </a:t>
                      </a:r>
                      <a:endParaRPr sz="1200" b="1"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r>
                        <a:rPr lang="sv" sz="1200" b="1">
                          <a:sym typeface="Montserrat"/>
                        </a:rPr>
                        <a:t>Duration (min)</a:t>
                      </a:r>
                      <a:endParaRPr sz="1200" b="1">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r>
                        <a:rPr lang="sv" sz="1200" b="1">
                          <a:sym typeface="Montserrat"/>
                        </a:rPr>
                        <a:t>Intensitet (Borg skalan)</a:t>
                      </a:r>
                      <a:endParaRPr sz="1200" b="1">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343473580"/>
                  </a:ext>
                </a:extLst>
              </a:tr>
              <a:tr h="819755">
                <a:tc>
                  <a:txBody>
                    <a:bodyPr/>
                    <a:lstStyle/>
                    <a:p>
                      <a:pPr marL="0" lvl="0" indent="0" algn="l" rtl="0">
                        <a:spcBef>
                          <a:spcPts val="0"/>
                        </a:spcBef>
                        <a:spcAft>
                          <a:spcPts val="0"/>
                        </a:spcAft>
                        <a:buNone/>
                      </a:pPr>
                      <a:r>
                        <a:rPr lang="sv-SE" sz="1200" dirty="0">
                          <a:sym typeface="Montserrat"/>
                        </a:rPr>
                        <a:t>27/6</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3465755985"/>
                  </a:ext>
                </a:extLst>
              </a:tr>
              <a:tr h="826054">
                <a:tc>
                  <a:txBody>
                    <a:bodyPr/>
                    <a:lstStyle/>
                    <a:p>
                      <a:pPr marL="0" lvl="0" indent="0" algn="l" rtl="0">
                        <a:spcBef>
                          <a:spcPts val="0"/>
                        </a:spcBef>
                        <a:spcAft>
                          <a:spcPts val="0"/>
                        </a:spcAft>
                        <a:buNone/>
                      </a:pPr>
                      <a:r>
                        <a:rPr lang="sv-SE" sz="1200" dirty="0">
                          <a:latin typeface="Montserrat"/>
                          <a:ea typeface="Montserrat"/>
                          <a:cs typeface="Montserrat"/>
                          <a:sym typeface="Montserrat"/>
                        </a:rPr>
                        <a:t>4/7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2111346918"/>
                  </a:ext>
                </a:extLst>
              </a:tr>
              <a:tr h="792718">
                <a:tc>
                  <a:txBody>
                    <a:bodyPr/>
                    <a:lstStyle/>
                    <a:p>
                      <a:pPr marL="0" lvl="0" indent="0" algn="l" rtl="0">
                        <a:spcBef>
                          <a:spcPts val="0"/>
                        </a:spcBef>
                        <a:spcAft>
                          <a:spcPts val="0"/>
                        </a:spcAft>
                        <a:buNone/>
                      </a:pPr>
                      <a:r>
                        <a:rPr lang="sv-SE" sz="1200" dirty="0">
                          <a:sym typeface="Montserrat"/>
                        </a:rPr>
                        <a:t>11/7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2554804087"/>
                  </a:ext>
                </a:extLst>
              </a:tr>
              <a:tr h="768867">
                <a:tc>
                  <a:txBody>
                    <a:bodyPr/>
                    <a:lstStyle/>
                    <a:p>
                      <a:pPr marL="0" lvl="0" indent="0" algn="l" rtl="0">
                        <a:spcBef>
                          <a:spcPts val="0"/>
                        </a:spcBef>
                        <a:spcAft>
                          <a:spcPts val="0"/>
                        </a:spcAft>
                        <a:buNone/>
                      </a:pPr>
                      <a:r>
                        <a:rPr lang="sv-SE" sz="1200" dirty="0">
                          <a:latin typeface="Montserrat"/>
                          <a:ea typeface="Montserrat"/>
                          <a:cs typeface="Montserrat"/>
                          <a:sym typeface="Montserrat"/>
                        </a:rPr>
                        <a:t>18/7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457430612"/>
                  </a:ext>
                </a:extLst>
              </a:tr>
              <a:tr h="892274">
                <a:tc>
                  <a:txBody>
                    <a:bodyPr/>
                    <a:lstStyle/>
                    <a:p>
                      <a:pPr marL="0" lvl="0" indent="0" algn="l" rtl="0">
                        <a:spcBef>
                          <a:spcPts val="0"/>
                        </a:spcBef>
                        <a:spcAft>
                          <a:spcPts val="0"/>
                        </a:spcAft>
                        <a:buNone/>
                      </a:pPr>
                      <a:r>
                        <a:rPr lang="sv" sz="1200" dirty="0">
                          <a:solidFill>
                            <a:schemeClr val="dk1"/>
                          </a:solidFill>
                          <a:sym typeface="Montserrat"/>
                        </a:rPr>
                        <a:t>25/7</a:t>
                      </a:r>
                      <a:endParaRPr sz="1200" dirty="0">
                        <a:solidFill>
                          <a:schemeClr val="dk1"/>
                        </a:solidFill>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3169124895"/>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7"/>
          <p:cNvSpPr/>
          <p:nvPr/>
        </p:nvSpPr>
        <p:spPr>
          <a:xfrm flipH="1">
            <a:off x="-742950" y="704850"/>
            <a:ext cx="4410000" cy="685800"/>
          </a:xfrm>
          <a:prstGeom prst="chevron">
            <a:avLst>
              <a:gd name="adj" fmla="val 50000"/>
            </a:avLst>
          </a:prstGeom>
          <a:solidFill>
            <a:srgbClr val="F465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latin typeface="Oswald"/>
              <a:ea typeface="Oswald"/>
              <a:cs typeface="Oswald"/>
              <a:sym typeface="Oswald"/>
            </a:endParaRPr>
          </a:p>
        </p:txBody>
      </p:sp>
      <p:sp>
        <p:nvSpPr>
          <p:cNvPr id="100" name="Google Shape;100;p17"/>
          <p:cNvSpPr txBox="1"/>
          <p:nvPr/>
        </p:nvSpPr>
        <p:spPr>
          <a:xfrm>
            <a:off x="485775" y="1676400"/>
            <a:ext cx="4410000" cy="4191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 sz="2400" b="1" dirty="0">
                <a:latin typeface="Oswald"/>
                <a:ea typeface="Oswald"/>
                <a:cs typeface="Oswald"/>
                <a:sym typeface="Oswald"/>
              </a:rPr>
              <a:t>Juni/ Juli </a:t>
            </a:r>
            <a:endParaRPr sz="2400" b="1" dirty="0">
              <a:latin typeface="Oswald"/>
              <a:ea typeface="Oswald"/>
              <a:cs typeface="Oswald"/>
              <a:sym typeface="Oswald"/>
            </a:endParaRPr>
          </a:p>
        </p:txBody>
      </p:sp>
      <p:sp>
        <p:nvSpPr>
          <p:cNvPr id="101" name="Google Shape;101;p17"/>
          <p:cNvSpPr txBox="1"/>
          <p:nvPr/>
        </p:nvSpPr>
        <p:spPr>
          <a:xfrm>
            <a:off x="485775" y="2133600"/>
            <a:ext cx="4410000" cy="4191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 sz="1800" b="1" dirty="0">
                <a:latin typeface="Oswald"/>
                <a:ea typeface="Oswald"/>
                <a:cs typeface="Oswald"/>
                <a:sym typeface="Oswald"/>
              </a:rPr>
              <a:t> </a:t>
            </a:r>
            <a:endParaRPr sz="1800" b="1" dirty="0">
              <a:latin typeface="Oswald"/>
              <a:ea typeface="Oswald"/>
              <a:cs typeface="Oswald"/>
              <a:sym typeface="Oswald"/>
            </a:endParaRPr>
          </a:p>
        </p:txBody>
      </p:sp>
      <p:sp>
        <p:nvSpPr>
          <p:cNvPr id="103" name="Google Shape;103;p17"/>
          <p:cNvSpPr txBox="1"/>
          <p:nvPr/>
        </p:nvSpPr>
        <p:spPr>
          <a:xfrm>
            <a:off x="409575" y="838200"/>
            <a:ext cx="2019300" cy="419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 sz="3600" b="1">
                <a:solidFill>
                  <a:srgbClr val="FFFFFF"/>
                </a:solidFill>
                <a:latin typeface="Oswald"/>
                <a:ea typeface="Oswald"/>
                <a:cs typeface="Oswald"/>
                <a:sym typeface="Oswald"/>
              </a:rPr>
              <a:t>ONSDAG</a:t>
            </a:r>
            <a:endParaRPr sz="3600" b="1">
              <a:solidFill>
                <a:srgbClr val="FFFFFF"/>
              </a:solidFill>
              <a:latin typeface="Oswald"/>
              <a:ea typeface="Oswald"/>
              <a:cs typeface="Oswald"/>
              <a:sym typeface="Oswald"/>
            </a:endParaRPr>
          </a:p>
        </p:txBody>
      </p:sp>
      <p:pic>
        <p:nvPicPr>
          <p:cNvPr id="104" name="Google Shape;104;p17"/>
          <p:cNvPicPr preferRelativeResize="0"/>
          <p:nvPr/>
        </p:nvPicPr>
        <p:blipFill>
          <a:blip r:embed="rId3">
            <a:alphaModFix/>
          </a:blip>
          <a:stretch>
            <a:fillRect/>
          </a:stretch>
        </p:blipFill>
        <p:spPr>
          <a:xfrm>
            <a:off x="9842275" y="6746624"/>
            <a:ext cx="818053" cy="813377"/>
          </a:xfrm>
          <a:prstGeom prst="rect">
            <a:avLst/>
          </a:prstGeom>
          <a:noFill/>
          <a:ln>
            <a:noFill/>
          </a:ln>
        </p:spPr>
      </p:pic>
      <p:graphicFrame>
        <p:nvGraphicFramePr>
          <p:cNvPr id="2" name="Tabell 1">
            <a:extLst>
              <a:ext uri="{FF2B5EF4-FFF2-40B4-BE49-F238E27FC236}">
                <a16:creationId xmlns:a16="http://schemas.microsoft.com/office/drawing/2014/main" id="{0A3584A9-40CE-98C6-8CA7-8BB41F712624}"/>
              </a:ext>
            </a:extLst>
          </p:cNvPr>
          <p:cNvGraphicFramePr>
            <a:graphicFrameLocks noGrp="1"/>
          </p:cNvGraphicFramePr>
          <p:nvPr>
            <p:extLst>
              <p:ext uri="{D42A27DB-BD31-4B8C-83A1-F6EECF244321}">
                <p14:modId xmlns:p14="http://schemas.microsoft.com/office/powerpoint/2010/main" val="1885569393"/>
              </p:ext>
            </p:extLst>
          </p:nvPr>
        </p:nvGraphicFramePr>
        <p:xfrm>
          <a:off x="365125" y="2095500"/>
          <a:ext cx="9843100" cy="4918486"/>
        </p:xfrm>
        <a:graphic>
          <a:graphicData uri="http://schemas.openxmlformats.org/drawingml/2006/table">
            <a:tbl>
              <a:tblPr lastCol="1">
                <a:tableStyleId>{F5BFFC66-6041-4A56-A10F-8973EFCE3DC0}</a:tableStyleId>
              </a:tblPr>
              <a:tblGrid>
                <a:gridCol w="2460775">
                  <a:extLst>
                    <a:ext uri="{9D8B030D-6E8A-4147-A177-3AD203B41FA5}">
                      <a16:colId xmlns:a16="http://schemas.microsoft.com/office/drawing/2014/main" val="512767681"/>
                    </a:ext>
                  </a:extLst>
                </a:gridCol>
                <a:gridCol w="3334125">
                  <a:extLst>
                    <a:ext uri="{9D8B030D-6E8A-4147-A177-3AD203B41FA5}">
                      <a16:colId xmlns:a16="http://schemas.microsoft.com/office/drawing/2014/main" val="3716642651"/>
                    </a:ext>
                  </a:extLst>
                </a:gridCol>
                <a:gridCol w="1587425">
                  <a:extLst>
                    <a:ext uri="{9D8B030D-6E8A-4147-A177-3AD203B41FA5}">
                      <a16:colId xmlns:a16="http://schemas.microsoft.com/office/drawing/2014/main" val="4021011857"/>
                    </a:ext>
                  </a:extLst>
                </a:gridCol>
                <a:gridCol w="2460775">
                  <a:extLst>
                    <a:ext uri="{9D8B030D-6E8A-4147-A177-3AD203B41FA5}">
                      <a16:colId xmlns:a16="http://schemas.microsoft.com/office/drawing/2014/main" val="1610768297"/>
                    </a:ext>
                  </a:extLst>
                </a:gridCol>
              </a:tblGrid>
              <a:tr h="628555">
                <a:tc>
                  <a:txBody>
                    <a:bodyPr/>
                    <a:lstStyle/>
                    <a:p>
                      <a:pPr marL="0" lvl="0" indent="0" algn="l" rtl="0">
                        <a:spcBef>
                          <a:spcPts val="0"/>
                        </a:spcBef>
                        <a:spcAft>
                          <a:spcPts val="0"/>
                        </a:spcAft>
                        <a:buNone/>
                      </a:pPr>
                      <a:r>
                        <a:rPr lang="sv-SE" sz="1200" b="1" dirty="0">
                          <a:sym typeface="Montserrat"/>
                        </a:rPr>
                        <a:t>Datum</a:t>
                      </a:r>
                      <a:endParaRPr sz="1200" b="1"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r>
                        <a:rPr lang="sv" sz="1200" b="1" dirty="0">
                          <a:sym typeface="Montserrat"/>
                        </a:rPr>
                        <a:t>Typ av aktivitet + kommentar </a:t>
                      </a:r>
                      <a:endParaRPr sz="1200" b="1"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r>
                        <a:rPr lang="sv" sz="1200" b="1">
                          <a:sym typeface="Montserrat"/>
                        </a:rPr>
                        <a:t>Duration (min)</a:t>
                      </a:r>
                      <a:endParaRPr sz="1200" b="1">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r>
                        <a:rPr lang="sv" sz="1200" b="1">
                          <a:sym typeface="Montserrat"/>
                        </a:rPr>
                        <a:t>Intensitet (Borg skalan)</a:t>
                      </a:r>
                      <a:endParaRPr sz="1200" b="1">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343473580"/>
                  </a:ext>
                </a:extLst>
              </a:tr>
              <a:tr h="840758">
                <a:tc>
                  <a:txBody>
                    <a:bodyPr/>
                    <a:lstStyle/>
                    <a:p>
                      <a:pPr marL="0" lvl="0" indent="0" algn="l" rtl="0">
                        <a:spcBef>
                          <a:spcPts val="0"/>
                        </a:spcBef>
                        <a:spcAft>
                          <a:spcPts val="0"/>
                        </a:spcAft>
                        <a:buNone/>
                      </a:pPr>
                      <a:r>
                        <a:rPr lang="sv-SE" sz="1200" dirty="0">
                          <a:sym typeface="Montserrat"/>
                        </a:rPr>
                        <a:t>28/6</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3465755985"/>
                  </a:ext>
                </a:extLst>
              </a:tr>
              <a:tr h="847219">
                <a:tc>
                  <a:txBody>
                    <a:bodyPr/>
                    <a:lstStyle/>
                    <a:p>
                      <a:pPr marL="0" lvl="0" indent="0" algn="l" rtl="0">
                        <a:spcBef>
                          <a:spcPts val="0"/>
                        </a:spcBef>
                        <a:spcAft>
                          <a:spcPts val="0"/>
                        </a:spcAft>
                        <a:buNone/>
                      </a:pPr>
                      <a:r>
                        <a:rPr lang="sv-SE" sz="1200" dirty="0">
                          <a:latin typeface="Montserrat"/>
                          <a:ea typeface="Montserrat"/>
                          <a:cs typeface="Montserrat"/>
                          <a:sym typeface="Montserrat"/>
                        </a:rPr>
                        <a:t>5/7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2111346918"/>
                  </a:ext>
                </a:extLst>
              </a:tr>
              <a:tr h="813028">
                <a:tc>
                  <a:txBody>
                    <a:bodyPr/>
                    <a:lstStyle/>
                    <a:p>
                      <a:pPr marL="0" lvl="0" indent="0" algn="l" rtl="0">
                        <a:spcBef>
                          <a:spcPts val="0"/>
                        </a:spcBef>
                        <a:spcAft>
                          <a:spcPts val="0"/>
                        </a:spcAft>
                        <a:buNone/>
                      </a:pPr>
                      <a:r>
                        <a:rPr lang="sv-SE" sz="1200" dirty="0">
                          <a:sym typeface="Montserrat"/>
                        </a:rPr>
                        <a:t>12/7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2554804087"/>
                  </a:ext>
                </a:extLst>
              </a:tr>
              <a:tr h="788566">
                <a:tc>
                  <a:txBody>
                    <a:bodyPr/>
                    <a:lstStyle/>
                    <a:p>
                      <a:pPr marL="0" lvl="0" indent="0" algn="l" rtl="0">
                        <a:spcBef>
                          <a:spcPts val="0"/>
                        </a:spcBef>
                        <a:spcAft>
                          <a:spcPts val="0"/>
                        </a:spcAft>
                        <a:buNone/>
                      </a:pPr>
                      <a:r>
                        <a:rPr lang="sv-SE" sz="1200" dirty="0">
                          <a:latin typeface="Montserrat"/>
                          <a:ea typeface="Montserrat"/>
                          <a:cs typeface="Montserrat"/>
                          <a:sym typeface="Montserrat"/>
                        </a:rPr>
                        <a:t>19/7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457430612"/>
                  </a:ext>
                </a:extLst>
              </a:tr>
              <a:tr h="1000360">
                <a:tc>
                  <a:txBody>
                    <a:bodyPr/>
                    <a:lstStyle/>
                    <a:p>
                      <a:pPr marL="0" lvl="0" indent="0" algn="l" rtl="0">
                        <a:spcBef>
                          <a:spcPts val="0"/>
                        </a:spcBef>
                        <a:spcAft>
                          <a:spcPts val="0"/>
                        </a:spcAft>
                        <a:buNone/>
                      </a:pPr>
                      <a:r>
                        <a:rPr lang="sv" sz="1200" dirty="0">
                          <a:solidFill>
                            <a:schemeClr val="dk1"/>
                          </a:solidFill>
                          <a:sym typeface="Montserrat"/>
                        </a:rPr>
                        <a:t>26/7</a:t>
                      </a:r>
                      <a:endParaRPr sz="1200" dirty="0">
                        <a:solidFill>
                          <a:schemeClr val="dk1"/>
                        </a:solidFill>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3169124895"/>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8"/>
          <p:cNvSpPr/>
          <p:nvPr/>
        </p:nvSpPr>
        <p:spPr>
          <a:xfrm flipH="1">
            <a:off x="-742950" y="704850"/>
            <a:ext cx="4410000" cy="685800"/>
          </a:xfrm>
          <a:prstGeom prst="chevron">
            <a:avLst>
              <a:gd name="adj" fmla="val 50000"/>
            </a:avLst>
          </a:prstGeom>
          <a:solidFill>
            <a:srgbClr val="F465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latin typeface="Oswald"/>
              <a:ea typeface="Oswald"/>
              <a:cs typeface="Oswald"/>
              <a:sym typeface="Oswald"/>
            </a:endParaRPr>
          </a:p>
        </p:txBody>
      </p:sp>
      <p:sp>
        <p:nvSpPr>
          <p:cNvPr id="110" name="Google Shape;110;p18"/>
          <p:cNvSpPr txBox="1"/>
          <p:nvPr/>
        </p:nvSpPr>
        <p:spPr>
          <a:xfrm>
            <a:off x="485775" y="1676400"/>
            <a:ext cx="4410000" cy="4191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 sz="2400" b="1" dirty="0">
                <a:latin typeface="Oswald"/>
                <a:ea typeface="Oswald"/>
                <a:cs typeface="Oswald"/>
                <a:sym typeface="Oswald"/>
              </a:rPr>
              <a:t>Juni/ Juli</a:t>
            </a:r>
            <a:endParaRPr sz="2400" b="1" dirty="0">
              <a:latin typeface="Oswald"/>
              <a:ea typeface="Oswald"/>
              <a:cs typeface="Oswald"/>
              <a:sym typeface="Oswald"/>
            </a:endParaRPr>
          </a:p>
        </p:txBody>
      </p:sp>
      <p:sp>
        <p:nvSpPr>
          <p:cNvPr id="111" name="Google Shape;111;p18"/>
          <p:cNvSpPr txBox="1"/>
          <p:nvPr/>
        </p:nvSpPr>
        <p:spPr>
          <a:xfrm>
            <a:off x="485775" y="2133600"/>
            <a:ext cx="4410000" cy="4191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b="1" dirty="0">
              <a:latin typeface="Oswald"/>
              <a:ea typeface="Oswald"/>
              <a:cs typeface="Oswald"/>
              <a:sym typeface="Oswald"/>
            </a:endParaRPr>
          </a:p>
        </p:txBody>
      </p:sp>
      <p:sp>
        <p:nvSpPr>
          <p:cNvPr id="113" name="Google Shape;113;p18"/>
          <p:cNvSpPr txBox="1"/>
          <p:nvPr/>
        </p:nvSpPr>
        <p:spPr>
          <a:xfrm>
            <a:off x="409575" y="838200"/>
            <a:ext cx="2019300" cy="419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 sz="3600" b="1">
                <a:solidFill>
                  <a:srgbClr val="FFFFFF"/>
                </a:solidFill>
                <a:latin typeface="Oswald"/>
                <a:ea typeface="Oswald"/>
                <a:cs typeface="Oswald"/>
                <a:sym typeface="Oswald"/>
              </a:rPr>
              <a:t>TORSDAG</a:t>
            </a:r>
            <a:endParaRPr sz="3600" b="1">
              <a:solidFill>
                <a:srgbClr val="FFFFFF"/>
              </a:solidFill>
              <a:latin typeface="Oswald"/>
              <a:ea typeface="Oswald"/>
              <a:cs typeface="Oswald"/>
              <a:sym typeface="Oswald"/>
            </a:endParaRPr>
          </a:p>
        </p:txBody>
      </p:sp>
      <p:pic>
        <p:nvPicPr>
          <p:cNvPr id="114" name="Google Shape;114;p18"/>
          <p:cNvPicPr preferRelativeResize="0"/>
          <p:nvPr/>
        </p:nvPicPr>
        <p:blipFill>
          <a:blip r:embed="rId3">
            <a:alphaModFix/>
          </a:blip>
          <a:stretch>
            <a:fillRect/>
          </a:stretch>
        </p:blipFill>
        <p:spPr>
          <a:xfrm>
            <a:off x="9842275" y="6746624"/>
            <a:ext cx="818053" cy="813377"/>
          </a:xfrm>
          <a:prstGeom prst="rect">
            <a:avLst/>
          </a:prstGeom>
          <a:noFill/>
          <a:ln>
            <a:noFill/>
          </a:ln>
        </p:spPr>
      </p:pic>
      <p:graphicFrame>
        <p:nvGraphicFramePr>
          <p:cNvPr id="2" name="Tabell 1">
            <a:extLst>
              <a:ext uri="{FF2B5EF4-FFF2-40B4-BE49-F238E27FC236}">
                <a16:creationId xmlns:a16="http://schemas.microsoft.com/office/drawing/2014/main" id="{BC9C77A1-2DAF-AC7D-8B69-33B4EC725D59}"/>
              </a:ext>
            </a:extLst>
          </p:cNvPr>
          <p:cNvGraphicFramePr>
            <a:graphicFrameLocks noGrp="1"/>
          </p:cNvGraphicFramePr>
          <p:nvPr>
            <p:extLst>
              <p:ext uri="{D42A27DB-BD31-4B8C-83A1-F6EECF244321}">
                <p14:modId xmlns:p14="http://schemas.microsoft.com/office/powerpoint/2010/main" val="3542303296"/>
              </p:ext>
            </p:extLst>
          </p:nvPr>
        </p:nvGraphicFramePr>
        <p:xfrm>
          <a:off x="365125" y="2095499"/>
          <a:ext cx="9843100" cy="4800153"/>
        </p:xfrm>
        <a:graphic>
          <a:graphicData uri="http://schemas.openxmlformats.org/drawingml/2006/table">
            <a:tbl>
              <a:tblPr lastCol="1">
                <a:tableStyleId>{F5BFFC66-6041-4A56-A10F-8973EFCE3DC0}</a:tableStyleId>
              </a:tblPr>
              <a:tblGrid>
                <a:gridCol w="2460775">
                  <a:extLst>
                    <a:ext uri="{9D8B030D-6E8A-4147-A177-3AD203B41FA5}">
                      <a16:colId xmlns:a16="http://schemas.microsoft.com/office/drawing/2014/main" val="512767681"/>
                    </a:ext>
                  </a:extLst>
                </a:gridCol>
                <a:gridCol w="3334125">
                  <a:extLst>
                    <a:ext uri="{9D8B030D-6E8A-4147-A177-3AD203B41FA5}">
                      <a16:colId xmlns:a16="http://schemas.microsoft.com/office/drawing/2014/main" val="3716642651"/>
                    </a:ext>
                  </a:extLst>
                </a:gridCol>
                <a:gridCol w="1587425">
                  <a:extLst>
                    <a:ext uri="{9D8B030D-6E8A-4147-A177-3AD203B41FA5}">
                      <a16:colId xmlns:a16="http://schemas.microsoft.com/office/drawing/2014/main" val="4021011857"/>
                    </a:ext>
                  </a:extLst>
                </a:gridCol>
                <a:gridCol w="2460775">
                  <a:extLst>
                    <a:ext uri="{9D8B030D-6E8A-4147-A177-3AD203B41FA5}">
                      <a16:colId xmlns:a16="http://schemas.microsoft.com/office/drawing/2014/main" val="1610768297"/>
                    </a:ext>
                  </a:extLst>
                </a:gridCol>
              </a:tblGrid>
              <a:tr h="635019">
                <a:tc>
                  <a:txBody>
                    <a:bodyPr/>
                    <a:lstStyle/>
                    <a:p>
                      <a:pPr marL="0" lvl="0" indent="0" algn="l" rtl="0">
                        <a:spcBef>
                          <a:spcPts val="0"/>
                        </a:spcBef>
                        <a:spcAft>
                          <a:spcPts val="0"/>
                        </a:spcAft>
                        <a:buNone/>
                      </a:pPr>
                      <a:r>
                        <a:rPr lang="sv-SE" sz="1200" b="1" dirty="0">
                          <a:sym typeface="Montserrat"/>
                        </a:rPr>
                        <a:t>Datum</a:t>
                      </a:r>
                      <a:endParaRPr sz="1200" b="1"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r>
                        <a:rPr lang="sv" sz="1200" b="1" dirty="0">
                          <a:sym typeface="Montserrat"/>
                        </a:rPr>
                        <a:t>Typ av aktivitet + kommentar </a:t>
                      </a:r>
                      <a:endParaRPr sz="1200" b="1"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r>
                        <a:rPr lang="sv" sz="1200" b="1">
                          <a:sym typeface="Montserrat"/>
                        </a:rPr>
                        <a:t>Duration (min)</a:t>
                      </a:r>
                      <a:endParaRPr sz="1200" b="1">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r>
                        <a:rPr lang="sv" sz="1200" b="1">
                          <a:sym typeface="Montserrat"/>
                        </a:rPr>
                        <a:t>Intensitet (Borg skalan)</a:t>
                      </a:r>
                      <a:endParaRPr sz="1200" b="1">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343473580"/>
                  </a:ext>
                </a:extLst>
              </a:tr>
              <a:tr h="849404">
                <a:tc>
                  <a:txBody>
                    <a:bodyPr/>
                    <a:lstStyle/>
                    <a:p>
                      <a:pPr marL="0" lvl="0" indent="0" algn="l" rtl="0">
                        <a:spcBef>
                          <a:spcPts val="0"/>
                        </a:spcBef>
                        <a:spcAft>
                          <a:spcPts val="0"/>
                        </a:spcAft>
                        <a:buNone/>
                      </a:pPr>
                      <a:r>
                        <a:rPr lang="sv-SE" sz="1200" dirty="0">
                          <a:sym typeface="Montserrat"/>
                        </a:rPr>
                        <a:t>29/6</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3465755985"/>
                  </a:ext>
                </a:extLst>
              </a:tr>
              <a:tr h="855931">
                <a:tc>
                  <a:txBody>
                    <a:bodyPr/>
                    <a:lstStyle/>
                    <a:p>
                      <a:pPr marL="0" lvl="0" indent="0" algn="l" rtl="0">
                        <a:spcBef>
                          <a:spcPts val="0"/>
                        </a:spcBef>
                        <a:spcAft>
                          <a:spcPts val="0"/>
                        </a:spcAft>
                        <a:buNone/>
                      </a:pPr>
                      <a:r>
                        <a:rPr lang="sv-SE" sz="1200" dirty="0">
                          <a:latin typeface="Montserrat"/>
                          <a:ea typeface="Montserrat"/>
                          <a:cs typeface="Montserrat"/>
                          <a:sym typeface="Montserrat"/>
                        </a:rPr>
                        <a:t>6/7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2111346918"/>
                  </a:ext>
                </a:extLst>
              </a:tr>
              <a:tr h="821388">
                <a:tc>
                  <a:txBody>
                    <a:bodyPr/>
                    <a:lstStyle/>
                    <a:p>
                      <a:pPr marL="0" lvl="0" indent="0" algn="l" rtl="0">
                        <a:spcBef>
                          <a:spcPts val="0"/>
                        </a:spcBef>
                        <a:spcAft>
                          <a:spcPts val="0"/>
                        </a:spcAft>
                        <a:buNone/>
                      </a:pPr>
                      <a:r>
                        <a:rPr lang="sv-SE" sz="1200" dirty="0">
                          <a:sym typeface="Montserrat"/>
                        </a:rPr>
                        <a:t>13/7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2554804087"/>
                  </a:ext>
                </a:extLst>
              </a:tr>
              <a:tr h="796675">
                <a:tc>
                  <a:txBody>
                    <a:bodyPr/>
                    <a:lstStyle/>
                    <a:p>
                      <a:pPr marL="0" lvl="0" indent="0" algn="l" rtl="0">
                        <a:spcBef>
                          <a:spcPts val="0"/>
                        </a:spcBef>
                        <a:spcAft>
                          <a:spcPts val="0"/>
                        </a:spcAft>
                        <a:buNone/>
                      </a:pPr>
                      <a:r>
                        <a:rPr lang="sv-SE" sz="1200" dirty="0">
                          <a:latin typeface="Montserrat"/>
                          <a:ea typeface="Montserrat"/>
                          <a:cs typeface="Montserrat"/>
                          <a:sym typeface="Montserrat"/>
                        </a:rPr>
                        <a:t>20/7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457430612"/>
                  </a:ext>
                </a:extLst>
              </a:tr>
              <a:tr h="841736">
                <a:tc>
                  <a:txBody>
                    <a:bodyPr/>
                    <a:lstStyle/>
                    <a:p>
                      <a:pPr marL="0" lvl="0" indent="0" algn="l" rtl="0">
                        <a:spcBef>
                          <a:spcPts val="0"/>
                        </a:spcBef>
                        <a:spcAft>
                          <a:spcPts val="0"/>
                        </a:spcAft>
                        <a:buNone/>
                      </a:pPr>
                      <a:r>
                        <a:rPr lang="sv" sz="1200" dirty="0">
                          <a:solidFill>
                            <a:schemeClr val="dk1"/>
                          </a:solidFill>
                          <a:sym typeface="Montserrat"/>
                        </a:rPr>
                        <a:t>27/7</a:t>
                      </a:r>
                      <a:endParaRPr sz="1200" dirty="0">
                        <a:solidFill>
                          <a:schemeClr val="dk1"/>
                        </a:solidFill>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3169124895"/>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9"/>
          <p:cNvSpPr/>
          <p:nvPr/>
        </p:nvSpPr>
        <p:spPr>
          <a:xfrm flipH="1">
            <a:off x="-742950" y="704850"/>
            <a:ext cx="4410000" cy="685800"/>
          </a:xfrm>
          <a:prstGeom prst="chevron">
            <a:avLst>
              <a:gd name="adj" fmla="val 50000"/>
            </a:avLst>
          </a:prstGeom>
          <a:solidFill>
            <a:srgbClr val="F465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latin typeface="Oswald"/>
              <a:ea typeface="Oswald"/>
              <a:cs typeface="Oswald"/>
              <a:sym typeface="Oswald"/>
            </a:endParaRPr>
          </a:p>
        </p:txBody>
      </p:sp>
      <p:sp>
        <p:nvSpPr>
          <p:cNvPr id="120" name="Google Shape;120;p19"/>
          <p:cNvSpPr txBox="1"/>
          <p:nvPr/>
        </p:nvSpPr>
        <p:spPr>
          <a:xfrm>
            <a:off x="571500" y="1581249"/>
            <a:ext cx="4410000" cy="4191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 sz="2400" b="1" dirty="0">
                <a:latin typeface="Oswald"/>
                <a:ea typeface="Oswald"/>
                <a:cs typeface="Oswald"/>
                <a:sym typeface="Oswald"/>
              </a:rPr>
              <a:t> Juni/ Juli</a:t>
            </a:r>
            <a:endParaRPr sz="2400" b="1" dirty="0">
              <a:latin typeface="Oswald"/>
              <a:ea typeface="Oswald"/>
              <a:cs typeface="Oswald"/>
              <a:sym typeface="Oswald"/>
            </a:endParaRPr>
          </a:p>
        </p:txBody>
      </p:sp>
      <p:sp>
        <p:nvSpPr>
          <p:cNvPr id="121" name="Google Shape;121;p19"/>
          <p:cNvSpPr txBox="1"/>
          <p:nvPr/>
        </p:nvSpPr>
        <p:spPr>
          <a:xfrm>
            <a:off x="485775" y="2133600"/>
            <a:ext cx="4410000" cy="4191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 sz="1800" b="1" dirty="0">
                <a:latin typeface="Oswald"/>
                <a:ea typeface="Oswald"/>
                <a:cs typeface="Oswald"/>
                <a:sym typeface="Oswald"/>
              </a:rPr>
              <a:t> </a:t>
            </a:r>
            <a:endParaRPr sz="1800" b="1" dirty="0">
              <a:latin typeface="Oswald"/>
              <a:ea typeface="Oswald"/>
              <a:cs typeface="Oswald"/>
              <a:sym typeface="Oswald"/>
            </a:endParaRPr>
          </a:p>
        </p:txBody>
      </p:sp>
      <p:sp>
        <p:nvSpPr>
          <p:cNvPr id="123" name="Google Shape;123;p19"/>
          <p:cNvSpPr txBox="1"/>
          <p:nvPr/>
        </p:nvSpPr>
        <p:spPr>
          <a:xfrm>
            <a:off x="409575" y="838200"/>
            <a:ext cx="2019300" cy="419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 sz="3600" b="1">
                <a:solidFill>
                  <a:srgbClr val="FFFFFF"/>
                </a:solidFill>
                <a:latin typeface="Oswald"/>
                <a:ea typeface="Oswald"/>
                <a:cs typeface="Oswald"/>
                <a:sym typeface="Oswald"/>
              </a:rPr>
              <a:t>FREDAG</a:t>
            </a:r>
            <a:endParaRPr sz="3600" b="1">
              <a:solidFill>
                <a:srgbClr val="FFFFFF"/>
              </a:solidFill>
              <a:latin typeface="Oswald"/>
              <a:ea typeface="Oswald"/>
              <a:cs typeface="Oswald"/>
              <a:sym typeface="Oswald"/>
            </a:endParaRPr>
          </a:p>
        </p:txBody>
      </p:sp>
      <p:pic>
        <p:nvPicPr>
          <p:cNvPr id="124" name="Google Shape;124;p19"/>
          <p:cNvPicPr preferRelativeResize="0"/>
          <p:nvPr/>
        </p:nvPicPr>
        <p:blipFill>
          <a:blip r:embed="rId3">
            <a:alphaModFix/>
          </a:blip>
          <a:stretch>
            <a:fillRect/>
          </a:stretch>
        </p:blipFill>
        <p:spPr>
          <a:xfrm>
            <a:off x="9842275" y="6746624"/>
            <a:ext cx="818053" cy="813377"/>
          </a:xfrm>
          <a:prstGeom prst="rect">
            <a:avLst/>
          </a:prstGeom>
          <a:noFill/>
          <a:ln>
            <a:noFill/>
          </a:ln>
        </p:spPr>
      </p:pic>
      <p:graphicFrame>
        <p:nvGraphicFramePr>
          <p:cNvPr id="2" name="Tabell 1">
            <a:extLst>
              <a:ext uri="{FF2B5EF4-FFF2-40B4-BE49-F238E27FC236}">
                <a16:creationId xmlns:a16="http://schemas.microsoft.com/office/drawing/2014/main" id="{70D03DD7-290B-3E22-03EF-4713F7B583D6}"/>
              </a:ext>
            </a:extLst>
          </p:cNvPr>
          <p:cNvGraphicFramePr>
            <a:graphicFrameLocks noGrp="1"/>
          </p:cNvGraphicFramePr>
          <p:nvPr>
            <p:extLst>
              <p:ext uri="{D42A27DB-BD31-4B8C-83A1-F6EECF244321}">
                <p14:modId xmlns:p14="http://schemas.microsoft.com/office/powerpoint/2010/main" val="2500446123"/>
              </p:ext>
            </p:extLst>
          </p:nvPr>
        </p:nvGraphicFramePr>
        <p:xfrm>
          <a:off x="365125" y="2000349"/>
          <a:ext cx="9843100" cy="5099697"/>
        </p:xfrm>
        <a:graphic>
          <a:graphicData uri="http://schemas.openxmlformats.org/drawingml/2006/table">
            <a:tbl>
              <a:tblPr lastCol="1">
                <a:tableStyleId>{F5BFFC66-6041-4A56-A10F-8973EFCE3DC0}</a:tableStyleId>
              </a:tblPr>
              <a:tblGrid>
                <a:gridCol w="2460775">
                  <a:extLst>
                    <a:ext uri="{9D8B030D-6E8A-4147-A177-3AD203B41FA5}">
                      <a16:colId xmlns:a16="http://schemas.microsoft.com/office/drawing/2014/main" val="2515937556"/>
                    </a:ext>
                  </a:extLst>
                </a:gridCol>
                <a:gridCol w="3334125">
                  <a:extLst>
                    <a:ext uri="{9D8B030D-6E8A-4147-A177-3AD203B41FA5}">
                      <a16:colId xmlns:a16="http://schemas.microsoft.com/office/drawing/2014/main" val="268590553"/>
                    </a:ext>
                  </a:extLst>
                </a:gridCol>
                <a:gridCol w="1587425">
                  <a:extLst>
                    <a:ext uri="{9D8B030D-6E8A-4147-A177-3AD203B41FA5}">
                      <a16:colId xmlns:a16="http://schemas.microsoft.com/office/drawing/2014/main" val="1111494863"/>
                    </a:ext>
                  </a:extLst>
                </a:gridCol>
                <a:gridCol w="2460775">
                  <a:extLst>
                    <a:ext uri="{9D8B030D-6E8A-4147-A177-3AD203B41FA5}">
                      <a16:colId xmlns:a16="http://schemas.microsoft.com/office/drawing/2014/main" val="3241982127"/>
                    </a:ext>
                  </a:extLst>
                </a:gridCol>
              </a:tblGrid>
              <a:tr h="674647">
                <a:tc>
                  <a:txBody>
                    <a:bodyPr/>
                    <a:lstStyle/>
                    <a:p>
                      <a:pPr marL="0" lvl="0" indent="0" algn="l" rtl="0">
                        <a:spcBef>
                          <a:spcPts val="0"/>
                        </a:spcBef>
                        <a:spcAft>
                          <a:spcPts val="0"/>
                        </a:spcAft>
                        <a:buNone/>
                      </a:pPr>
                      <a:r>
                        <a:rPr lang="sv-SE" sz="1200" b="1" dirty="0">
                          <a:sym typeface="Montserrat"/>
                        </a:rPr>
                        <a:t>Datum</a:t>
                      </a:r>
                      <a:endParaRPr sz="1200" b="1"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r>
                        <a:rPr lang="sv" sz="1200" b="1" dirty="0">
                          <a:sym typeface="Montserrat"/>
                        </a:rPr>
                        <a:t>Typ av aktivitet + kommentar </a:t>
                      </a:r>
                      <a:endParaRPr sz="1200" b="1"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r>
                        <a:rPr lang="sv" sz="1200" b="1">
                          <a:sym typeface="Montserrat"/>
                        </a:rPr>
                        <a:t>Duration (min)</a:t>
                      </a:r>
                      <a:endParaRPr sz="1200" b="1">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r>
                        <a:rPr lang="sv" sz="1200" b="1">
                          <a:sym typeface="Montserrat"/>
                        </a:rPr>
                        <a:t>Intensitet (Borg skalan)</a:t>
                      </a:r>
                      <a:endParaRPr sz="1200" b="1">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478962750"/>
                  </a:ext>
                </a:extLst>
              </a:tr>
              <a:tr h="902409">
                <a:tc>
                  <a:txBody>
                    <a:bodyPr/>
                    <a:lstStyle/>
                    <a:p>
                      <a:pPr marL="0" lvl="0" indent="0" algn="l" rtl="0">
                        <a:spcBef>
                          <a:spcPts val="0"/>
                        </a:spcBef>
                        <a:spcAft>
                          <a:spcPts val="0"/>
                        </a:spcAft>
                        <a:buNone/>
                      </a:pPr>
                      <a:r>
                        <a:rPr lang="sv-SE" sz="1200" dirty="0">
                          <a:sym typeface="Montserrat"/>
                        </a:rPr>
                        <a:t>30/6</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579554083"/>
                  </a:ext>
                </a:extLst>
              </a:tr>
              <a:tr h="909343">
                <a:tc>
                  <a:txBody>
                    <a:bodyPr/>
                    <a:lstStyle/>
                    <a:p>
                      <a:pPr marL="0" lvl="0" indent="0" algn="l" rtl="0">
                        <a:spcBef>
                          <a:spcPts val="0"/>
                        </a:spcBef>
                        <a:spcAft>
                          <a:spcPts val="0"/>
                        </a:spcAft>
                        <a:buNone/>
                      </a:pPr>
                      <a:r>
                        <a:rPr lang="sv-SE" sz="1200" dirty="0">
                          <a:latin typeface="Montserrat"/>
                          <a:ea typeface="Montserrat"/>
                          <a:cs typeface="Montserrat"/>
                          <a:sym typeface="Montserrat"/>
                        </a:rPr>
                        <a:t>7/7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106463057"/>
                  </a:ext>
                </a:extLst>
              </a:tr>
              <a:tr h="872645">
                <a:tc>
                  <a:txBody>
                    <a:bodyPr/>
                    <a:lstStyle/>
                    <a:p>
                      <a:pPr marL="0" lvl="0" indent="0" algn="l" rtl="0">
                        <a:spcBef>
                          <a:spcPts val="0"/>
                        </a:spcBef>
                        <a:spcAft>
                          <a:spcPts val="0"/>
                        </a:spcAft>
                        <a:buNone/>
                      </a:pPr>
                      <a:r>
                        <a:rPr lang="sv-SE" sz="1200" dirty="0">
                          <a:sym typeface="Montserrat"/>
                        </a:rPr>
                        <a:t>14/7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4065648850"/>
                  </a:ext>
                </a:extLst>
              </a:tr>
              <a:tr h="846390">
                <a:tc>
                  <a:txBody>
                    <a:bodyPr/>
                    <a:lstStyle/>
                    <a:p>
                      <a:pPr marL="0" lvl="0" indent="0" algn="l" rtl="0">
                        <a:spcBef>
                          <a:spcPts val="0"/>
                        </a:spcBef>
                        <a:spcAft>
                          <a:spcPts val="0"/>
                        </a:spcAft>
                        <a:buNone/>
                      </a:pPr>
                      <a:r>
                        <a:rPr lang="sv-SE" sz="1200" dirty="0">
                          <a:latin typeface="Montserrat"/>
                          <a:ea typeface="Montserrat"/>
                          <a:cs typeface="Montserrat"/>
                          <a:sym typeface="Montserrat"/>
                        </a:rPr>
                        <a:t>21/7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3371058288"/>
                  </a:ext>
                </a:extLst>
              </a:tr>
              <a:tr h="894263">
                <a:tc>
                  <a:txBody>
                    <a:bodyPr/>
                    <a:lstStyle/>
                    <a:p>
                      <a:pPr marL="0" lvl="0" indent="0" algn="l" rtl="0">
                        <a:spcBef>
                          <a:spcPts val="0"/>
                        </a:spcBef>
                        <a:spcAft>
                          <a:spcPts val="0"/>
                        </a:spcAft>
                        <a:buNone/>
                      </a:pPr>
                      <a:r>
                        <a:rPr lang="sv" sz="1200" dirty="0">
                          <a:solidFill>
                            <a:schemeClr val="dk1"/>
                          </a:solidFill>
                          <a:sym typeface="Montserrat"/>
                        </a:rPr>
                        <a:t>28/7</a:t>
                      </a:r>
                      <a:endParaRPr sz="1200" dirty="0">
                        <a:solidFill>
                          <a:schemeClr val="dk1"/>
                        </a:solidFill>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973266708"/>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0"/>
          <p:cNvSpPr/>
          <p:nvPr/>
        </p:nvSpPr>
        <p:spPr>
          <a:xfrm flipH="1">
            <a:off x="-742950" y="704850"/>
            <a:ext cx="4410000" cy="685800"/>
          </a:xfrm>
          <a:prstGeom prst="chevron">
            <a:avLst>
              <a:gd name="adj" fmla="val 50000"/>
            </a:avLst>
          </a:prstGeom>
          <a:solidFill>
            <a:srgbClr val="F465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latin typeface="Oswald"/>
              <a:ea typeface="Oswald"/>
              <a:cs typeface="Oswald"/>
              <a:sym typeface="Oswald"/>
            </a:endParaRPr>
          </a:p>
        </p:txBody>
      </p:sp>
      <p:sp>
        <p:nvSpPr>
          <p:cNvPr id="130" name="Google Shape;130;p20"/>
          <p:cNvSpPr txBox="1"/>
          <p:nvPr/>
        </p:nvSpPr>
        <p:spPr>
          <a:xfrm>
            <a:off x="485775" y="1676400"/>
            <a:ext cx="4410000" cy="4191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SE" sz="2400" b="1" dirty="0">
                <a:latin typeface="Oswald"/>
                <a:ea typeface="Oswald"/>
                <a:cs typeface="Oswald"/>
                <a:sym typeface="Oswald"/>
              </a:rPr>
              <a:t>Juli</a:t>
            </a:r>
            <a:endParaRPr sz="2400" b="1" dirty="0">
              <a:latin typeface="Oswald"/>
              <a:ea typeface="Oswald"/>
              <a:cs typeface="Oswald"/>
              <a:sym typeface="Oswald"/>
            </a:endParaRPr>
          </a:p>
        </p:txBody>
      </p:sp>
      <p:sp>
        <p:nvSpPr>
          <p:cNvPr id="131" name="Google Shape;131;p20"/>
          <p:cNvSpPr txBox="1"/>
          <p:nvPr/>
        </p:nvSpPr>
        <p:spPr>
          <a:xfrm>
            <a:off x="485775" y="2133600"/>
            <a:ext cx="4410000" cy="4191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 sz="1800" b="1" dirty="0">
                <a:latin typeface="Oswald"/>
                <a:ea typeface="Oswald"/>
                <a:cs typeface="Oswald"/>
                <a:sym typeface="Oswald"/>
              </a:rPr>
              <a:t> </a:t>
            </a:r>
            <a:endParaRPr sz="1800" b="1" dirty="0">
              <a:latin typeface="Oswald"/>
              <a:ea typeface="Oswald"/>
              <a:cs typeface="Oswald"/>
              <a:sym typeface="Oswald"/>
            </a:endParaRPr>
          </a:p>
        </p:txBody>
      </p:sp>
      <p:sp>
        <p:nvSpPr>
          <p:cNvPr id="133" name="Google Shape;133;p20"/>
          <p:cNvSpPr txBox="1"/>
          <p:nvPr/>
        </p:nvSpPr>
        <p:spPr>
          <a:xfrm>
            <a:off x="409575" y="838200"/>
            <a:ext cx="2019300" cy="419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 sz="3600" b="1">
                <a:solidFill>
                  <a:srgbClr val="FFFFFF"/>
                </a:solidFill>
                <a:latin typeface="Oswald"/>
                <a:ea typeface="Oswald"/>
                <a:cs typeface="Oswald"/>
                <a:sym typeface="Oswald"/>
              </a:rPr>
              <a:t>LÖRDAG</a:t>
            </a:r>
            <a:endParaRPr sz="3600" b="1">
              <a:solidFill>
                <a:srgbClr val="FFFFFF"/>
              </a:solidFill>
              <a:latin typeface="Oswald"/>
              <a:ea typeface="Oswald"/>
              <a:cs typeface="Oswald"/>
              <a:sym typeface="Oswald"/>
            </a:endParaRPr>
          </a:p>
        </p:txBody>
      </p:sp>
      <p:pic>
        <p:nvPicPr>
          <p:cNvPr id="134" name="Google Shape;134;p20"/>
          <p:cNvPicPr preferRelativeResize="0"/>
          <p:nvPr/>
        </p:nvPicPr>
        <p:blipFill>
          <a:blip r:embed="rId3">
            <a:alphaModFix/>
          </a:blip>
          <a:stretch>
            <a:fillRect/>
          </a:stretch>
        </p:blipFill>
        <p:spPr>
          <a:xfrm>
            <a:off x="9842275" y="6746624"/>
            <a:ext cx="818053" cy="813377"/>
          </a:xfrm>
          <a:prstGeom prst="rect">
            <a:avLst/>
          </a:prstGeom>
          <a:noFill/>
          <a:ln>
            <a:noFill/>
          </a:ln>
        </p:spPr>
      </p:pic>
      <p:graphicFrame>
        <p:nvGraphicFramePr>
          <p:cNvPr id="2" name="Tabell 1">
            <a:extLst>
              <a:ext uri="{FF2B5EF4-FFF2-40B4-BE49-F238E27FC236}">
                <a16:creationId xmlns:a16="http://schemas.microsoft.com/office/drawing/2014/main" id="{DFB5D29A-D4F2-8ABF-2D16-BE41B4E6AE29}"/>
              </a:ext>
            </a:extLst>
          </p:cNvPr>
          <p:cNvGraphicFramePr>
            <a:graphicFrameLocks noGrp="1"/>
          </p:cNvGraphicFramePr>
          <p:nvPr>
            <p:extLst>
              <p:ext uri="{D42A27DB-BD31-4B8C-83A1-F6EECF244321}">
                <p14:modId xmlns:p14="http://schemas.microsoft.com/office/powerpoint/2010/main" val="2837358400"/>
              </p:ext>
            </p:extLst>
          </p:nvPr>
        </p:nvGraphicFramePr>
        <p:xfrm>
          <a:off x="365125" y="2095500"/>
          <a:ext cx="9843100" cy="4896971"/>
        </p:xfrm>
        <a:graphic>
          <a:graphicData uri="http://schemas.openxmlformats.org/drawingml/2006/table">
            <a:tbl>
              <a:tblPr lastCol="1">
                <a:tableStyleId>{F5BFFC66-6041-4A56-A10F-8973EFCE3DC0}</a:tableStyleId>
              </a:tblPr>
              <a:tblGrid>
                <a:gridCol w="2460775">
                  <a:extLst>
                    <a:ext uri="{9D8B030D-6E8A-4147-A177-3AD203B41FA5}">
                      <a16:colId xmlns:a16="http://schemas.microsoft.com/office/drawing/2014/main" val="2515937556"/>
                    </a:ext>
                  </a:extLst>
                </a:gridCol>
                <a:gridCol w="3334125">
                  <a:extLst>
                    <a:ext uri="{9D8B030D-6E8A-4147-A177-3AD203B41FA5}">
                      <a16:colId xmlns:a16="http://schemas.microsoft.com/office/drawing/2014/main" val="268590553"/>
                    </a:ext>
                  </a:extLst>
                </a:gridCol>
                <a:gridCol w="1587425">
                  <a:extLst>
                    <a:ext uri="{9D8B030D-6E8A-4147-A177-3AD203B41FA5}">
                      <a16:colId xmlns:a16="http://schemas.microsoft.com/office/drawing/2014/main" val="1111494863"/>
                    </a:ext>
                  </a:extLst>
                </a:gridCol>
                <a:gridCol w="2460775">
                  <a:extLst>
                    <a:ext uri="{9D8B030D-6E8A-4147-A177-3AD203B41FA5}">
                      <a16:colId xmlns:a16="http://schemas.microsoft.com/office/drawing/2014/main" val="3241982127"/>
                    </a:ext>
                  </a:extLst>
                </a:gridCol>
              </a:tblGrid>
              <a:tr h="647827">
                <a:tc>
                  <a:txBody>
                    <a:bodyPr/>
                    <a:lstStyle/>
                    <a:p>
                      <a:pPr marL="0" lvl="0" indent="0" algn="l" rtl="0">
                        <a:spcBef>
                          <a:spcPts val="0"/>
                        </a:spcBef>
                        <a:spcAft>
                          <a:spcPts val="0"/>
                        </a:spcAft>
                        <a:buNone/>
                      </a:pPr>
                      <a:r>
                        <a:rPr lang="sv-SE" sz="1200" b="1" dirty="0">
                          <a:sym typeface="Montserrat"/>
                        </a:rPr>
                        <a:t>Datum</a:t>
                      </a:r>
                      <a:endParaRPr sz="1200" b="1"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r>
                        <a:rPr lang="sv" sz="1200" b="1" dirty="0">
                          <a:sym typeface="Montserrat"/>
                        </a:rPr>
                        <a:t>Typ av aktivitet + kommentar </a:t>
                      </a:r>
                      <a:endParaRPr sz="1200" b="1"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r>
                        <a:rPr lang="sv" sz="1200" b="1">
                          <a:sym typeface="Montserrat"/>
                        </a:rPr>
                        <a:t>Duration (min)</a:t>
                      </a:r>
                      <a:endParaRPr sz="1200" b="1">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r>
                        <a:rPr lang="sv" sz="1200" b="1">
                          <a:sym typeface="Montserrat"/>
                        </a:rPr>
                        <a:t>Intensitet (Borg skalan)</a:t>
                      </a:r>
                      <a:endParaRPr sz="1200" b="1">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478962750"/>
                  </a:ext>
                </a:extLst>
              </a:tr>
              <a:tr h="866536">
                <a:tc>
                  <a:txBody>
                    <a:bodyPr/>
                    <a:lstStyle/>
                    <a:p>
                      <a:pPr marL="0" lvl="0" indent="0" algn="l" rtl="0">
                        <a:spcBef>
                          <a:spcPts val="0"/>
                        </a:spcBef>
                        <a:spcAft>
                          <a:spcPts val="0"/>
                        </a:spcAft>
                        <a:buNone/>
                      </a:pPr>
                      <a:r>
                        <a:rPr lang="sv-SE" sz="1200" dirty="0">
                          <a:sym typeface="Montserrat"/>
                        </a:rPr>
                        <a:t>1/7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579554083"/>
                  </a:ext>
                </a:extLst>
              </a:tr>
              <a:tr h="873195">
                <a:tc>
                  <a:txBody>
                    <a:bodyPr/>
                    <a:lstStyle/>
                    <a:p>
                      <a:pPr marL="0" lvl="0" indent="0" algn="l" rtl="0">
                        <a:spcBef>
                          <a:spcPts val="0"/>
                        </a:spcBef>
                        <a:spcAft>
                          <a:spcPts val="0"/>
                        </a:spcAft>
                        <a:buNone/>
                      </a:pPr>
                      <a:r>
                        <a:rPr lang="sv-SE" sz="1200" dirty="0">
                          <a:latin typeface="Montserrat"/>
                          <a:ea typeface="Montserrat"/>
                          <a:cs typeface="Montserrat"/>
                          <a:sym typeface="Montserrat"/>
                        </a:rPr>
                        <a:t>8/7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106463057"/>
                  </a:ext>
                </a:extLst>
              </a:tr>
              <a:tr h="837955">
                <a:tc>
                  <a:txBody>
                    <a:bodyPr/>
                    <a:lstStyle/>
                    <a:p>
                      <a:pPr marL="0" lvl="0" indent="0" algn="l" rtl="0">
                        <a:spcBef>
                          <a:spcPts val="0"/>
                        </a:spcBef>
                        <a:spcAft>
                          <a:spcPts val="0"/>
                        </a:spcAft>
                        <a:buNone/>
                      </a:pPr>
                      <a:r>
                        <a:rPr lang="sv-SE" sz="1200" dirty="0">
                          <a:sym typeface="Montserrat"/>
                        </a:rPr>
                        <a:t>15/7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4065648850"/>
                  </a:ext>
                </a:extLst>
              </a:tr>
              <a:tr h="812744">
                <a:tc>
                  <a:txBody>
                    <a:bodyPr/>
                    <a:lstStyle/>
                    <a:p>
                      <a:pPr marL="0" lvl="0" indent="0" algn="l" rtl="0">
                        <a:spcBef>
                          <a:spcPts val="0"/>
                        </a:spcBef>
                        <a:spcAft>
                          <a:spcPts val="0"/>
                        </a:spcAft>
                        <a:buNone/>
                      </a:pPr>
                      <a:r>
                        <a:rPr lang="sv-SE" sz="1200" dirty="0">
                          <a:latin typeface="Montserrat"/>
                          <a:ea typeface="Montserrat"/>
                          <a:cs typeface="Montserrat"/>
                          <a:sym typeface="Montserrat"/>
                        </a:rPr>
                        <a:t>22/7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3371058288"/>
                  </a:ext>
                </a:extLst>
              </a:tr>
              <a:tr h="858714">
                <a:tc>
                  <a:txBody>
                    <a:bodyPr/>
                    <a:lstStyle/>
                    <a:p>
                      <a:pPr marL="0" lvl="0" indent="0" algn="l" rtl="0">
                        <a:spcBef>
                          <a:spcPts val="0"/>
                        </a:spcBef>
                        <a:spcAft>
                          <a:spcPts val="0"/>
                        </a:spcAft>
                        <a:buNone/>
                      </a:pPr>
                      <a:r>
                        <a:rPr lang="sv" sz="1200" dirty="0">
                          <a:solidFill>
                            <a:schemeClr val="dk1"/>
                          </a:solidFill>
                          <a:sym typeface="Montserrat"/>
                        </a:rPr>
                        <a:t>29/7</a:t>
                      </a:r>
                      <a:endParaRPr sz="1200" dirty="0">
                        <a:solidFill>
                          <a:schemeClr val="dk1"/>
                        </a:solidFill>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973266708"/>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1"/>
          <p:cNvSpPr/>
          <p:nvPr/>
        </p:nvSpPr>
        <p:spPr>
          <a:xfrm flipH="1">
            <a:off x="-742950" y="704850"/>
            <a:ext cx="4410000" cy="685800"/>
          </a:xfrm>
          <a:prstGeom prst="chevron">
            <a:avLst>
              <a:gd name="adj" fmla="val 50000"/>
            </a:avLst>
          </a:prstGeom>
          <a:solidFill>
            <a:srgbClr val="F465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latin typeface="Oswald"/>
              <a:ea typeface="Oswald"/>
              <a:cs typeface="Oswald"/>
              <a:sym typeface="Oswald"/>
            </a:endParaRPr>
          </a:p>
        </p:txBody>
      </p:sp>
      <p:sp>
        <p:nvSpPr>
          <p:cNvPr id="140" name="Google Shape;140;p21"/>
          <p:cNvSpPr txBox="1"/>
          <p:nvPr/>
        </p:nvSpPr>
        <p:spPr>
          <a:xfrm>
            <a:off x="485775" y="1676400"/>
            <a:ext cx="4410000" cy="4191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sv-SE" sz="2400" b="1" dirty="0">
                <a:latin typeface="Oswald"/>
                <a:ea typeface="Oswald"/>
                <a:cs typeface="Oswald"/>
                <a:sym typeface="Oswald"/>
              </a:rPr>
              <a:t>Juli</a:t>
            </a:r>
            <a:endParaRPr sz="2400" b="1" dirty="0">
              <a:latin typeface="Oswald"/>
              <a:ea typeface="Oswald"/>
              <a:cs typeface="Oswald"/>
              <a:sym typeface="Oswald"/>
            </a:endParaRPr>
          </a:p>
        </p:txBody>
      </p:sp>
      <p:sp>
        <p:nvSpPr>
          <p:cNvPr id="141" name="Google Shape;141;p21"/>
          <p:cNvSpPr txBox="1"/>
          <p:nvPr/>
        </p:nvSpPr>
        <p:spPr>
          <a:xfrm>
            <a:off x="485775" y="2133600"/>
            <a:ext cx="4410000" cy="4191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lang="sv-SE" sz="1800" b="1" dirty="0">
              <a:latin typeface="Oswald"/>
              <a:ea typeface="Oswald"/>
              <a:cs typeface="Oswald"/>
              <a:sym typeface="Oswald"/>
            </a:endParaRPr>
          </a:p>
        </p:txBody>
      </p:sp>
      <p:sp>
        <p:nvSpPr>
          <p:cNvPr id="143" name="Google Shape;143;p21"/>
          <p:cNvSpPr txBox="1"/>
          <p:nvPr/>
        </p:nvSpPr>
        <p:spPr>
          <a:xfrm>
            <a:off x="409575" y="838200"/>
            <a:ext cx="2019300" cy="419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sv" sz="3600" b="1">
                <a:solidFill>
                  <a:srgbClr val="FFFFFF"/>
                </a:solidFill>
                <a:latin typeface="Oswald"/>
                <a:ea typeface="Oswald"/>
                <a:cs typeface="Oswald"/>
                <a:sym typeface="Oswald"/>
              </a:rPr>
              <a:t>SÖNDAG</a:t>
            </a:r>
            <a:endParaRPr sz="3600" b="1">
              <a:solidFill>
                <a:srgbClr val="FFFFFF"/>
              </a:solidFill>
              <a:latin typeface="Oswald"/>
              <a:ea typeface="Oswald"/>
              <a:cs typeface="Oswald"/>
              <a:sym typeface="Oswald"/>
            </a:endParaRPr>
          </a:p>
        </p:txBody>
      </p:sp>
      <p:pic>
        <p:nvPicPr>
          <p:cNvPr id="144" name="Google Shape;144;p21"/>
          <p:cNvPicPr preferRelativeResize="0"/>
          <p:nvPr/>
        </p:nvPicPr>
        <p:blipFill>
          <a:blip r:embed="rId3">
            <a:alphaModFix/>
          </a:blip>
          <a:stretch>
            <a:fillRect/>
          </a:stretch>
        </p:blipFill>
        <p:spPr>
          <a:xfrm>
            <a:off x="9842275" y="6746624"/>
            <a:ext cx="818053" cy="813377"/>
          </a:xfrm>
          <a:prstGeom prst="rect">
            <a:avLst/>
          </a:prstGeom>
          <a:noFill/>
          <a:ln>
            <a:noFill/>
          </a:ln>
        </p:spPr>
      </p:pic>
      <p:graphicFrame>
        <p:nvGraphicFramePr>
          <p:cNvPr id="2" name="Tabell 1">
            <a:extLst>
              <a:ext uri="{FF2B5EF4-FFF2-40B4-BE49-F238E27FC236}">
                <a16:creationId xmlns:a16="http://schemas.microsoft.com/office/drawing/2014/main" id="{86C258AB-D8C7-708A-649F-9FF2F61922B8}"/>
              </a:ext>
            </a:extLst>
          </p:cNvPr>
          <p:cNvGraphicFramePr>
            <a:graphicFrameLocks noGrp="1"/>
          </p:cNvGraphicFramePr>
          <p:nvPr>
            <p:extLst>
              <p:ext uri="{D42A27DB-BD31-4B8C-83A1-F6EECF244321}">
                <p14:modId xmlns:p14="http://schemas.microsoft.com/office/powerpoint/2010/main" val="3893823201"/>
              </p:ext>
            </p:extLst>
          </p:nvPr>
        </p:nvGraphicFramePr>
        <p:xfrm>
          <a:off x="365125" y="2095500"/>
          <a:ext cx="9843100" cy="4875456"/>
        </p:xfrm>
        <a:graphic>
          <a:graphicData uri="http://schemas.openxmlformats.org/drawingml/2006/table">
            <a:tbl>
              <a:tblPr lastCol="1">
                <a:tableStyleId>{F5BFFC66-6041-4A56-A10F-8973EFCE3DC0}</a:tableStyleId>
              </a:tblPr>
              <a:tblGrid>
                <a:gridCol w="2460775">
                  <a:extLst>
                    <a:ext uri="{9D8B030D-6E8A-4147-A177-3AD203B41FA5}">
                      <a16:colId xmlns:a16="http://schemas.microsoft.com/office/drawing/2014/main" val="1328238123"/>
                    </a:ext>
                  </a:extLst>
                </a:gridCol>
                <a:gridCol w="3334125">
                  <a:extLst>
                    <a:ext uri="{9D8B030D-6E8A-4147-A177-3AD203B41FA5}">
                      <a16:colId xmlns:a16="http://schemas.microsoft.com/office/drawing/2014/main" val="3168080064"/>
                    </a:ext>
                  </a:extLst>
                </a:gridCol>
                <a:gridCol w="1587425">
                  <a:extLst>
                    <a:ext uri="{9D8B030D-6E8A-4147-A177-3AD203B41FA5}">
                      <a16:colId xmlns:a16="http://schemas.microsoft.com/office/drawing/2014/main" val="2570502828"/>
                    </a:ext>
                  </a:extLst>
                </a:gridCol>
                <a:gridCol w="2460775">
                  <a:extLst>
                    <a:ext uri="{9D8B030D-6E8A-4147-A177-3AD203B41FA5}">
                      <a16:colId xmlns:a16="http://schemas.microsoft.com/office/drawing/2014/main" val="3546157940"/>
                    </a:ext>
                  </a:extLst>
                </a:gridCol>
              </a:tblGrid>
              <a:tr h="644981">
                <a:tc>
                  <a:txBody>
                    <a:bodyPr/>
                    <a:lstStyle/>
                    <a:p>
                      <a:pPr marL="0" lvl="0" indent="0" algn="l" rtl="0">
                        <a:spcBef>
                          <a:spcPts val="0"/>
                        </a:spcBef>
                        <a:spcAft>
                          <a:spcPts val="0"/>
                        </a:spcAft>
                        <a:buNone/>
                      </a:pPr>
                      <a:r>
                        <a:rPr lang="sv-SE" sz="1200" b="1" dirty="0">
                          <a:sym typeface="Montserrat"/>
                        </a:rPr>
                        <a:t>Datum</a:t>
                      </a:r>
                      <a:endParaRPr sz="1200" b="1"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r>
                        <a:rPr lang="sv" sz="1200" b="1" dirty="0">
                          <a:sym typeface="Montserrat"/>
                        </a:rPr>
                        <a:t>Typ av aktivitet + kommentar </a:t>
                      </a:r>
                      <a:endParaRPr sz="1200" b="1"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r>
                        <a:rPr lang="sv" sz="1200" b="1">
                          <a:sym typeface="Montserrat"/>
                        </a:rPr>
                        <a:t>Duration (min)</a:t>
                      </a:r>
                      <a:endParaRPr sz="1200" b="1">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r>
                        <a:rPr lang="sv" sz="1200" b="1">
                          <a:sym typeface="Montserrat"/>
                        </a:rPr>
                        <a:t>Intensitet (Borg skalan)</a:t>
                      </a:r>
                      <a:endParaRPr sz="1200" b="1">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79586608"/>
                  </a:ext>
                </a:extLst>
              </a:tr>
              <a:tr h="862729">
                <a:tc>
                  <a:txBody>
                    <a:bodyPr/>
                    <a:lstStyle/>
                    <a:p>
                      <a:pPr marL="0" lvl="0" indent="0" algn="l" rtl="0">
                        <a:spcBef>
                          <a:spcPts val="0"/>
                        </a:spcBef>
                        <a:spcAft>
                          <a:spcPts val="0"/>
                        </a:spcAft>
                        <a:buNone/>
                      </a:pPr>
                      <a:r>
                        <a:rPr lang="sv-SE" sz="1200" dirty="0">
                          <a:sym typeface="Montserrat"/>
                        </a:rPr>
                        <a:t>2/7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2012053541"/>
                  </a:ext>
                </a:extLst>
              </a:tr>
              <a:tr h="869359">
                <a:tc>
                  <a:txBody>
                    <a:bodyPr/>
                    <a:lstStyle/>
                    <a:p>
                      <a:pPr marL="0" lvl="0" indent="0" algn="l" rtl="0">
                        <a:spcBef>
                          <a:spcPts val="0"/>
                        </a:spcBef>
                        <a:spcAft>
                          <a:spcPts val="0"/>
                        </a:spcAft>
                        <a:buNone/>
                      </a:pPr>
                      <a:r>
                        <a:rPr lang="sv-SE" sz="1200" dirty="0">
                          <a:latin typeface="Montserrat"/>
                          <a:ea typeface="Montserrat"/>
                          <a:cs typeface="Montserrat"/>
                          <a:sym typeface="Montserrat"/>
                        </a:rPr>
                        <a:t>9/7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730788711"/>
                  </a:ext>
                </a:extLst>
              </a:tr>
              <a:tr h="834273">
                <a:tc>
                  <a:txBody>
                    <a:bodyPr/>
                    <a:lstStyle/>
                    <a:p>
                      <a:pPr marL="0" lvl="0" indent="0" algn="l" rtl="0">
                        <a:spcBef>
                          <a:spcPts val="0"/>
                        </a:spcBef>
                        <a:spcAft>
                          <a:spcPts val="0"/>
                        </a:spcAft>
                        <a:buNone/>
                      </a:pPr>
                      <a:r>
                        <a:rPr lang="sv-SE" sz="1200" dirty="0">
                          <a:sym typeface="Montserrat"/>
                        </a:rPr>
                        <a:t>16/7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1184498415"/>
                  </a:ext>
                </a:extLst>
              </a:tr>
              <a:tr h="809173">
                <a:tc>
                  <a:txBody>
                    <a:bodyPr/>
                    <a:lstStyle/>
                    <a:p>
                      <a:pPr marL="0" lvl="0" indent="0" algn="l" rtl="0">
                        <a:spcBef>
                          <a:spcPts val="0"/>
                        </a:spcBef>
                        <a:spcAft>
                          <a:spcPts val="0"/>
                        </a:spcAft>
                        <a:buNone/>
                      </a:pPr>
                      <a:r>
                        <a:rPr lang="sv-SE" sz="1200" dirty="0">
                          <a:latin typeface="Montserrat"/>
                          <a:ea typeface="Montserrat"/>
                          <a:cs typeface="Montserrat"/>
                          <a:sym typeface="Montserrat"/>
                        </a:rPr>
                        <a:t>23/7</a:t>
                      </a: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3668168029"/>
                  </a:ext>
                </a:extLst>
              </a:tr>
              <a:tr h="854941">
                <a:tc>
                  <a:txBody>
                    <a:bodyPr/>
                    <a:lstStyle/>
                    <a:p>
                      <a:pPr marL="0" lvl="0" indent="0" algn="l" rtl="0">
                        <a:spcBef>
                          <a:spcPts val="0"/>
                        </a:spcBef>
                        <a:spcAft>
                          <a:spcPts val="0"/>
                        </a:spcAft>
                        <a:buNone/>
                      </a:pPr>
                      <a:r>
                        <a:rPr lang="sv" sz="1200" dirty="0">
                          <a:solidFill>
                            <a:schemeClr val="dk1"/>
                          </a:solidFill>
                          <a:sym typeface="Montserrat"/>
                        </a:rPr>
                        <a:t>30/7</a:t>
                      </a:r>
                      <a:endParaRPr sz="1200" dirty="0">
                        <a:solidFill>
                          <a:schemeClr val="dk1"/>
                        </a:solidFill>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tc>
                  <a:txBody>
                    <a:bodyPr/>
                    <a:lstStyle/>
                    <a:p>
                      <a:pPr marL="0" lvl="0" indent="0" algn="l" rtl="0">
                        <a:spcBef>
                          <a:spcPts val="0"/>
                        </a:spcBef>
                        <a:spcAft>
                          <a:spcPts val="0"/>
                        </a:spcAft>
                        <a:buNone/>
                      </a:pPr>
                      <a:endParaRPr sz="1200" dirty="0">
                        <a:latin typeface="Montserrat"/>
                        <a:ea typeface="Montserrat"/>
                        <a:cs typeface="Montserrat"/>
                        <a:sym typeface="Montserrat"/>
                      </a:endParaRPr>
                    </a:p>
                  </a:txBody>
                  <a:tcPr marL="91425" marR="91425" marT="91425" marB="91425"/>
                </a:tc>
                <a:extLst>
                  <a:ext uri="{0D108BD9-81ED-4DB2-BD59-A6C34878D82A}">
                    <a16:rowId xmlns:a16="http://schemas.microsoft.com/office/drawing/2014/main" val="907399942"/>
                  </a:ext>
                </a:extLst>
              </a:tr>
            </a:tbl>
          </a:graphicData>
        </a:graphic>
      </p:graphicFrame>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289</Words>
  <Application>Microsoft Office PowerPoint</Application>
  <PresentationFormat>Anpassad</PresentationFormat>
  <Paragraphs>92</Paragraphs>
  <Slides>9</Slides>
  <Notes>9</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9</vt:i4>
      </vt:variant>
    </vt:vector>
  </HeadingPairs>
  <TitlesOfParts>
    <vt:vector size="14" baseType="lpstr">
      <vt:lpstr>Arial</vt:lpstr>
      <vt:lpstr>Times New Roman</vt:lpstr>
      <vt:lpstr>Montserrat</vt:lpstr>
      <vt:lpstr>Oswald</vt:lpstr>
      <vt:lpstr>Simple Light</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Helena Lundqvist</dc:creator>
  <cp:lastModifiedBy>Andreas Kallursén</cp:lastModifiedBy>
  <cp:revision>2</cp:revision>
  <dcterms:modified xsi:type="dcterms:W3CDTF">2023-07-04T06:23:36Z</dcterms:modified>
</cp:coreProperties>
</file>