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html" ContentType="image/unknown"/>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705" r:id="rId2"/>
  </p:sldMasterIdLst>
  <p:notesMasterIdLst>
    <p:notesMasterId r:id="rId20"/>
  </p:notesMasterIdLst>
  <p:handoutMasterIdLst>
    <p:handoutMasterId r:id="rId21"/>
  </p:handoutMasterIdLst>
  <p:sldIdLst>
    <p:sldId id="274" r:id="rId3"/>
    <p:sldId id="282" r:id="rId4"/>
    <p:sldId id="275" r:id="rId5"/>
    <p:sldId id="295" r:id="rId6"/>
    <p:sldId id="285" r:id="rId7"/>
    <p:sldId id="296" r:id="rId8"/>
    <p:sldId id="284" r:id="rId9"/>
    <p:sldId id="286" r:id="rId10"/>
    <p:sldId id="287" r:id="rId11"/>
    <p:sldId id="278" r:id="rId12"/>
    <p:sldId id="288" r:id="rId13"/>
    <p:sldId id="289" r:id="rId14"/>
    <p:sldId id="290" r:id="rId15"/>
    <p:sldId id="279" r:id="rId16"/>
    <p:sldId id="291" r:id="rId17"/>
    <p:sldId id="294" r:id="rId18"/>
    <p:sldId id="283" r:id="rId19"/>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vsnitt" id="{F4B05442-5FD6-DB41-A222-56572BA883D4}">
          <p14:sldIdLst>
            <p14:sldId id="274"/>
            <p14:sldId id="282"/>
            <p14:sldId id="275"/>
            <p14:sldId id="295"/>
            <p14:sldId id="285"/>
            <p14:sldId id="296"/>
            <p14:sldId id="284"/>
            <p14:sldId id="286"/>
            <p14:sldId id="287"/>
            <p14:sldId id="278"/>
            <p14:sldId id="288"/>
            <p14:sldId id="289"/>
            <p14:sldId id="290"/>
            <p14:sldId id="279"/>
            <p14:sldId id="291"/>
            <p14:sldId id="294"/>
            <p14:sldId id="28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ECFE1"/>
    <a:srgbClr val="A2C7D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346" autoAdjust="0"/>
    <p:restoredTop sz="86447"/>
  </p:normalViewPr>
  <p:slideViewPr>
    <p:cSldViewPr snapToGrid="0" snapToObjects="1">
      <p:cViewPr varScale="1">
        <p:scale>
          <a:sx n="89" d="100"/>
          <a:sy n="89" d="100"/>
        </p:scale>
        <p:origin x="355"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71" d="100"/>
          <a:sy n="171" d="100"/>
        </p:scale>
        <p:origin x="6536" y="16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xmlns="" id="{89B5D6B2-05A5-8D48-A135-6A6652C29F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xmlns="" id="{63BF6516-C05C-4442-B8E5-8CD47FE5D09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0B9F626-69F9-1144-B64E-68DB91FBC8CB}" type="datetimeFigureOut">
              <a:rPr lang="sv-SE" smtClean="0"/>
              <a:t>2020-10-02</a:t>
            </a:fld>
            <a:endParaRPr lang="sv-SE"/>
          </a:p>
        </p:txBody>
      </p:sp>
      <p:sp>
        <p:nvSpPr>
          <p:cNvPr id="4" name="Platshållare för sidfot 3">
            <a:extLst>
              <a:ext uri="{FF2B5EF4-FFF2-40B4-BE49-F238E27FC236}">
                <a16:creationId xmlns:a16="http://schemas.microsoft.com/office/drawing/2014/main" xmlns="" id="{66701864-1B6C-234E-9983-232C320332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xmlns="" id="{ACEB3C66-1C67-E24E-ABF9-AC3B5B76A6B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D0AA236-B52D-184C-90B7-8EB03C5642FA}" type="slidenum">
              <a:rPr lang="sv-SE" smtClean="0"/>
              <a:t>‹#›</a:t>
            </a:fld>
            <a:endParaRPr lang="sv-SE"/>
          </a:p>
        </p:txBody>
      </p:sp>
    </p:spTree>
    <p:extLst>
      <p:ext uri="{BB962C8B-B14F-4D97-AF65-F5344CB8AC3E}">
        <p14:creationId xmlns:p14="http://schemas.microsoft.com/office/powerpoint/2010/main" val="7671011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A88CD6C-A90C-214B-87F6-8043BF9699B9}" type="datetimeFigureOut">
              <a:rPr lang="sv-SE" smtClean="0"/>
              <a:t>2020-10-02</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149C64-16C4-454C-8618-7C4143ECF68A}" type="slidenum">
              <a:rPr lang="sv-SE" smtClean="0"/>
              <a:t>‹#›</a:t>
            </a:fld>
            <a:endParaRPr lang="sv-SE"/>
          </a:p>
        </p:txBody>
      </p:sp>
    </p:spTree>
    <p:extLst>
      <p:ext uri="{BB962C8B-B14F-4D97-AF65-F5344CB8AC3E}">
        <p14:creationId xmlns:p14="http://schemas.microsoft.com/office/powerpoint/2010/main" val="41420811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typ - röd bakgr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xmlns="" id="{B53FE4B3-7284-9947-88B0-243FFE181E29}"/>
              </a:ext>
            </a:extLst>
          </p:cNvPr>
          <p:cNvPicPr>
            <a:picLocks noChangeAspect="1"/>
          </p:cNvPicPr>
          <p:nvPr userDrawn="1"/>
        </p:nvPicPr>
        <p:blipFill>
          <a:blip r:embed="rId3"/>
          <a:stretch>
            <a:fillRect/>
          </a:stretch>
        </p:blipFill>
        <p:spPr>
          <a:xfrm>
            <a:off x="3498850" y="2810760"/>
            <a:ext cx="5194300" cy="406400"/>
          </a:xfrm>
          <a:prstGeom prst="rect">
            <a:avLst/>
          </a:prstGeom>
        </p:spPr>
      </p:pic>
    </p:spTree>
    <p:extLst>
      <p:ext uri="{BB962C8B-B14F-4D97-AF65-F5344CB8AC3E}">
        <p14:creationId xmlns:p14="http://schemas.microsoft.com/office/powerpoint/2010/main" val="34071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agram + text på rött - höger">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xmlns="" id="{D8E28EA6-0FCE-8349-806F-356FECAEA3E5}"/>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itle 1">
            <a:extLst>
              <a:ext uri="{FF2B5EF4-FFF2-40B4-BE49-F238E27FC236}">
                <a16:creationId xmlns:a16="http://schemas.microsoft.com/office/drawing/2014/main" xmlns="" id="{58A67FCD-8A9C-BC42-82EF-68A9471679B8}"/>
              </a:ext>
            </a:extLst>
          </p:cNvPr>
          <p:cNvSpPr>
            <a:spLocks noGrp="1"/>
          </p:cNvSpPr>
          <p:nvPr>
            <p:ph type="ctrTitle"/>
          </p:nvPr>
        </p:nvSpPr>
        <p:spPr>
          <a:xfrm>
            <a:off x="6834909" y="1311564"/>
            <a:ext cx="4655127" cy="617558"/>
          </a:xfrm>
        </p:spPr>
        <p:txBody>
          <a:bodyPr anchor="t" anchorCtr="0">
            <a:noAutofit/>
          </a:bodyPr>
          <a:lstStyle>
            <a:lvl1pPr algn="l">
              <a:defRPr sz="4000" b="1" i="0">
                <a:solidFill>
                  <a:schemeClr val="bg1"/>
                </a:solidFill>
                <a:latin typeface="Times New Roman" panose="02020603050405020304" pitchFamily="18" charset="0"/>
                <a:cs typeface="Times New Roman" panose="02020603050405020304" pitchFamily="18" charset="0"/>
              </a:defRPr>
            </a:lvl1pPr>
          </a:lstStyle>
          <a:p>
            <a:r>
              <a:rPr lang="sv-SE" smtClean="0"/>
              <a:t>Klicka här för att ändra format</a:t>
            </a:r>
            <a:endParaRPr lang="en-US" dirty="0"/>
          </a:p>
        </p:txBody>
      </p:sp>
      <p:sp>
        <p:nvSpPr>
          <p:cNvPr id="7" name="Title 1">
            <a:extLst>
              <a:ext uri="{FF2B5EF4-FFF2-40B4-BE49-F238E27FC236}">
                <a16:creationId xmlns:a16="http://schemas.microsoft.com/office/drawing/2014/main" xmlns="" id="{957CCFC4-731C-FF4B-9B78-CEDDB8EA67ED}"/>
              </a:ext>
            </a:extLst>
          </p:cNvPr>
          <p:cNvSpPr txBox="1">
            <a:spLocks/>
          </p:cNvSpPr>
          <p:nvPr userDrawn="1"/>
        </p:nvSpPr>
        <p:spPr>
          <a:xfrm>
            <a:off x="6834909" y="2179781"/>
            <a:ext cx="4655127" cy="374996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tx2"/>
                </a:solidFill>
                <a:latin typeface="Times New Roman" panose="02020603050405020304" pitchFamily="18" charset="0"/>
                <a:ea typeface="+mj-ea"/>
                <a:cs typeface="Times New Roman" panose="02020603050405020304" pitchFamily="18"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2000" b="0" i="0" dirty="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xmlns="" id="{7CA2465B-0B9A-1C48-A815-0DA249B77B40}"/>
              </a:ext>
            </a:extLst>
          </p:cNvPr>
          <p:cNvSpPr txBox="1">
            <a:spLocks/>
          </p:cNvSpPr>
          <p:nvPr userDrawn="1"/>
        </p:nvSpPr>
        <p:spPr>
          <a:xfrm>
            <a:off x="6834909" y="2827381"/>
            <a:ext cx="4655127" cy="617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bg1"/>
                </a:solidFill>
                <a:latin typeface="Times New Roman" panose="02020603050405020304" pitchFamily="18" charset="0"/>
                <a:ea typeface="+mj-ea"/>
                <a:cs typeface="Times New Roman" panose="02020603050405020304" pitchFamily="18" charset="0"/>
              </a:defRPr>
            </a:lvl1pPr>
          </a:lstStyle>
          <a:p>
            <a:endParaRPr lang="en-US" dirty="0"/>
          </a:p>
        </p:txBody>
      </p:sp>
      <p:sp>
        <p:nvSpPr>
          <p:cNvPr id="3" name="Platshållare för diagram 2">
            <a:extLst>
              <a:ext uri="{FF2B5EF4-FFF2-40B4-BE49-F238E27FC236}">
                <a16:creationId xmlns:a16="http://schemas.microsoft.com/office/drawing/2014/main" xmlns="" id="{F2D759FA-C66E-9348-854F-994A0DB2E7FF}"/>
              </a:ext>
            </a:extLst>
          </p:cNvPr>
          <p:cNvSpPr>
            <a:spLocks noGrp="1"/>
          </p:cNvSpPr>
          <p:nvPr>
            <p:ph type="chart" sz="quarter" idx="10"/>
          </p:nvPr>
        </p:nvSpPr>
        <p:spPr>
          <a:xfrm>
            <a:off x="868680" y="1208405"/>
            <a:ext cx="4332288" cy="4332288"/>
          </a:xfrm>
        </p:spPr>
        <p:txBody>
          <a:bodyPr/>
          <a:lstStyle/>
          <a:p>
            <a:r>
              <a:rPr lang="sv-SE" smtClean="0"/>
              <a:t>Klicka på ikonen för att lägga till ett diagram</a:t>
            </a:r>
            <a:endParaRPr lang="sv-SE"/>
          </a:p>
        </p:txBody>
      </p:sp>
    </p:spTree>
    <p:extLst>
      <p:ext uri="{BB962C8B-B14F-4D97-AF65-F5344CB8AC3E}">
        <p14:creationId xmlns:p14="http://schemas.microsoft.com/office/powerpoint/2010/main" val="187292194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agram + text på rött - vänster">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xmlns="" id="{D8E28EA6-0FCE-8349-806F-356FECAEA3E5}"/>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Title 1">
            <a:extLst>
              <a:ext uri="{FF2B5EF4-FFF2-40B4-BE49-F238E27FC236}">
                <a16:creationId xmlns:a16="http://schemas.microsoft.com/office/drawing/2014/main" xmlns="" id="{EB807E9D-521D-4D42-98D8-5AE1B675F14A}"/>
              </a:ext>
            </a:extLst>
          </p:cNvPr>
          <p:cNvSpPr>
            <a:spLocks noGrp="1"/>
          </p:cNvSpPr>
          <p:nvPr>
            <p:ph type="ctrTitle"/>
          </p:nvPr>
        </p:nvSpPr>
        <p:spPr>
          <a:xfrm>
            <a:off x="720436" y="1311564"/>
            <a:ext cx="4655127" cy="617558"/>
          </a:xfrm>
        </p:spPr>
        <p:txBody>
          <a:bodyPr anchor="t" anchorCtr="0">
            <a:noAutofit/>
          </a:bodyPr>
          <a:lstStyle>
            <a:lvl1pPr algn="l">
              <a:defRPr sz="4000" b="1" i="0">
                <a:solidFill>
                  <a:schemeClr val="bg1"/>
                </a:solidFill>
                <a:latin typeface="Times New Roman" panose="02020603050405020304" pitchFamily="18" charset="0"/>
                <a:cs typeface="Times New Roman" panose="02020603050405020304" pitchFamily="18" charset="0"/>
              </a:defRPr>
            </a:lvl1pPr>
          </a:lstStyle>
          <a:p>
            <a:r>
              <a:rPr lang="sv-SE" smtClean="0"/>
              <a:t>Klicka här för att ändra format</a:t>
            </a:r>
            <a:endParaRPr lang="en-US" dirty="0"/>
          </a:p>
        </p:txBody>
      </p:sp>
      <p:sp>
        <p:nvSpPr>
          <p:cNvPr id="16" name="Title 1">
            <a:extLst>
              <a:ext uri="{FF2B5EF4-FFF2-40B4-BE49-F238E27FC236}">
                <a16:creationId xmlns:a16="http://schemas.microsoft.com/office/drawing/2014/main" xmlns="" id="{74D39F3D-6B1B-124B-927B-84A99C65E78E}"/>
              </a:ext>
            </a:extLst>
          </p:cNvPr>
          <p:cNvSpPr txBox="1">
            <a:spLocks/>
          </p:cNvSpPr>
          <p:nvPr userDrawn="1"/>
        </p:nvSpPr>
        <p:spPr>
          <a:xfrm>
            <a:off x="720436" y="2179781"/>
            <a:ext cx="4655127" cy="374996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tx2"/>
                </a:solidFill>
                <a:latin typeface="Times New Roman" panose="02020603050405020304" pitchFamily="18" charset="0"/>
                <a:ea typeface="+mj-ea"/>
                <a:cs typeface="Times New Roman" panose="02020603050405020304" pitchFamily="18"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2000" b="0" i="0" dirty="0">
              <a:solidFill>
                <a:schemeClr val="bg1"/>
              </a:solidFill>
              <a:latin typeface="Arial" panose="020B0604020202020204" pitchFamily="34" charset="0"/>
              <a:cs typeface="Arial" panose="020B0604020202020204" pitchFamily="34" charset="0"/>
            </a:endParaRPr>
          </a:p>
        </p:txBody>
      </p:sp>
      <p:sp>
        <p:nvSpPr>
          <p:cNvPr id="6" name="Platshållare för diagram 2">
            <a:extLst>
              <a:ext uri="{FF2B5EF4-FFF2-40B4-BE49-F238E27FC236}">
                <a16:creationId xmlns:a16="http://schemas.microsoft.com/office/drawing/2014/main" xmlns="" id="{480E0DD1-ED76-2F40-8E70-33E725315484}"/>
              </a:ext>
            </a:extLst>
          </p:cNvPr>
          <p:cNvSpPr>
            <a:spLocks noGrp="1"/>
          </p:cNvSpPr>
          <p:nvPr>
            <p:ph type="chart" sz="quarter" idx="10"/>
          </p:nvPr>
        </p:nvSpPr>
        <p:spPr>
          <a:xfrm>
            <a:off x="6949440" y="1208405"/>
            <a:ext cx="4332288" cy="4332288"/>
          </a:xfrm>
        </p:spPr>
        <p:txBody>
          <a:bodyPr/>
          <a:lstStyle/>
          <a:p>
            <a:r>
              <a:rPr lang="sv-SE" smtClean="0"/>
              <a:t>Klicka på ikonen för att lägga till ett diagram</a:t>
            </a:r>
            <a:endParaRPr lang="sv-SE"/>
          </a:p>
        </p:txBody>
      </p:sp>
    </p:spTree>
    <p:extLst>
      <p:ext uri="{BB962C8B-B14F-4D97-AF65-F5344CB8AC3E}">
        <p14:creationId xmlns:p14="http://schemas.microsoft.com/office/powerpoint/2010/main" val="88752435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agram + text på vitt - höger">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D961A755-9EF7-414D-8449-710F79177EAA}"/>
              </a:ext>
            </a:extLst>
          </p:cNvPr>
          <p:cNvSpPr>
            <a:spLocks noGrp="1"/>
          </p:cNvSpPr>
          <p:nvPr>
            <p:ph type="ctrTitle"/>
          </p:nvPr>
        </p:nvSpPr>
        <p:spPr>
          <a:xfrm>
            <a:off x="6834909" y="1311564"/>
            <a:ext cx="4655127" cy="617558"/>
          </a:xfrm>
        </p:spPr>
        <p:txBody>
          <a:bodyPr anchor="t" anchorCtr="0">
            <a:noAutofit/>
          </a:bodyPr>
          <a:lstStyle>
            <a:lvl1pPr algn="l">
              <a:defRPr sz="4000" b="1" i="0">
                <a:solidFill>
                  <a:schemeClr val="tx2"/>
                </a:solidFill>
                <a:latin typeface="Times New Roman" panose="02020603050405020304" pitchFamily="18" charset="0"/>
                <a:cs typeface="Times New Roman" panose="02020603050405020304" pitchFamily="18" charset="0"/>
              </a:defRPr>
            </a:lvl1pPr>
          </a:lstStyle>
          <a:p>
            <a:r>
              <a:rPr lang="sv-SE" smtClean="0"/>
              <a:t>Klicka här för att ändra format</a:t>
            </a:r>
            <a:endParaRPr lang="en-US" dirty="0"/>
          </a:p>
        </p:txBody>
      </p:sp>
      <p:sp>
        <p:nvSpPr>
          <p:cNvPr id="10" name="Title 1">
            <a:extLst>
              <a:ext uri="{FF2B5EF4-FFF2-40B4-BE49-F238E27FC236}">
                <a16:creationId xmlns:a16="http://schemas.microsoft.com/office/drawing/2014/main" xmlns="" id="{3E3860BB-FF9A-F04A-B332-CBF0AEDC18EA}"/>
              </a:ext>
            </a:extLst>
          </p:cNvPr>
          <p:cNvSpPr txBox="1">
            <a:spLocks/>
          </p:cNvSpPr>
          <p:nvPr userDrawn="1"/>
        </p:nvSpPr>
        <p:spPr>
          <a:xfrm>
            <a:off x="6834909" y="2424853"/>
            <a:ext cx="4655127" cy="350489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tx2"/>
                </a:solidFill>
                <a:latin typeface="Times New Roman" panose="02020603050405020304" pitchFamily="18" charset="0"/>
                <a:ea typeface="+mj-ea"/>
                <a:cs typeface="Times New Roman" panose="02020603050405020304" pitchFamily="18"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2000" b="0" i="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5" name="Platshållare för diagram 2">
            <a:extLst>
              <a:ext uri="{FF2B5EF4-FFF2-40B4-BE49-F238E27FC236}">
                <a16:creationId xmlns:a16="http://schemas.microsoft.com/office/drawing/2014/main" xmlns="" id="{B421A55F-9866-914F-B1D3-AD99F180E24A}"/>
              </a:ext>
            </a:extLst>
          </p:cNvPr>
          <p:cNvSpPr>
            <a:spLocks noGrp="1"/>
          </p:cNvSpPr>
          <p:nvPr>
            <p:ph type="chart" sz="quarter" idx="10"/>
          </p:nvPr>
        </p:nvSpPr>
        <p:spPr>
          <a:xfrm>
            <a:off x="868680" y="1208405"/>
            <a:ext cx="4332288" cy="4332288"/>
          </a:xfrm>
        </p:spPr>
        <p:txBody>
          <a:bodyPr/>
          <a:lstStyle/>
          <a:p>
            <a:r>
              <a:rPr lang="sv-SE" smtClean="0"/>
              <a:t>Klicka på ikonen för att lägga till ett diagram</a:t>
            </a:r>
            <a:endParaRPr lang="sv-SE"/>
          </a:p>
        </p:txBody>
      </p:sp>
    </p:spTree>
    <p:extLst>
      <p:ext uri="{BB962C8B-B14F-4D97-AF65-F5344CB8AC3E}">
        <p14:creationId xmlns:p14="http://schemas.microsoft.com/office/powerpoint/2010/main" val="56587692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agram + text på vitt - vänster">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xmlns="" id="{B9140913-A9C8-BA41-86D9-D507FBC6A72D}"/>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itle 1">
            <a:extLst>
              <a:ext uri="{FF2B5EF4-FFF2-40B4-BE49-F238E27FC236}">
                <a16:creationId xmlns:a16="http://schemas.microsoft.com/office/drawing/2014/main" xmlns="" id="{DD4B425D-A8B5-174D-BD3B-FFA6C47D03AA}"/>
              </a:ext>
            </a:extLst>
          </p:cNvPr>
          <p:cNvSpPr>
            <a:spLocks noGrp="1"/>
          </p:cNvSpPr>
          <p:nvPr>
            <p:ph type="ctrTitle"/>
          </p:nvPr>
        </p:nvSpPr>
        <p:spPr>
          <a:xfrm>
            <a:off x="720436" y="1311564"/>
            <a:ext cx="4655127" cy="617558"/>
          </a:xfrm>
        </p:spPr>
        <p:txBody>
          <a:bodyPr anchor="t" anchorCtr="0">
            <a:noAutofit/>
          </a:bodyPr>
          <a:lstStyle>
            <a:lvl1pPr algn="l">
              <a:defRPr sz="4000" b="1" i="0">
                <a:solidFill>
                  <a:schemeClr val="tx2"/>
                </a:solidFill>
                <a:latin typeface="Times New Roman" panose="02020603050405020304" pitchFamily="18" charset="0"/>
                <a:cs typeface="Times New Roman" panose="02020603050405020304" pitchFamily="18" charset="0"/>
              </a:defRPr>
            </a:lvl1pPr>
          </a:lstStyle>
          <a:p>
            <a:r>
              <a:rPr lang="sv-SE" smtClean="0"/>
              <a:t>Klicka här för att ändra format</a:t>
            </a:r>
            <a:endParaRPr lang="en-US" dirty="0"/>
          </a:p>
        </p:txBody>
      </p:sp>
      <p:sp>
        <p:nvSpPr>
          <p:cNvPr id="10" name="Title 1">
            <a:extLst>
              <a:ext uri="{FF2B5EF4-FFF2-40B4-BE49-F238E27FC236}">
                <a16:creationId xmlns:a16="http://schemas.microsoft.com/office/drawing/2014/main" xmlns="" id="{7E646873-1D57-AC45-8F1A-4EDFF7987D00}"/>
              </a:ext>
            </a:extLst>
          </p:cNvPr>
          <p:cNvSpPr txBox="1">
            <a:spLocks/>
          </p:cNvSpPr>
          <p:nvPr userDrawn="1"/>
        </p:nvSpPr>
        <p:spPr>
          <a:xfrm>
            <a:off x="720436" y="2179781"/>
            <a:ext cx="4655127" cy="374996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tx2"/>
                </a:solidFill>
                <a:latin typeface="Times New Roman" panose="02020603050405020304" pitchFamily="18" charset="0"/>
                <a:ea typeface="+mj-ea"/>
                <a:cs typeface="Times New Roman" panose="02020603050405020304" pitchFamily="18"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2000" b="0" i="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Platshållare för diagram 2">
            <a:extLst>
              <a:ext uri="{FF2B5EF4-FFF2-40B4-BE49-F238E27FC236}">
                <a16:creationId xmlns:a16="http://schemas.microsoft.com/office/drawing/2014/main" xmlns="" id="{982A88AB-6431-1841-AC0F-38CFCF81BC6C}"/>
              </a:ext>
            </a:extLst>
          </p:cNvPr>
          <p:cNvSpPr>
            <a:spLocks noGrp="1"/>
          </p:cNvSpPr>
          <p:nvPr>
            <p:ph type="chart" sz="quarter" idx="10"/>
          </p:nvPr>
        </p:nvSpPr>
        <p:spPr>
          <a:xfrm>
            <a:off x="6949440" y="1208405"/>
            <a:ext cx="4332288" cy="4332288"/>
          </a:xfrm>
        </p:spPr>
        <p:txBody>
          <a:bodyPr/>
          <a:lstStyle/>
          <a:p>
            <a:r>
              <a:rPr lang="sv-SE" smtClean="0"/>
              <a:t>Klicka på ikonen för att lägga till ett diagram</a:t>
            </a:r>
            <a:endParaRPr lang="sv-SE"/>
          </a:p>
        </p:txBody>
      </p:sp>
    </p:spTree>
    <p:extLst>
      <p:ext uri="{BB962C8B-B14F-4D97-AF65-F5344CB8AC3E}">
        <p14:creationId xmlns:p14="http://schemas.microsoft.com/office/powerpoint/2010/main" val="144736428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martArt + text på rött - höger">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xmlns="" id="{D8E28EA6-0FCE-8349-806F-356FECAEA3E5}"/>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itle 1">
            <a:extLst>
              <a:ext uri="{FF2B5EF4-FFF2-40B4-BE49-F238E27FC236}">
                <a16:creationId xmlns:a16="http://schemas.microsoft.com/office/drawing/2014/main" xmlns="" id="{58A67FCD-8A9C-BC42-82EF-68A9471679B8}"/>
              </a:ext>
            </a:extLst>
          </p:cNvPr>
          <p:cNvSpPr>
            <a:spLocks noGrp="1"/>
          </p:cNvSpPr>
          <p:nvPr>
            <p:ph type="ctrTitle"/>
          </p:nvPr>
        </p:nvSpPr>
        <p:spPr>
          <a:xfrm>
            <a:off x="6834909" y="1311564"/>
            <a:ext cx="4655127" cy="617558"/>
          </a:xfrm>
        </p:spPr>
        <p:txBody>
          <a:bodyPr anchor="t" anchorCtr="0">
            <a:noAutofit/>
          </a:bodyPr>
          <a:lstStyle>
            <a:lvl1pPr algn="l">
              <a:defRPr sz="4000" b="1" i="0">
                <a:solidFill>
                  <a:schemeClr val="bg1"/>
                </a:solidFill>
                <a:latin typeface="Times New Roman" panose="02020603050405020304" pitchFamily="18" charset="0"/>
                <a:cs typeface="Times New Roman" panose="02020603050405020304" pitchFamily="18" charset="0"/>
              </a:defRPr>
            </a:lvl1pPr>
          </a:lstStyle>
          <a:p>
            <a:r>
              <a:rPr lang="sv-SE" smtClean="0"/>
              <a:t>Klicka här för att ändra format</a:t>
            </a:r>
            <a:endParaRPr lang="en-US" dirty="0"/>
          </a:p>
        </p:txBody>
      </p:sp>
      <p:sp>
        <p:nvSpPr>
          <p:cNvPr id="7" name="Title 1">
            <a:extLst>
              <a:ext uri="{FF2B5EF4-FFF2-40B4-BE49-F238E27FC236}">
                <a16:creationId xmlns:a16="http://schemas.microsoft.com/office/drawing/2014/main" xmlns="" id="{957CCFC4-731C-FF4B-9B78-CEDDB8EA67ED}"/>
              </a:ext>
            </a:extLst>
          </p:cNvPr>
          <p:cNvSpPr txBox="1">
            <a:spLocks/>
          </p:cNvSpPr>
          <p:nvPr userDrawn="1"/>
        </p:nvSpPr>
        <p:spPr>
          <a:xfrm>
            <a:off x="6834909" y="2179781"/>
            <a:ext cx="4655127" cy="374996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tx2"/>
                </a:solidFill>
                <a:latin typeface="Times New Roman" panose="02020603050405020304" pitchFamily="18" charset="0"/>
                <a:ea typeface="+mj-ea"/>
                <a:cs typeface="Times New Roman" panose="02020603050405020304" pitchFamily="18"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2000" b="0" i="0" dirty="0">
              <a:solidFill>
                <a:schemeClr val="bg1"/>
              </a:solidFill>
              <a:latin typeface="Arial" panose="020B0604020202020204" pitchFamily="34" charset="0"/>
              <a:cs typeface="Arial" panose="020B0604020202020204" pitchFamily="34" charset="0"/>
            </a:endParaRPr>
          </a:p>
        </p:txBody>
      </p:sp>
      <p:sp>
        <p:nvSpPr>
          <p:cNvPr id="11" name="Title 1">
            <a:extLst>
              <a:ext uri="{FF2B5EF4-FFF2-40B4-BE49-F238E27FC236}">
                <a16:creationId xmlns:a16="http://schemas.microsoft.com/office/drawing/2014/main" xmlns="" id="{7CA2465B-0B9A-1C48-A815-0DA249B77B40}"/>
              </a:ext>
            </a:extLst>
          </p:cNvPr>
          <p:cNvSpPr txBox="1">
            <a:spLocks/>
          </p:cNvSpPr>
          <p:nvPr userDrawn="1"/>
        </p:nvSpPr>
        <p:spPr>
          <a:xfrm>
            <a:off x="6834909" y="2827381"/>
            <a:ext cx="4655127" cy="617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bg1"/>
                </a:solidFill>
                <a:latin typeface="Times New Roman" panose="02020603050405020304" pitchFamily="18" charset="0"/>
                <a:ea typeface="+mj-ea"/>
                <a:cs typeface="Times New Roman" panose="02020603050405020304" pitchFamily="18" charset="0"/>
              </a:defRPr>
            </a:lvl1pPr>
          </a:lstStyle>
          <a:p>
            <a:endParaRPr lang="en-US" dirty="0"/>
          </a:p>
        </p:txBody>
      </p:sp>
      <p:sp>
        <p:nvSpPr>
          <p:cNvPr id="4" name="Platshållare för SmartArt 3">
            <a:extLst>
              <a:ext uri="{FF2B5EF4-FFF2-40B4-BE49-F238E27FC236}">
                <a16:creationId xmlns:a16="http://schemas.microsoft.com/office/drawing/2014/main" xmlns="" id="{74A7FE4F-415C-FD40-80B6-AC66C003FD42}"/>
              </a:ext>
            </a:extLst>
          </p:cNvPr>
          <p:cNvSpPr>
            <a:spLocks noGrp="1"/>
          </p:cNvSpPr>
          <p:nvPr>
            <p:ph type="dgm" sz="quarter" idx="10"/>
          </p:nvPr>
        </p:nvSpPr>
        <p:spPr>
          <a:xfrm>
            <a:off x="977900" y="1297781"/>
            <a:ext cx="4251325" cy="4262437"/>
          </a:xfrm>
        </p:spPr>
        <p:txBody>
          <a:bodyPr/>
          <a:lstStyle/>
          <a:p>
            <a:r>
              <a:rPr lang="sv-SE" smtClean="0"/>
              <a:t>Klicka på ikonen för att lägga till SmartArt-grafik</a:t>
            </a:r>
            <a:endParaRPr lang="sv-SE"/>
          </a:p>
        </p:txBody>
      </p:sp>
    </p:spTree>
    <p:extLst>
      <p:ext uri="{BB962C8B-B14F-4D97-AF65-F5344CB8AC3E}">
        <p14:creationId xmlns:p14="http://schemas.microsoft.com/office/powerpoint/2010/main" val="2657196316"/>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rtArt + text på rött - vänster">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xmlns="" id="{D8E28EA6-0FCE-8349-806F-356FECAEA3E5}"/>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Title 1">
            <a:extLst>
              <a:ext uri="{FF2B5EF4-FFF2-40B4-BE49-F238E27FC236}">
                <a16:creationId xmlns:a16="http://schemas.microsoft.com/office/drawing/2014/main" xmlns="" id="{EB807E9D-521D-4D42-98D8-5AE1B675F14A}"/>
              </a:ext>
            </a:extLst>
          </p:cNvPr>
          <p:cNvSpPr>
            <a:spLocks noGrp="1"/>
          </p:cNvSpPr>
          <p:nvPr>
            <p:ph type="ctrTitle"/>
          </p:nvPr>
        </p:nvSpPr>
        <p:spPr>
          <a:xfrm>
            <a:off x="720436" y="1311564"/>
            <a:ext cx="4655127" cy="617558"/>
          </a:xfrm>
        </p:spPr>
        <p:txBody>
          <a:bodyPr anchor="t" anchorCtr="0">
            <a:noAutofit/>
          </a:bodyPr>
          <a:lstStyle>
            <a:lvl1pPr algn="l">
              <a:defRPr sz="4000" b="1" i="0">
                <a:solidFill>
                  <a:schemeClr val="bg1"/>
                </a:solidFill>
                <a:latin typeface="Times New Roman" panose="02020603050405020304" pitchFamily="18" charset="0"/>
                <a:cs typeface="Times New Roman" panose="02020603050405020304" pitchFamily="18" charset="0"/>
              </a:defRPr>
            </a:lvl1pPr>
          </a:lstStyle>
          <a:p>
            <a:r>
              <a:rPr lang="sv-SE" smtClean="0"/>
              <a:t>Klicka här för att ändra format</a:t>
            </a:r>
            <a:endParaRPr lang="en-US" dirty="0"/>
          </a:p>
        </p:txBody>
      </p:sp>
      <p:sp>
        <p:nvSpPr>
          <p:cNvPr id="16" name="Title 1">
            <a:extLst>
              <a:ext uri="{FF2B5EF4-FFF2-40B4-BE49-F238E27FC236}">
                <a16:creationId xmlns:a16="http://schemas.microsoft.com/office/drawing/2014/main" xmlns="" id="{74D39F3D-6B1B-124B-927B-84A99C65E78E}"/>
              </a:ext>
            </a:extLst>
          </p:cNvPr>
          <p:cNvSpPr txBox="1">
            <a:spLocks/>
          </p:cNvSpPr>
          <p:nvPr userDrawn="1"/>
        </p:nvSpPr>
        <p:spPr>
          <a:xfrm>
            <a:off x="720436" y="2179781"/>
            <a:ext cx="4655127" cy="374996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tx2"/>
                </a:solidFill>
                <a:latin typeface="Times New Roman" panose="02020603050405020304" pitchFamily="18" charset="0"/>
                <a:ea typeface="+mj-ea"/>
                <a:cs typeface="Times New Roman" panose="02020603050405020304" pitchFamily="18"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2000" b="0" i="0" dirty="0">
              <a:solidFill>
                <a:schemeClr val="bg1"/>
              </a:solidFill>
              <a:latin typeface="Arial" panose="020B0604020202020204" pitchFamily="34" charset="0"/>
              <a:cs typeface="Arial" panose="020B0604020202020204" pitchFamily="34" charset="0"/>
            </a:endParaRPr>
          </a:p>
        </p:txBody>
      </p:sp>
      <p:sp>
        <p:nvSpPr>
          <p:cNvPr id="7" name="Platshållare för SmartArt 3">
            <a:extLst>
              <a:ext uri="{FF2B5EF4-FFF2-40B4-BE49-F238E27FC236}">
                <a16:creationId xmlns:a16="http://schemas.microsoft.com/office/drawing/2014/main" xmlns="" id="{F48A5B12-7480-7D4A-9268-D9422092CD62}"/>
              </a:ext>
            </a:extLst>
          </p:cNvPr>
          <p:cNvSpPr>
            <a:spLocks noGrp="1"/>
          </p:cNvSpPr>
          <p:nvPr>
            <p:ph type="dgm" sz="quarter" idx="10"/>
          </p:nvPr>
        </p:nvSpPr>
        <p:spPr>
          <a:xfrm>
            <a:off x="6816436" y="1297781"/>
            <a:ext cx="4251325" cy="4262437"/>
          </a:xfrm>
        </p:spPr>
        <p:txBody>
          <a:bodyPr/>
          <a:lstStyle/>
          <a:p>
            <a:r>
              <a:rPr lang="sv-SE" smtClean="0"/>
              <a:t>Klicka på ikonen för att lägga till SmartArt-grafik</a:t>
            </a:r>
            <a:endParaRPr lang="sv-SE"/>
          </a:p>
        </p:txBody>
      </p:sp>
    </p:spTree>
    <p:extLst>
      <p:ext uri="{BB962C8B-B14F-4D97-AF65-F5344CB8AC3E}">
        <p14:creationId xmlns:p14="http://schemas.microsoft.com/office/powerpoint/2010/main" val="107238029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martArt + text på vitt - höger">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D961A755-9EF7-414D-8449-710F79177EAA}"/>
              </a:ext>
            </a:extLst>
          </p:cNvPr>
          <p:cNvSpPr>
            <a:spLocks noGrp="1"/>
          </p:cNvSpPr>
          <p:nvPr>
            <p:ph type="ctrTitle"/>
          </p:nvPr>
        </p:nvSpPr>
        <p:spPr>
          <a:xfrm>
            <a:off x="6834909" y="1311564"/>
            <a:ext cx="4655127" cy="617558"/>
          </a:xfrm>
        </p:spPr>
        <p:txBody>
          <a:bodyPr anchor="t" anchorCtr="0">
            <a:noAutofit/>
          </a:bodyPr>
          <a:lstStyle>
            <a:lvl1pPr algn="l">
              <a:defRPr sz="4000" b="1" i="0">
                <a:solidFill>
                  <a:schemeClr val="tx2"/>
                </a:solidFill>
                <a:latin typeface="Times New Roman" panose="02020603050405020304" pitchFamily="18" charset="0"/>
                <a:cs typeface="Times New Roman" panose="02020603050405020304" pitchFamily="18" charset="0"/>
              </a:defRPr>
            </a:lvl1pPr>
          </a:lstStyle>
          <a:p>
            <a:r>
              <a:rPr lang="sv-SE" smtClean="0"/>
              <a:t>Klicka här för att ändra format</a:t>
            </a:r>
            <a:endParaRPr lang="en-US" dirty="0"/>
          </a:p>
        </p:txBody>
      </p:sp>
      <p:sp>
        <p:nvSpPr>
          <p:cNvPr id="10" name="Title 1">
            <a:extLst>
              <a:ext uri="{FF2B5EF4-FFF2-40B4-BE49-F238E27FC236}">
                <a16:creationId xmlns:a16="http://schemas.microsoft.com/office/drawing/2014/main" xmlns="" id="{3E3860BB-FF9A-F04A-B332-CBF0AEDC18EA}"/>
              </a:ext>
            </a:extLst>
          </p:cNvPr>
          <p:cNvSpPr txBox="1">
            <a:spLocks/>
          </p:cNvSpPr>
          <p:nvPr userDrawn="1"/>
        </p:nvSpPr>
        <p:spPr>
          <a:xfrm>
            <a:off x="6834909" y="2424853"/>
            <a:ext cx="4655127" cy="350489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tx2"/>
                </a:solidFill>
                <a:latin typeface="Times New Roman" panose="02020603050405020304" pitchFamily="18" charset="0"/>
                <a:ea typeface="+mj-ea"/>
                <a:cs typeface="Times New Roman" panose="02020603050405020304" pitchFamily="18"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2000" b="0" i="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6" name="Platshållare för SmartArt 3">
            <a:extLst>
              <a:ext uri="{FF2B5EF4-FFF2-40B4-BE49-F238E27FC236}">
                <a16:creationId xmlns:a16="http://schemas.microsoft.com/office/drawing/2014/main" xmlns="" id="{AFCD9826-EEB6-7C48-8B5D-A1897C5B7950}"/>
              </a:ext>
            </a:extLst>
          </p:cNvPr>
          <p:cNvSpPr>
            <a:spLocks noGrp="1"/>
          </p:cNvSpPr>
          <p:nvPr>
            <p:ph type="dgm" sz="quarter" idx="10"/>
          </p:nvPr>
        </p:nvSpPr>
        <p:spPr>
          <a:xfrm>
            <a:off x="977900" y="1297781"/>
            <a:ext cx="4251325" cy="4262437"/>
          </a:xfrm>
        </p:spPr>
        <p:txBody>
          <a:bodyPr/>
          <a:lstStyle/>
          <a:p>
            <a:r>
              <a:rPr lang="sv-SE" smtClean="0"/>
              <a:t>Klicka på ikonen för att lägga till SmartArt-grafik</a:t>
            </a:r>
            <a:endParaRPr lang="sv-SE"/>
          </a:p>
        </p:txBody>
      </p:sp>
    </p:spTree>
    <p:extLst>
      <p:ext uri="{BB962C8B-B14F-4D97-AF65-F5344CB8AC3E}">
        <p14:creationId xmlns:p14="http://schemas.microsoft.com/office/powerpoint/2010/main" val="249922738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martArt + text på vitt - vänster">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xmlns="" id="{B9140913-A9C8-BA41-86D9-D507FBC6A72D}"/>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itle 1">
            <a:extLst>
              <a:ext uri="{FF2B5EF4-FFF2-40B4-BE49-F238E27FC236}">
                <a16:creationId xmlns:a16="http://schemas.microsoft.com/office/drawing/2014/main" xmlns="" id="{DD4B425D-A8B5-174D-BD3B-FFA6C47D03AA}"/>
              </a:ext>
            </a:extLst>
          </p:cNvPr>
          <p:cNvSpPr>
            <a:spLocks noGrp="1"/>
          </p:cNvSpPr>
          <p:nvPr>
            <p:ph type="ctrTitle"/>
          </p:nvPr>
        </p:nvSpPr>
        <p:spPr>
          <a:xfrm>
            <a:off x="720436" y="1311564"/>
            <a:ext cx="4655127" cy="617558"/>
          </a:xfrm>
        </p:spPr>
        <p:txBody>
          <a:bodyPr anchor="t" anchorCtr="0">
            <a:noAutofit/>
          </a:bodyPr>
          <a:lstStyle>
            <a:lvl1pPr algn="l">
              <a:defRPr sz="4000" b="1" i="0">
                <a:solidFill>
                  <a:schemeClr val="tx2"/>
                </a:solidFill>
                <a:latin typeface="Times New Roman" panose="02020603050405020304" pitchFamily="18" charset="0"/>
                <a:cs typeface="Times New Roman" panose="02020603050405020304" pitchFamily="18" charset="0"/>
              </a:defRPr>
            </a:lvl1pPr>
          </a:lstStyle>
          <a:p>
            <a:r>
              <a:rPr lang="sv-SE" smtClean="0"/>
              <a:t>Klicka här för att ändra format</a:t>
            </a:r>
            <a:endParaRPr lang="en-US" dirty="0"/>
          </a:p>
        </p:txBody>
      </p:sp>
      <p:sp>
        <p:nvSpPr>
          <p:cNvPr id="10" name="Title 1">
            <a:extLst>
              <a:ext uri="{FF2B5EF4-FFF2-40B4-BE49-F238E27FC236}">
                <a16:creationId xmlns:a16="http://schemas.microsoft.com/office/drawing/2014/main" xmlns="" id="{7E646873-1D57-AC45-8F1A-4EDFF7987D00}"/>
              </a:ext>
            </a:extLst>
          </p:cNvPr>
          <p:cNvSpPr txBox="1">
            <a:spLocks/>
          </p:cNvSpPr>
          <p:nvPr userDrawn="1"/>
        </p:nvSpPr>
        <p:spPr>
          <a:xfrm>
            <a:off x="720436" y="2179781"/>
            <a:ext cx="4655127" cy="374996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tx2"/>
                </a:solidFill>
                <a:latin typeface="Times New Roman" panose="02020603050405020304" pitchFamily="18" charset="0"/>
                <a:ea typeface="+mj-ea"/>
                <a:cs typeface="Times New Roman" panose="02020603050405020304" pitchFamily="18"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2000" b="0" i="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9" name="Platshållare för SmartArt 3">
            <a:extLst>
              <a:ext uri="{FF2B5EF4-FFF2-40B4-BE49-F238E27FC236}">
                <a16:creationId xmlns:a16="http://schemas.microsoft.com/office/drawing/2014/main" xmlns="" id="{6D3F0C16-AB2E-6346-A0FB-D8A501A75C91}"/>
              </a:ext>
            </a:extLst>
          </p:cNvPr>
          <p:cNvSpPr>
            <a:spLocks noGrp="1"/>
          </p:cNvSpPr>
          <p:nvPr>
            <p:ph type="dgm" sz="quarter" idx="10"/>
          </p:nvPr>
        </p:nvSpPr>
        <p:spPr>
          <a:xfrm>
            <a:off x="6816436" y="1297781"/>
            <a:ext cx="4251325" cy="4262437"/>
          </a:xfrm>
        </p:spPr>
        <p:txBody>
          <a:bodyPr/>
          <a:lstStyle/>
          <a:p>
            <a:r>
              <a:rPr lang="sv-SE" smtClean="0"/>
              <a:t>Klicka på ikonen för att lägga till SmartArt-grafik</a:t>
            </a:r>
            <a:endParaRPr lang="sv-SE"/>
          </a:p>
        </p:txBody>
      </p:sp>
    </p:spTree>
    <p:extLst>
      <p:ext uri="{BB962C8B-B14F-4D97-AF65-F5344CB8AC3E}">
        <p14:creationId xmlns:p14="http://schemas.microsoft.com/office/powerpoint/2010/main" val="4093838228"/>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Röd list vänster + tex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xmlns="" id="{D8E28EA6-0FCE-8349-806F-356FECAEA3E5}"/>
              </a:ext>
            </a:extLst>
          </p:cNvPr>
          <p:cNvSpPr/>
          <p:nvPr userDrawn="1"/>
        </p:nvSpPr>
        <p:spPr>
          <a:xfrm>
            <a:off x="0" y="0"/>
            <a:ext cx="26877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Title 1">
            <a:extLst>
              <a:ext uri="{FF2B5EF4-FFF2-40B4-BE49-F238E27FC236}">
                <a16:creationId xmlns:a16="http://schemas.microsoft.com/office/drawing/2014/main" xmlns="" id="{B06DF5D5-F8E6-824F-A32F-EADA5A18A85D}"/>
              </a:ext>
            </a:extLst>
          </p:cNvPr>
          <p:cNvSpPr>
            <a:spLocks noGrp="1"/>
          </p:cNvSpPr>
          <p:nvPr>
            <p:ph type="ctrTitle"/>
          </p:nvPr>
        </p:nvSpPr>
        <p:spPr>
          <a:xfrm>
            <a:off x="295564" y="538018"/>
            <a:ext cx="2216727" cy="404091"/>
          </a:xfrm>
        </p:spPr>
        <p:txBody>
          <a:bodyPr anchor="t" anchorCtr="0">
            <a:noAutofit/>
          </a:bodyPr>
          <a:lstStyle>
            <a:lvl1pPr algn="l">
              <a:defRPr sz="3000" b="1" i="0">
                <a:solidFill>
                  <a:schemeClr val="bg1"/>
                </a:solidFill>
                <a:latin typeface="Times New Roman" panose="02020603050405020304" pitchFamily="18" charset="0"/>
                <a:cs typeface="Times New Roman" panose="02020603050405020304" pitchFamily="18" charset="0"/>
              </a:defRPr>
            </a:lvl1pPr>
          </a:lstStyle>
          <a:p>
            <a:r>
              <a:rPr lang="sv-SE" smtClean="0"/>
              <a:t>Klicka här för att ändra format</a:t>
            </a:r>
            <a:endParaRPr lang="en-US" dirty="0"/>
          </a:p>
        </p:txBody>
      </p:sp>
      <p:sp>
        <p:nvSpPr>
          <p:cNvPr id="6" name="Title 1">
            <a:extLst>
              <a:ext uri="{FF2B5EF4-FFF2-40B4-BE49-F238E27FC236}">
                <a16:creationId xmlns:a16="http://schemas.microsoft.com/office/drawing/2014/main" xmlns="" id="{C548960F-04EE-D84D-B02F-C7CB33821A4B}"/>
              </a:ext>
            </a:extLst>
          </p:cNvPr>
          <p:cNvSpPr txBox="1">
            <a:spLocks/>
          </p:cNvSpPr>
          <p:nvPr userDrawn="1"/>
        </p:nvSpPr>
        <p:spPr>
          <a:xfrm>
            <a:off x="3786910" y="1652066"/>
            <a:ext cx="7730836" cy="190393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tx2"/>
                </a:solidFill>
                <a:latin typeface="Times New Roman" panose="02020603050405020304" pitchFamily="18" charset="0"/>
                <a:ea typeface="+mj-ea"/>
                <a:cs typeface="Times New Roman" panose="02020603050405020304" pitchFamily="18" charset="0"/>
              </a:defRPr>
            </a:lvl1pPr>
          </a:lstStyle>
          <a:p>
            <a:pPr marL="342900" marR="0" lvl="0" indent="-342900" algn="l" defTabSz="914400" rtl="0" eaLnBrk="1" fontAlgn="auto" latinLnBrk="0" hangingPunct="1">
              <a:lnSpc>
                <a:spcPct val="90000"/>
              </a:lnSpc>
              <a:spcBef>
                <a:spcPct val="0"/>
              </a:spcBef>
              <a:spcAft>
                <a:spcPts val="0"/>
              </a:spcAft>
              <a:buClr>
                <a:schemeClr val="bg2"/>
              </a:buClr>
              <a:buSzTx/>
              <a:buFont typeface="Arial" panose="020B0604020202020204" pitchFamily="34" charset="0"/>
              <a:buChar char="•"/>
              <a:tabLst/>
              <a:defRPr/>
            </a:pPr>
            <a:endParaRPr lang="en-US" sz="2000" b="0" i="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94370008"/>
      </p:ext>
    </p:extLst>
  </p:cSld>
  <p:clrMapOvr>
    <a:masterClrMapping/>
  </p:clrMapOvr>
  <p:extLst mod="1">
    <p:ext uri="{DCECCB84-F9BA-43D5-87BE-67443E8EF086}">
      <p15:sldGuideLst xmlns:p15="http://schemas.microsoft.com/office/powerpoint/2012/main">
        <p15:guide id="1" orient="horz" pos="3566" userDrawn="1">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Grå list vänster + text">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xmlns="" id="{D8E28EA6-0FCE-8349-806F-356FECAEA3E5}"/>
              </a:ext>
            </a:extLst>
          </p:cNvPr>
          <p:cNvSpPr/>
          <p:nvPr userDrawn="1"/>
        </p:nvSpPr>
        <p:spPr>
          <a:xfrm>
            <a:off x="0" y="0"/>
            <a:ext cx="2687782"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3" name="Title 1">
            <a:extLst>
              <a:ext uri="{FF2B5EF4-FFF2-40B4-BE49-F238E27FC236}">
                <a16:creationId xmlns:a16="http://schemas.microsoft.com/office/drawing/2014/main" xmlns="" id="{B06DF5D5-F8E6-824F-A32F-EADA5A18A85D}"/>
              </a:ext>
            </a:extLst>
          </p:cNvPr>
          <p:cNvSpPr>
            <a:spLocks noGrp="1"/>
          </p:cNvSpPr>
          <p:nvPr>
            <p:ph type="ctrTitle"/>
          </p:nvPr>
        </p:nvSpPr>
        <p:spPr>
          <a:xfrm>
            <a:off x="295564" y="538018"/>
            <a:ext cx="2216727" cy="404091"/>
          </a:xfrm>
        </p:spPr>
        <p:txBody>
          <a:bodyPr anchor="t" anchorCtr="0">
            <a:noAutofit/>
          </a:bodyPr>
          <a:lstStyle>
            <a:lvl1pPr algn="l">
              <a:defRPr sz="3000" b="1" i="0">
                <a:solidFill>
                  <a:schemeClr val="tx1">
                    <a:lumMod val="75000"/>
                    <a:lumOff val="25000"/>
                  </a:schemeClr>
                </a:solidFill>
                <a:latin typeface="Times New Roman" panose="02020603050405020304" pitchFamily="18" charset="0"/>
                <a:cs typeface="Times New Roman" panose="02020603050405020304" pitchFamily="18" charset="0"/>
              </a:defRPr>
            </a:lvl1pPr>
          </a:lstStyle>
          <a:p>
            <a:r>
              <a:rPr lang="sv-SE" smtClean="0"/>
              <a:t>Klicka här för att ändra format</a:t>
            </a:r>
            <a:endParaRPr lang="en-US" dirty="0"/>
          </a:p>
        </p:txBody>
      </p:sp>
      <p:sp>
        <p:nvSpPr>
          <p:cNvPr id="6" name="Title 1">
            <a:extLst>
              <a:ext uri="{FF2B5EF4-FFF2-40B4-BE49-F238E27FC236}">
                <a16:creationId xmlns:a16="http://schemas.microsoft.com/office/drawing/2014/main" xmlns="" id="{C548960F-04EE-D84D-B02F-C7CB33821A4B}"/>
              </a:ext>
            </a:extLst>
          </p:cNvPr>
          <p:cNvSpPr txBox="1">
            <a:spLocks/>
          </p:cNvSpPr>
          <p:nvPr userDrawn="1"/>
        </p:nvSpPr>
        <p:spPr>
          <a:xfrm>
            <a:off x="3786910" y="1652066"/>
            <a:ext cx="7730836" cy="190393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tx2"/>
                </a:solidFill>
                <a:latin typeface="Times New Roman" panose="02020603050405020304" pitchFamily="18" charset="0"/>
                <a:ea typeface="+mj-ea"/>
                <a:cs typeface="Times New Roman" panose="02020603050405020304" pitchFamily="18" charset="0"/>
              </a:defRPr>
            </a:lvl1pPr>
          </a:lstStyle>
          <a:p>
            <a:pPr marL="342900" marR="0" lvl="0" indent="-342900" algn="l" defTabSz="914400" rtl="0" eaLnBrk="1" fontAlgn="auto" latinLnBrk="0" hangingPunct="1">
              <a:lnSpc>
                <a:spcPct val="90000"/>
              </a:lnSpc>
              <a:spcBef>
                <a:spcPct val="0"/>
              </a:spcBef>
              <a:spcAft>
                <a:spcPts val="0"/>
              </a:spcAft>
              <a:buClr>
                <a:schemeClr val="bg2"/>
              </a:buClr>
              <a:buSzTx/>
              <a:buFont typeface="Arial" panose="020B0604020202020204" pitchFamily="34" charset="0"/>
              <a:buChar char="•"/>
              <a:tabLst/>
              <a:defRPr/>
            </a:pPr>
            <a:endParaRPr lang="en-US" sz="2000" b="0" i="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43112917"/>
      </p:ext>
    </p:extLst>
  </p:cSld>
  <p:clrMapOvr>
    <a:masterClrMapping/>
  </p:clrMapOvr>
  <p:extLst mod="1">
    <p:ext uri="{DCECCB84-F9BA-43D5-87BE-67443E8EF086}">
      <p15:sldGuideLst xmlns:p15="http://schemas.microsoft.com/office/powerpoint/2012/main">
        <p15:guide id="1" orient="horz" pos="3566">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ogotyp - vit bakgr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xmlns="" id="{82DA3E4B-4D02-C548-BA0B-CCF1FA1FE537}"/>
              </a:ext>
            </a:extLst>
          </p:cNvPr>
          <p:cNvPicPr>
            <a:picLocks noChangeAspect="1"/>
          </p:cNvPicPr>
          <p:nvPr userDrawn="1"/>
        </p:nvPicPr>
        <p:blipFill>
          <a:blip r:embed="rId3"/>
          <a:stretch>
            <a:fillRect/>
          </a:stretch>
        </p:blipFill>
        <p:spPr>
          <a:xfrm>
            <a:off x="3505200" y="2657761"/>
            <a:ext cx="5181600" cy="711200"/>
          </a:xfrm>
          <a:prstGeom prst="rect">
            <a:avLst/>
          </a:prstGeom>
        </p:spPr>
      </p:pic>
    </p:spTree>
    <p:extLst>
      <p:ext uri="{BB962C8B-B14F-4D97-AF65-F5344CB8AC3E}">
        <p14:creationId xmlns:p14="http://schemas.microsoft.com/office/powerpoint/2010/main" val="13350018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ildsida">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8BC882B-F45E-6F4D-86C2-AA2EDE94C60C}"/>
              </a:ext>
            </a:extLst>
          </p:cNvPr>
          <p:cNvSpPr txBox="1">
            <a:spLocks/>
          </p:cNvSpPr>
          <p:nvPr userDrawn="1"/>
        </p:nvSpPr>
        <p:spPr>
          <a:xfrm>
            <a:off x="1062182" y="2653144"/>
            <a:ext cx="9651998" cy="176183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tx2"/>
                </a:solidFill>
                <a:latin typeface="Times New Roman" panose="02020603050405020304" pitchFamily="18" charset="0"/>
                <a:ea typeface="+mj-ea"/>
                <a:cs typeface="Times New Roman" panose="02020603050405020304" pitchFamily="18" charset="0"/>
              </a:defRPr>
            </a:lvl1pPr>
          </a:lstStyle>
          <a:p>
            <a:pPr>
              <a:lnSpc>
                <a:spcPct val="100000"/>
              </a:lnSpc>
            </a:pPr>
            <a:endParaRPr lang="sv-SE" sz="2000" b="0" i="0" kern="1200" dirty="0">
              <a:solidFill>
                <a:schemeClr val="tx1">
                  <a:lumMod val="75000"/>
                  <a:lumOff val="25000"/>
                </a:schemeClr>
              </a:solidFill>
              <a:effectLst/>
              <a:latin typeface="Arial" panose="020B0604020202020204" pitchFamily="34" charset="0"/>
              <a:ea typeface="+mj-ea"/>
              <a:cs typeface="Arial" panose="020B0604020202020204" pitchFamily="34" charset="0"/>
            </a:endParaRPr>
          </a:p>
        </p:txBody>
      </p:sp>
      <p:sp>
        <p:nvSpPr>
          <p:cNvPr id="4" name="Platshållare för bild 23">
            <a:extLst>
              <a:ext uri="{FF2B5EF4-FFF2-40B4-BE49-F238E27FC236}">
                <a16:creationId xmlns:a16="http://schemas.microsoft.com/office/drawing/2014/main" xmlns="" id="{E22B23ED-6C27-CF40-BB59-BA5E9E77D8BB}"/>
              </a:ext>
            </a:extLst>
          </p:cNvPr>
          <p:cNvSpPr>
            <a:spLocks noGrp="1"/>
          </p:cNvSpPr>
          <p:nvPr>
            <p:ph type="pic" sz="quarter" idx="17"/>
          </p:nvPr>
        </p:nvSpPr>
        <p:spPr>
          <a:xfrm>
            <a:off x="0" y="0"/>
            <a:ext cx="12192000" cy="6858000"/>
          </a:xfrm>
        </p:spPr>
        <p:txBody>
          <a:bodyPr>
            <a:normAutofit/>
          </a:bodyPr>
          <a:lstStyle>
            <a:lvl1pPr marL="0" indent="0">
              <a:buFontTx/>
              <a:buNone/>
              <a:defRPr sz="1200"/>
            </a:lvl1pPr>
          </a:lstStyle>
          <a:p>
            <a:r>
              <a:rPr lang="sv-SE" smtClean="0"/>
              <a:t>Klicka på ikonen för att lägga till en bild</a:t>
            </a:r>
            <a:endParaRPr lang="sv-SE" dirty="0"/>
          </a:p>
        </p:txBody>
      </p:sp>
      <p:pic>
        <p:nvPicPr>
          <p:cNvPr id="8" name="Bildobjekt 7">
            <a:extLst>
              <a:ext uri="{FF2B5EF4-FFF2-40B4-BE49-F238E27FC236}">
                <a16:creationId xmlns:a16="http://schemas.microsoft.com/office/drawing/2014/main" xmlns="" id="{48A62602-038F-EB48-A00F-94CEE6D2BF53}"/>
              </a:ext>
            </a:extLst>
          </p:cNvPr>
          <p:cNvPicPr>
            <a:picLocks noChangeAspect="1"/>
          </p:cNvPicPr>
          <p:nvPr userDrawn="1"/>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6786627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lmslide">
    <p:bg>
      <p:bgPr>
        <a:solidFill>
          <a:schemeClr val="bg1"/>
        </a:solidFill>
        <a:effectLst/>
      </p:bgPr>
    </p:bg>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58BC882B-F45E-6F4D-86C2-AA2EDE94C60C}"/>
              </a:ext>
            </a:extLst>
          </p:cNvPr>
          <p:cNvSpPr txBox="1">
            <a:spLocks/>
          </p:cNvSpPr>
          <p:nvPr userDrawn="1"/>
        </p:nvSpPr>
        <p:spPr>
          <a:xfrm>
            <a:off x="1062182" y="2653144"/>
            <a:ext cx="9651998" cy="176183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tx2"/>
                </a:solidFill>
                <a:latin typeface="Times New Roman" panose="02020603050405020304" pitchFamily="18" charset="0"/>
                <a:ea typeface="+mj-ea"/>
                <a:cs typeface="Times New Roman" panose="02020603050405020304" pitchFamily="18" charset="0"/>
              </a:defRPr>
            </a:lvl1pPr>
          </a:lstStyle>
          <a:p>
            <a:pPr>
              <a:lnSpc>
                <a:spcPct val="100000"/>
              </a:lnSpc>
            </a:pPr>
            <a:endParaRPr lang="sv-SE" sz="2000" b="0" i="0" kern="1200" dirty="0">
              <a:solidFill>
                <a:schemeClr val="tx1">
                  <a:lumMod val="75000"/>
                  <a:lumOff val="25000"/>
                </a:schemeClr>
              </a:solidFill>
              <a:effectLst/>
              <a:latin typeface="Arial" panose="020B0604020202020204" pitchFamily="34" charset="0"/>
              <a:ea typeface="+mj-ea"/>
              <a:cs typeface="Arial" panose="020B0604020202020204" pitchFamily="34" charset="0"/>
            </a:endParaRPr>
          </a:p>
        </p:txBody>
      </p:sp>
      <p:sp>
        <p:nvSpPr>
          <p:cNvPr id="3" name="Platshållare för media 2">
            <a:extLst>
              <a:ext uri="{FF2B5EF4-FFF2-40B4-BE49-F238E27FC236}">
                <a16:creationId xmlns:a16="http://schemas.microsoft.com/office/drawing/2014/main" xmlns="" id="{FE5E90BE-7780-EB41-B692-9AF6EF22A935}"/>
              </a:ext>
            </a:extLst>
          </p:cNvPr>
          <p:cNvSpPr>
            <a:spLocks noGrp="1"/>
          </p:cNvSpPr>
          <p:nvPr>
            <p:ph type="media" sz="quarter" idx="10"/>
          </p:nvPr>
        </p:nvSpPr>
        <p:spPr>
          <a:xfrm>
            <a:off x="0" y="0"/>
            <a:ext cx="12192000" cy="6858000"/>
          </a:xfrm>
        </p:spPr>
        <p:txBody>
          <a:bodyPr/>
          <a:lstStyle/>
          <a:p>
            <a:r>
              <a:rPr lang="sv-SE" smtClean="0"/>
              <a:t>Klicka på ikonen för att lägga till ett medieklipp</a:t>
            </a:r>
            <a:endParaRPr lang="sv-SE"/>
          </a:p>
        </p:txBody>
      </p:sp>
    </p:spTree>
    <p:extLst>
      <p:ext uri="{BB962C8B-B14F-4D97-AF65-F5344CB8AC3E}">
        <p14:creationId xmlns:p14="http://schemas.microsoft.com/office/powerpoint/2010/main" val="10876056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t rubrik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092BA791-9893-F844-8939-D79ADDB3F6D1}"/>
              </a:ext>
            </a:extLst>
          </p:cNvPr>
          <p:cNvSpPr>
            <a:spLocks noGrp="1"/>
          </p:cNvSpPr>
          <p:nvPr>
            <p:ph type="ctrTitle"/>
          </p:nvPr>
        </p:nvSpPr>
        <p:spPr>
          <a:xfrm>
            <a:off x="1062181" y="1615208"/>
            <a:ext cx="9651999" cy="712356"/>
          </a:xfrm>
        </p:spPr>
        <p:txBody>
          <a:bodyPr anchor="t" anchorCtr="0">
            <a:noAutofit/>
          </a:bodyPr>
          <a:lstStyle>
            <a:lvl1pPr algn="l">
              <a:defRPr sz="5000" b="1" i="0">
                <a:solidFill>
                  <a:schemeClr val="tx2"/>
                </a:solidFill>
                <a:latin typeface="Times New Roman" panose="02020603050405020304" pitchFamily="18" charset="0"/>
                <a:cs typeface="Times New Roman" panose="02020603050405020304" pitchFamily="18" charset="0"/>
              </a:defRPr>
            </a:lvl1pPr>
          </a:lstStyle>
          <a:p>
            <a:r>
              <a:rPr lang="sv-SE" smtClean="0"/>
              <a:t>Klicka här för att ändra format</a:t>
            </a:r>
            <a:endParaRPr lang="en-US" dirty="0"/>
          </a:p>
        </p:txBody>
      </p:sp>
      <p:sp>
        <p:nvSpPr>
          <p:cNvPr id="5" name="Title 1">
            <a:extLst>
              <a:ext uri="{FF2B5EF4-FFF2-40B4-BE49-F238E27FC236}">
                <a16:creationId xmlns:a16="http://schemas.microsoft.com/office/drawing/2014/main" xmlns="" id="{58BC882B-F45E-6F4D-86C2-AA2EDE94C60C}"/>
              </a:ext>
            </a:extLst>
          </p:cNvPr>
          <p:cNvSpPr txBox="1">
            <a:spLocks/>
          </p:cNvSpPr>
          <p:nvPr userDrawn="1"/>
        </p:nvSpPr>
        <p:spPr>
          <a:xfrm>
            <a:off x="1062182" y="2653144"/>
            <a:ext cx="9651998" cy="176183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tx2"/>
                </a:solidFill>
                <a:latin typeface="Times New Roman" panose="02020603050405020304" pitchFamily="18" charset="0"/>
                <a:ea typeface="+mj-ea"/>
                <a:cs typeface="Times New Roman" panose="02020603050405020304" pitchFamily="18" charset="0"/>
              </a:defRPr>
            </a:lvl1pPr>
          </a:lstStyle>
          <a:p>
            <a:pPr>
              <a:lnSpc>
                <a:spcPct val="100000"/>
              </a:lnSpc>
            </a:pPr>
            <a:endParaRPr lang="sv-SE" sz="2000" b="0" i="0" kern="1200" dirty="0">
              <a:solidFill>
                <a:schemeClr val="tx1">
                  <a:lumMod val="75000"/>
                  <a:lumOff val="25000"/>
                </a:schemeClr>
              </a:solidFill>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35860514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Röd rubriksi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092BA791-9893-F844-8939-D79ADDB3F6D1}"/>
              </a:ext>
            </a:extLst>
          </p:cNvPr>
          <p:cNvSpPr>
            <a:spLocks noGrp="1"/>
          </p:cNvSpPr>
          <p:nvPr>
            <p:ph type="ctrTitle"/>
          </p:nvPr>
        </p:nvSpPr>
        <p:spPr>
          <a:xfrm>
            <a:off x="1062181" y="1615208"/>
            <a:ext cx="9651999" cy="712356"/>
          </a:xfrm>
        </p:spPr>
        <p:txBody>
          <a:bodyPr anchor="t" anchorCtr="0">
            <a:noAutofit/>
          </a:bodyPr>
          <a:lstStyle>
            <a:lvl1pPr algn="l">
              <a:defRPr sz="5000" b="1" i="0">
                <a:solidFill>
                  <a:schemeClr val="bg1"/>
                </a:solidFill>
                <a:latin typeface="Times New Roman" panose="02020603050405020304" pitchFamily="18" charset="0"/>
                <a:cs typeface="Times New Roman" panose="02020603050405020304" pitchFamily="18" charset="0"/>
              </a:defRPr>
            </a:lvl1pPr>
          </a:lstStyle>
          <a:p>
            <a:r>
              <a:rPr lang="sv-SE" smtClean="0"/>
              <a:t>Klicka här för att ändra format</a:t>
            </a:r>
            <a:endParaRPr lang="en-US" dirty="0"/>
          </a:p>
        </p:txBody>
      </p:sp>
      <p:sp>
        <p:nvSpPr>
          <p:cNvPr id="5" name="Title 1">
            <a:extLst>
              <a:ext uri="{FF2B5EF4-FFF2-40B4-BE49-F238E27FC236}">
                <a16:creationId xmlns:a16="http://schemas.microsoft.com/office/drawing/2014/main" xmlns="" id="{58BC882B-F45E-6F4D-86C2-AA2EDE94C60C}"/>
              </a:ext>
            </a:extLst>
          </p:cNvPr>
          <p:cNvSpPr txBox="1">
            <a:spLocks/>
          </p:cNvSpPr>
          <p:nvPr userDrawn="1"/>
        </p:nvSpPr>
        <p:spPr>
          <a:xfrm>
            <a:off x="1062182" y="2653144"/>
            <a:ext cx="9651998" cy="176183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tx2"/>
                </a:solidFill>
                <a:latin typeface="Times New Roman" panose="02020603050405020304" pitchFamily="18" charset="0"/>
                <a:ea typeface="+mj-ea"/>
                <a:cs typeface="Times New Roman" panose="02020603050405020304" pitchFamily="18" charset="0"/>
              </a:defRPr>
            </a:lvl1pPr>
          </a:lstStyle>
          <a:p>
            <a:pPr>
              <a:lnSpc>
                <a:spcPct val="100000"/>
              </a:lnSpc>
            </a:pPr>
            <a:endParaRPr lang="sv-SE" sz="2000" b="0" i="0" kern="1200" dirty="0">
              <a:solidFill>
                <a:schemeClr val="bg1"/>
              </a:solidFill>
              <a:effectLst/>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19362870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sta + bild - vit - vänste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55BF158C-3F72-764C-958A-33B7B4297446}"/>
              </a:ext>
            </a:extLst>
          </p:cNvPr>
          <p:cNvSpPr>
            <a:spLocks noGrp="1"/>
          </p:cNvSpPr>
          <p:nvPr>
            <p:ph type="title"/>
          </p:nvPr>
        </p:nvSpPr>
        <p:spPr>
          <a:xfrm>
            <a:off x="705973" y="780585"/>
            <a:ext cx="4735822" cy="1600200"/>
          </a:xfrm>
        </p:spPr>
        <p:txBody>
          <a:bodyPr anchor="b"/>
          <a:lstStyle>
            <a:lvl1pPr>
              <a:defRPr sz="3200" b="1">
                <a:solidFill>
                  <a:schemeClr val="tx2"/>
                </a:solidFill>
              </a:defRPr>
            </a:lvl1pPr>
          </a:lstStyle>
          <a:p>
            <a:r>
              <a:rPr lang="sv-SE" smtClean="0"/>
              <a:t>Klicka här för att ändra format</a:t>
            </a:r>
            <a:endParaRPr lang="sv-SE" dirty="0"/>
          </a:p>
        </p:txBody>
      </p:sp>
      <p:sp>
        <p:nvSpPr>
          <p:cNvPr id="4" name="Platshållare för text 3">
            <a:extLst>
              <a:ext uri="{FF2B5EF4-FFF2-40B4-BE49-F238E27FC236}">
                <a16:creationId xmlns:a16="http://schemas.microsoft.com/office/drawing/2014/main" xmlns="" id="{3E849151-8969-754B-934F-F32FE092042D}"/>
              </a:ext>
            </a:extLst>
          </p:cNvPr>
          <p:cNvSpPr>
            <a:spLocks noGrp="1"/>
          </p:cNvSpPr>
          <p:nvPr>
            <p:ph type="body" sz="half" idx="2"/>
          </p:nvPr>
        </p:nvSpPr>
        <p:spPr>
          <a:xfrm>
            <a:off x="705973" y="2380785"/>
            <a:ext cx="4735822" cy="3811588"/>
          </a:xfrm>
        </p:spPr>
        <p:txBody>
          <a:bodyPr>
            <a:normAutofit/>
          </a:bodyPr>
          <a:lstStyle>
            <a:lvl1pPr marL="285750" indent="-285750">
              <a:buClr>
                <a:schemeClr val="bg2"/>
              </a:buClr>
              <a:buFont typeface="Arial" panose="020B0604020202020204" pitchFamily="34" charset="0"/>
              <a:buChar char="•"/>
              <a:defRPr sz="2200">
                <a:solidFill>
                  <a:schemeClr val="tx1">
                    <a:lumMod val="75000"/>
                    <a:lumOff val="25000"/>
                  </a:schemeClr>
                </a:solidFill>
              </a:defRPr>
            </a:lvl1pPr>
            <a:lvl2pPr marL="742950" indent="-285750">
              <a:buClr>
                <a:schemeClr val="bg2"/>
              </a:buClr>
              <a:buFont typeface="Arial" panose="020B0604020202020204" pitchFamily="34" charset="0"/>
              <a:buChar char="•"/>
              <a:defRPr sz="1800">
                <a:solidFill>
                  <a:schemeClr val="tx1">
                    <a:lumMod val="75000"/>
                    <a:lumOff val="25000"/>
                  </a:schemeClr>
                </a:solidFill>
              </a:defRPr>
            </a:lvl2pPr>
            <a:lvl3pPr marL="1085850" indent="-171450">
              <a:buClr>
                <a:schemeClr val="bg2"/>
              </a:buClr>
              <a:buFont typeface="Arial" panose="020B0604020202020204" pitchFamily="34" charset="0"/>
              <a:buChar char="•"/>
              <a:defRPr sz="1600">
                <a:solidFill>
                  <a:schemeClr val="tx1">
                    <a:lumMod val="75000"/>
                    <a:lumOff val="25000"/>
                  </a:schemeClr>
                </a:solidFill>
              </a:defRPr>
            </a:lvl3pPr>
            <a:lvl4pPr marL="1543050" indent="-171450">
              <a:buClr>
                <a:schemeClr val="bg2"/>
              </a:buClr>
              <a:buFont typeface="Arial" panose="020B0604020202020204" pitchFamily="34" charset="0"/>
              <a:buChar char="•"/>
              <a:defRPr sz="1400">
                <a:solidFill>
                  <a:schemeClr val="tx1">
                    <a:lumMod val="75000"/>
                    <a:lumOff val="25000"/>
                  </a:schemeClr>
                </a:solidFill>
              </a:defRPr>
            </a:lvl4pPr>
            <a:lvl5pPr marL="2000250" indent="-171450">
              <a:buClr>
                <a:schemeClr val="bg2"/>
              </a:buClr>
              <a:buFont typeface="Arial" panose="020B0604020202020204" pitchFamily="34" charset="0"/>
              <a:buChar char="•"/>
              <a:defRPr sz="12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8" name="Platshållare för bild 23">
            <a:extLst>
              <a:ext uri="{FF2B5EF4-FFF2-40B4-BE49-F238E27FC236}">
                <a16:creationId xmlns:a16="http://schemas.microsoft.com/office/drawing/2014/main" xmlns="" id="{4653838A-5576-5148-B6F9-74B0B82D2184}"/>
              </a:ext>
            </a:extLst>
          </p:cNvPr>
          <p:cNvSpPr>
            <a:spLocks noGrp="1"/>
          </p:cNvSpPr>
          <p:nvPr>
            <p:ph type="pic" sz="quarter" idx="17"/>
          </p:nvPr>
        </p:nvSpPr>
        <p:spPr>
          <a:xfrm>
            <a:off x="6102774" y="0"/>
            <a:ext cx="6089226" cy="6858000"/>
          </a:xfrm>
        </p:spPr>
        <p:txBody>
          <a:bodyPr>
            <a:normAutofit/>
          </a:bodyPr>
          <a:lstStyle>
            <a:lvl1pPr marL="0" indent="0">
              <a:buFontTx/>
              <a:buNone/>
              <a:defRPr sz="1200"/>
            </a:lvl1pPr>
          </a:lstStyle>
          <a:p>
            <a:r>
              <a:rPr lang="sv-SE" smtClean="0"/>
              <a:t>Klicka på ikonen för att lägga till en bild</a:t>
            </a:r>
            <a:endParaRPr lang="sv-SE" dirty="0"/>
          </a:p>
        </p:txBody>
      </p:sp>
    </p:spTree>
    <p:extLst>
      <p:ext uri="{BB962C8B-B14F-4D97-AF65-F5344CB8AC3E}">
        <p14:creationId xmlns:p14="http://schemas.microsoft.com/office/powerpoint/2010/main" val="11193192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ista + bild - vit - höger">
    <p:spTree>
      <p:nvGrpSpPr>
        <p:cNvPr id="1" name=""/>
        <p:cNvGrpSpPr/>
        <p:nvPr/>
      </p:nvGrpSpPr>
      <p:grpSpPr>
        <a:xfrm>
          <a:off x="0" y="0"/>
          <a:ext cx="0" cy="0"/>
          <a:chOff x="0" y="0"/>
          <a:chExt cx="0" cy="0"/>
        </a:xfrm>
      </p:grpSpPr>
      <p:sp>
        <p:nvSpPr>
          <p:cNvPr id="7" name="Rubrik 1">
            <a:extLst>
              <a:ext uri="{FF2B5EF4-FFF2-40B4-BE49-F238E27FC236}">
                <a16:creationId xmlns:a16="http://schemas.microsoft.com/office/drawing/2014/main" xmlns="" id="{DA57A44A-7FA9-864A-AA59-65BF546F5075}"/>
              </a:ext>
            </a:extLst>
          </p:cNvPr>
          <p:cNvSpPr>
            <a:spLocks noGrp="1"/>
          </p:cNvSpPr>
          <p:nvPr>
            <p:ph type="title"/>
          </p:nvPr>
        </p:nvSpPr>
        <p:spPr>
          <a:xfrm>
            <a:off x="6824547" y="753918"/>
            <a:ext cx="4728116" cy="1600200"/>
          </a:xfrm>
        </p:spPr>
        <p:txBody>
          <a:bodyPr anchor="b"/>
          <a:lstStyle>
            <a:lvl1pPr>
              <a:defRPr sz="3200" b="1">
                <a:solidFill>
                  <a:schemeClr val="tx2"/>
                </a:solidFill>
              </a:defRPr>
            </a:lvl1pPr>
          </a:lstStyle>
          <a:p>
            <a:r>
              <a:rPr lang="sv-SE" smtClean="0"/>
              <a:t>Klicka här för att ändra format</a:t>
            </a:r>
            <a:endParaRPr lang="sv-SE" dirty="0"/>
          </a:p>
        </p:txBody>
      </p:sp>
      <p:sp>
        <p:nvSpPr>
          <p:cNvPr id="9" name="Platshållare för text 3">
            <a:extLst>
              <a:ext uri="{FF2B5EF4-FFF2-40B4-BE49-F238E27FC236}">
                <a16:creationId xmlns:a16="http://schemas.microsoft.com/office/drawing/2014/main" xmlns="" id="{24241978-E096-E848-AE89-CD20AC516064}"/>
              </a:ext>
            </a:extLst>
          </p:cNvPr>
          <p:cNvSpPr>
            <a:spLocks noGrp="1"/>
          </p:cNvSpPr>
          <p:nvPr>
            <p:ph type="body" sz="half" idx="2"/>
          </p:nvPr>
        </p:nvSpPr>
        <p:spPr>
          <a:xfrm>
            <a:off x="6824547" y="2354118"/>
            <a:ext cx="4728116" cy="3811588"/>
          </a:xfrm>
        </p:spPr>
        <p:txBody>
          <a:bodyPr>
            <a:normAutofit/>
          </a:bodyPr>
          <a:lstStyle>
            <a:lvl1pPr marL="285750" indent="-285750">
              <a:buClr>
                <a:schemeClr val="bg2"/>
              </a:buClr>
              <a:buFont typeface="Arial" panose="020B0604020202020204" pitchFamily="34" charset="0"/>
              <a:buChar char="•"/>
              <a:defRPr sz="2200">
                <a:solidFill>
                  <a:schemeClr val="tx1">
                    <a:lumMod val="75000"/>
                    <a:lumOff val="25000"/>
                  </a:schemeClr>
                </a:solidFill>
              </a:defRPr>
            </a:lvl1pPr>
            <a:lvl2pPr marL="742950" indent="-285750">
              <a:buClr>
                <a:schemeClr val="bg2"/>
              </a:buClr>
              <a:buFont typeface="Arial" panose="020B0604020202020204" pitchFamily="34" charset="0"/>
              <a:buChar char="•"/>
              <a:defRPr sz="1800">
                <a:solidFill>
                  <a:schemeClr val="tx1">
                    <a:lumMod val="75000"/>
                    <a:lumOff val="25000"/>
                  </a:schemeClr>
                </a:solidFill>
              </a:defRPr>
            </a:lvl2pPr>
            <a:lvl3pPr marL="1085850" indent="-171450">
              <a:buClr>
                <a:schemeClr val="bg2"/>
              </a:buClr>
              <a:buFont typeface="Arial" panose="020B0604020202020204" pitchFamily="34" charset="0"/>
              <a:buChar char="•"/>
              <a:defRPr sz="1600">
                <a:solidFill>
                  <a:schemeClr val="tx1">
                    <a:lumMod val="75000"/>
                    <a:lumOff val="25000"/>
                  </a:schemeClr>
                </a:solidFill>
              </a:defRPr>
            </a:lvl3pPr>
            <a:lvl4pPr marL="1543050" indent="-171450">
              <a:buClr>
                <a:schemeClr val="bg2"/>
              </a:buClr>
              <a:buFont typeface="Arial" panose="020B0604020202020204" pitchFamily="34" charset="0"/>
              <a:buChar char="•"/>
              <a:defRPr sz="1400">
                <a:solidFill>
                  <a:schemeClr val="tx1">
                    <a:lumMod val="75000"/>
                    <a:lumOff val="25000"/>
                  </a:schemeClr>
                </a:solidFill>
              </a:defRPr>
            </a:lvl4pPr>
            <a:lvl5pPr marL="2000250" indent="-171450">
              <a:buClr>
                <a:schemeClr val="bg2"/>
              </a:buClr>
              <a:buFont typeface="Arial" panose="020B0604020202020204" pitchFamily="34" charset="0"/>
              <a:buChar char="•"/>
              <a:defRPr sz="1200">
                <a:solidFill>
                  <a:schemeClr val="tx1">
                    <a:lumMod val="75000"/>
                    <a:lumOff val="25000"/>
                  </a:schemeClr>
                </a:solidFill>
              </a:defRPr>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smtClean="0"/>
              <a:t>Klicka här för att ändra format på bakgrundstexten</a:t>
            </a:r>
          </a:p>
        </p:txBody>
      </p:sp>
      <p:sp>
        <p:nvSpPr>
          <p:cNvPr id="4" name="Platshållare för bild 23">
            <a:extLst>
              <a:ext uri="{FF2B5EF4-FFF2-40B4-BE49-F238E27FC236}">
                <a16:creationId xmlns:a16="http://schemas.microsoft.com/office/drawing/2014/main" xmlns="" id="{8847722E-186C-8A4B-8A30-AE3A9DC2CA1B}"/>
              </a:ext>
            </a:extLst>
          </p:cNvPr>
          <p:cNvSpPr>
            <a:spLocks noGrp="1"/>
          </p:cNvSpPr>
          <p:nvPr>
            <p:ph type="pic" sz="quarter" idx="17"/>
          </p:nvPr>
        </p:nvSpPr>
        <p:spPr>
          <a:xfrm>
            <a:off x="6774" y="0"/>
            <a:ext cx="6089226" cy="6858000"/>
          </a:xfrm>
        </p:spPr>
        <p:txBody>
          <a:bodyPr>
            <a:normAutofit/>
          </a:bodyPr>
          <a:lstStyle>
            <a:lvl1pPr marL="0" indent="0">
              <a:buFontTx/>
              <a:buNone/>
              <a:defRPr sz="1200"/>
            </a:lvl1pPr>
          </a:lstStyle>
          <a:p>
            <a:r>
              <a:rPr lang="sv-SE" smtClean="0"/>
              <a:t>Klicka på ikonen för att lägga till en bild</a:t>
            </a:r>
            <a:endParaRPr lang="sv-SE" dirty="0"/>
          </a:p>
        </p:txBody>
      </p:sp>
    </p:spTree>
    <p:extLst>
      <p:ext uri="{BB962C8B-B14F-4D97-AF65-F5344CB8AC3E}">
        <p14:creationId xmlns:p14="http://schemas.microsoft.com/office/powerpoint/2010/main" val="1146227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ista + bild - röd - vänster">
    <p:spTree>
      <p:nvGrpSpPr>
        <p:cNvPr id="1" name=""/>
        <p:cNvGrpSpPr/>
        <p:nvPr/>
      </p:nvGrpSpPr>
      <p:grpSpPr>
        <a:xfrm>
          <a:off x="0" y="0"/>
          <a:ext cx="0" cy="0"/>
          <a:chOff x="0" y="0"/>
          <a:chExt cx="0" cy="0"/>
        </a:xfrm>
      </p:grpSpPr>
      <p:sp>
        <p:nvSpPr>
          <p:cNvPr id="4" name="Rektangel 3">
            <a:extLst>
              <a:ext uri="{FF2B5EF4-FFF2-40B4-BE49-F238E27FC236}">
                <a16:creationId xmlns:a16="http://schemas.microsoft.com/office/drawing/2014/main" xmlns="" id="{739551F9-66D5-6342-BC2B-023E9E530C6B}"/>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itle 1">
            <a:extLst>
              <a:ext uri="{FF2B5EF4-FFF2-40B4-BE49-F238E27FC236}">
                <a16:creationId xmlns:a16="http://schemas.microsoft.com/office/drawing/2014/main" xmlns="" id="{6567E568-DC39-F741-8C51-1146F970913D}"/>
              </a:ext>
            </a:extLst>
          </p:cNvPr>
          <p:cNvSpPr>
            <a:spLocks noGrp="1"/>
          </p:cNvSpPr>
          <p:nvPr>
            <p:ph type="ctrTitle"/>
          </p:nvPr>
        </p:nvSpPr>
        <p:spPr>
          <a:xfrm>
            <a:off x="6834909" y="1311564"/>
            <a:ext cx="4655127" cy="617558"/>
          </a:xfrm>
        </p:spPr>
        <p:txBody>
          <a:bodyPr anchor="t" anchorCtr="0">
            <a:noAutofit/>
          </a:bodyPr>
          <a:lstStyle>
            <a:lvl1pPr algn="l">
              <a:defRPr sz="4000" b="1" i="0">
                <a:solidFill>
                  <a:schemeClr val="bg1"/>
                </a:solidFill>
                <a:latin typeface="Times New Roman" panose="02020603050405020304" pitchFamily="18" charset="0"/>
                <a:cs typeface="Times New Roman" panose="02020603050405020304" pitchFamily="18" charset="0"/>
              </a:defRPr>
            </a:lvl1pPr>
          </a:lstStyle>
          <a:p>
            <a:r>
              <a:rPr lang="sv-SE" smtClean="0"/>
              <a:t>Klicka här för att ändra format</a:t>
            </a:r>
            <a:endParaRPr lang="en-US" dirty="0"/>
          </a:p>
        </p:txBody>
      </p:sp>
      <p:sp>
        <p:nvSpPr>
          <p:cNvPr id="9" name="Platshållare för innehåll 2">
            <a:extLst>
              <a:ext uri="{FF2B5EF4-FFF2-40B4-BE49-F238E27FC236}">
                <a16:creationId xmlns:a16="http://schemas.microsoft.com/office/drawing/2014/main" xmlns="" id="{B93988B6-CF5C-684C-9B8F-37EBCEF48642}"/>
              </a:ext>
            </a:extLst>
          </p:cNvPr>
          <p:cNvSpPr>
            <a:spLocks noGrp="1"/>
          </p:cNvSpPr>
          <p:nvPr>
            <p:ph sz="half" idx="1"/>
          </p:nvPr>
        </p:nvSpPr>
        <p:spPr>
          <a:xfrm>
            <a:off x="701964" y="1148576"/>
            <a:ext cx="4603595" cy="5028387"/>
          </a:xfrm>
        </p:spPr>
        <p:txBody>
          <a:bodyPr/>
          <a:lstStyle>
            <a:lvl1pPr>
              <a:buClr>
                <a:schemeClr val="bg2"/>
              </a:buClr>
              <a:defRPr sz="3000">
                <a:solidFill>
                  <a:schemeClr val="tx1">
                    <a:lumMod val="75000"/>
                    <a:lumOff val="25000"/>
                  </a:schemeClr>
                </a:solidFill>
              </a:defRPr>
            </a:lvl1pPr>
            <a:lvl2pPr>
              <a:buClr>
                <a:schemeClr val="bg2"/>
              </a:buClr>
              <a:defRPr sz="2600">
                <a:solidFill>
                  <a:schemeClr val="tx1">
                    <a:lumMod val="75000"/>
                    <a:lumOff val="25000"/>
                  </a:schemeClr>
                </a:solidFill>
              </a:defRPr>
            </a:lvl2pPr>
            <a:lvl3pPr>
              <a:buClr>
                <a:schemeClr val="bg2"/>
              </a:buClr>
              <a:defRPr sz="2400">
                <a:solidFill>
                  <a:schemeClr val="tx1">
                    <a:lumMod val="75000"/>
                    <a:lumOff val="25000"/>
                  </a:schemeClr>
                </a:solidFill>
              </a:defRPr>
            </a:lvl3pPr>
            <a:lvl4pPr>
              <a:buClr>
                <a:schemeClr val="bg2"/>
              </a:buClr>
              <a:defRPr sz="2200">
                <a:solidFill>
                  <a:schemeClr val="tx1">
                    <a:lumMod val="75000"/>
                    <a:lumOff val="25000"/>
                  </a:schemeClr>
                </a:solidFill>
              </a:defRPr>
            </a:lvl4pPr>
            <a:lvl5pPr>
              <a:buClr>
                <a:schemeClr val="bg2"/>
              </a:buClr>
              <a:defRPr>
                <a:solidFill>
                  <a:schemeClr val="tx1">
                    <a:lumMod val="75000"/>
                    <a:lumOff val="25000"/>
                  </a:schemeClr>
                </a:solidFill>
              </a:defRPr>
            </a:lvl5pPr>
            <a:lvl6pPr>
              <a:buClr>
                <a:schemeClr val="bg2"/>
              </a:buClr>
              <a:defRPr>
                <a:solidFill>
                  <a:schemeClr val="tx1">
                    <a:lumMod val="75000"/>
                    <a:lumOff val="25000"/>
                  </a:schemeClr>
                </a:solidFill>
              </a:defRPr>
            </a:lvl6pPr>
          </a:lstStyle>
          <a:p>
            <a:pPr lvl="0"/>
            <a:r>
              <a:rPr lang="sv-SE" smtClean="0"/>
              <a:t>Klicka här för att ändra format på bakgrundstexten</a:t>
            </a:r>
          </a:p>
        </p:txBody>
      </p:sp>
    </p:spTree>
    <p:extLst>
      <p:ext uri="{BB962C8B-B14F-4D97-AF65-F5344CB8AC3E}">
        <p14:creationId xmlns:p14="http://schemas.microsoft.com/office/powerpoint/2010/main" val="313432437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Lista + bild - röd - höger">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xmlns="" id="{30C52B04-BDE0-E44F-AD75-448051948634}"/>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7" name="Title 1">
            <a:extLst>
              <a:ext uri="{FF2B5EF4-FFF2-40B4-BE49-F238E27FC236}">
                <a16:creationId xmlns:a16="http://schemas.microsoft.com/office/drawing/2014/main" xmlns="" id="{EE65AB3D-7306-4C42-BA17-7138100B25C7}"/>
              </a:ext>
            </a:extLst>
          </p:cNvPr>
          <p:cNvSpPr>
            <a:spLocks noGrp="1"/>
          </p:cNvSpPr>
          <p:nvPr>
            <p:ph type="ctrTitle"/>
          </p:nvPr>
        </p:nvSpPr>
        <p:spPr>
          <a:xfrm>
            <a:off x="720436" y="1311564"/>
            <a:ext cx="4655127" cy="617558"/>
          </a:xfrm>
        </p:spPr>
        <p:txBody>
          <a:bodyPr anchor="t" anchorCtr="0">
            <a:noAutofit/>
          </a:bodyPr>
          <a:lstStyle>
            <a:lvl1pPr algn="l">
              <a:defRPr sz="4000" b="1" i="0">
                <a:solidFill>
                  <a:schemeClr val="bg1"/>
                </a:solidFill>
                <a:latin typeface="Times New Roman" panose="02020603050405020304" pitchFamily="18" charset="0"/>
                <a:cs typeface="Times New Roman" panose="02020603050405020304" pitchFamily="18" charset="0"/>
              </a:defRPr>
            </a:lvl1pPr>
          </a:lstStyle>
          <a:p>
            <a:r>
              <a:rPr lang="sv-SE" smtClean="0"/>
              <a:t>Klicka här för att ändra format</a:t>
            </a:r>
            <a:endParaRPr lang="en-US" dirty="0"/>
          </a:p>
        </p:txBody>
      </p:sp>
      <p:sp>
        <p:nvSpPr>
          <p:cNvPr id="9" name="Platshållare för innehåll 2">
            <a:extLst>
              <a:ext uri="{FF2B5EF4-FFF2-40B4-BE49-F238E27FC236}">
                <a16:creationId xmlns:a16="http://schemas.microsoft.com/office/drawing/2014/main" xmlns="" id="{11B8ACD5-C182-6A43-B6E2-F31A009C2E18}"/>
              </a:ext>
            </a:extLst>
          </p:cNvPr>
          <p:cNvSpPr>
            <a:spLocks noGrp="1"/>
          </p:cNvSpPr>
          <p:nvPr>
            <p:ph sz="half" idx="1"/>
          </p:nvPr>
        </p:nvSpPr>
        <p:spPr>
          <a:xfrm>
            <a:off x="6867969" y="1148576"/>
            <a:ext cx="4603595" cy="5028387"/>
          </a:xfrm>
        </p:spPr>
        <p:txBody>
          <a:bodyPr/>
          <a:lstStyle>
            <a:lvl1pPr>
              <a:buClr>
                <a:schemeClr val="bg2"/>
              </a:buClr>
              <a:defRPr sz="3000">
                <a:solidFill>
                  <a:schemeClr val="tx1">
                    <a:lumMod val="75000"/>
                    <a:lumOff val="25000"/>
                  </a:schemeClr>
                </a:solidFill>
              </a:defRPr>
            </a:lvl1pPr>
            <a:lvl2pPr>
              <a:buClr>
                <a:schemeClr val="bg2"/>
              </a:buClr>
              <a:defRPr sz="2600">
                <a:solidFill>
                  <a:schemeClr val="tx1">
                    <a:lumMod val="75000"/>
                    <a:lumOff val="25000"/>
                  </a:schemeClr>
                </a:solidFill>
              </a:defRPr>
            </a:lvl2pPr>
            <a:lvl3pPr>
              <a:buClr>
                <a:schemeClr val="bg2"/>
              </a:buClr>
              <a:defRPr sz="2400">
                <a:solidFill>
                  <a:schemeClr val="tx1">
                    <a:lumMod val="75000"/>
                    <a:lumOff val="25000"/>
                  </a:schemeClr>
                </a:solidFill>
              </a:defRPr>
            </a:lvl3pPr>
            <a:lvl4pPr>
              <a:buClr>
                <a:schemeClr val="bg2"/>
              </a:buClr>
              <a:defRPr sz="2200">
                <a:solidFill>
                  <a:schemeClr val="tx1">
                    <a:lumMod val="75000"/>
                    <a:lumOff val="25000"/>
                  </a:schemeClr>
                </a:solidFill>
              </a:defRPr>
            </a:lvl4pPr>
            <a:lvl5pPr>
              <a:buClr>
                <a:schemeClr val="bg2"/>
              </a:buClr>
              <a:defRPr>
                <a:solidFill>
                  <a:schemeClr val="tx1">
                    <a:lumMod val="75000"/>
                    <a:lumOff val="25000"/>
                  </a:schemeClr>
                </a:solidFill>
              </a:defRPr>
            </a:lvl5pPr>
            <a:lvl6pPr>
              <a:buClr>
                <a:schemeClr val="bg2"/>
              </a:buClr>
              <a:defRPr>
                <a:solidFill>
                  <a:schemeClr val="tx1">
                    <a:lumMod val="75000"/>
                    <a:lumOff val="25000"/>
                  </a:schemeClr>
                </a:solidFill>
              </a:defRPr>
            </a:lvl6pPr>
          </a:lstStyle>
          <a:p>
            <a:pPr lvl="0"/>
            <a:r>
              <a:rPr lang="sv-SE" smtClean="0"/>
              <a:t>Klicka här för att ändra format på bakgrundstexten</a:t>
            </a:r>
          </a:p>
        </p:txBody>
      </p:sp>
    </p:spTree>
    <p:extLst>
      <p:ext uri="{BB962C8B-B14F-4D97-AF65-F5344CB8AC3E}">
        <p14:creationId xmlns:p14="http://schemas.microsoft.com/office/powerpoint/2010/main" val="78710522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BE9434B9-D326-1D4B-AD33-4CDA3801A000}"/>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xmlns="" id="{E29FF0ED-BBE3-834C-84E1-14E255DC70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xmlns="" id="{2D208E4C-65A5-1E40-B2AD-C111B0EE4288}"/>
              </a:ext>
            </a:extLst>
          </p:cNvPr>
          <p:cNvSpPr>
            <a:spLocks noGrp="1"/>
          </p:cNvSpPr>
          <p:nvPr>
            <p:ph type="dt" sz="half" idx="10"/>
          </p:nvPr>
        </p:nvSpPr>
        <p:spPr/>
        <p:txBody>
          <a:bodyPr/>
          <a:lstStyle/>
          <a:p>
            <a:fld id="{F449156D-AD9E-374C-899E-4EFC6F851628}" type="datetimeFigureOut">
              <a:rPr lang="sv-SE" smtClean="0"/>
              <a:t>2020-10-02</a:t>
            </a:fld>
            <a:endParaRPr lang="sv-SE"/>
          </a:p>
        </p:txBody>
      </p:sp>
      <p:sp>
        <p:nvSpPr>
          <p:cNvPr id="5" name="Platshållare för sidfot 4">
            <a:extLst>
              <a:ext uri="{FF2B5EF4-FFF2-40B4-BE49-F238E27FC236}">
                <a16:creationId xmlns:a16="http://schemas.microsoft.com/office/drawing/2014/main" xmlns="" id="{AAFF3702-3BDB-A140-A431-A40E5EA2E729}"/>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2C71DE67-B142-8046-9C90-620E51C5C347}"/>
              </a:ext>
            </a:extLst>
          </p:cNvPr>
          <p:cNvSpPr>
            <a:spLocks noGrp="1"/>
          </p:cNvSpPr>
          <p:nvPr>
            <p:ph type="sldNum" sz="quarter" idx="12"/>
          </p:nvPr>
        </p:nvSpPr>
        <p:spPr/>
        <p:txBody>
          <a:bodyPr/>
          <a:lstStyle/>
          <a:p>
            <a:fld id="{3551816B-EC3F-8143-8F21-4FBD11D7586F}" type="slidenum">
              <a:rPr lang="sv-SE" smtClean="0"/>
              <a:t>‹#›</a:t>
            </a:fld>
            <a:endParaRPr lang="sv-SE"/>
          </a:p>
        </p:txBody>
      </p:sp>
    </p:spTree>
    <p:extLst>
      <p:ext uri="{BB962C8B-B14F-4D97-AF65-F5344CB8AC3E}">
        <p14:creationId xmlns:p14="http://schemas.microsoft.com/office/powerpoint/2010/main" val="33875203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C36DE462-051D-714E-9861-056CEF58D183}"/>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EC768518-5152-5442-B921-3CA4F1BFA6CC}"/>
              </a:ext>
            </a:extLst>
          </p:cNvPr>
          <p:cNvSpPr>
            <a:spLocks noGrp="1"/>
          </p:cNvSpPr>
          <p:nvPr>
            <p:ph idx="1"/>
          </p:nvPr>
        </p:nvSpPr>
        <p:spPr>
          <a:xfrm>
            <a:off x="838200" y="1825625"/>
            <a:ext cx="10515600" cy="4351338"/>
          </a:xfrm>
        </p:spPr>
        <p:txBody>
          <a:bodyPr lIns="90000"/>
          <a:lstStyle/>
          <a:p>
            <a:pPr lvl="0"/>
            <a:r>
              <a:rPr lang="sv-SE" dirty="0"/>
              <a:t>Redigera format för bakgrundstext
Nivå två
Nivå tre
Nivå fyra
Nivå fem</a:t>
            </a:r>
          </a:p>
        </p:txBody>
      </p:sp>
      <p:sp>
        <p:nvSpPr>
          <p:cNvPr id="4" name="Platshållare för datum 3">
            <a:extLst>
              <a:ext uri="{FF2B5EF4-FFF2-40B4-BE49-F238E27FC236}">
                <a16:creationId xmlns:a16="http://schemas.microsoft.com/office/drawing/2014/main" xmlns="" id="{E262597F-BF3C-734B-A940-615061B30033}"/>
              </a:ext>
            </a:extLst>
          </p:cNvPr>
          <p:cNvSpPr>
            <a:spLocks noGrp="1"/>
          </p:cNvSpPr>
          <p:nvPr>
            <p:ph type="dt" sz="half" idx="10"/>
          </p:nvPr>
        </p:nvSpPr>
        <p:spPr/>
        <p:txBody>
          <a:bodyPr/>
          <a:lstStyle/>
          <a:p>
            <a:fld id="{F449156D-AD9E-374C-899E-4EFC6F851628}" type="datetimeFigureOut">
              <a:rPr lang="sv-SE" smtClean="0"/>
              <a:t>2020-10-02</a:t>
            </a:fld>
            <a:endParaRPr lang="sv-SE"/>
          </a:p>
        </p:txBody>
      </p:sp>
      <p:sp>
        <p:nvSpPr>
          <p:cNvPr id="5" name="Platshållare för sidfot 4">
            <a:extLst>
              <a:ext uri="{FF2B5EF4-FFF2-40B4-BE49-F238E27FC236}">
                <a16:creationId xmlns:a16="http://schemas.microsoft.com/office/drawing/2014/main" xmlns="" id="{DFAEA3BF-F0FC-B041-8C36-437564EDC322}"/>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67CB9605-F18D-764F-BC62-DA7E49030BB3}"/>
              </a:ext>
            </a:extLst>
          </p:cNvPr>
          <p:cNvSpPr>
            <a:spLocks noGrp="1"/>
          </p:cNvSpPr>
          <p:nvPr>
            <p:ph type="sldNum" sz="quarter" idx="12"/>
          </p:nvPr>
        </p:nvSpPr>
        <p:spPr/>
        <p:txBody>
          <a:bodyPr/>
          <a:lstStyle/>
          <a:p>
            <a:fld id="{3551816B-EC3F-8143-8F21-4FBD11D7586F}" type="slidenum">
              <a:rPr lang="sv-SE" smtClean="0"/>
              <a:t>‹#›</a:t>
            </a:fld>
            <a:endParaRPr lang="sv-SE"/>
          </a:p>
        </p:txBody>
      </p:sp>
    </p:spTree>
    <p:extLst>
      <p:ext uri="{BB962C8B-B14F-4D97-AF65-F5344CB8AC3E}">
        <p14:creationId xmlns:p14="http://schemas.microsoft.com/office/powerpoint/2010/main" val="2633864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vsnittsrubrik - rö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9DA8CFD1-C0AA-6442-92D6-F9983B69C03B}"/>
              </a:ext>
            </a:extLst>
          </p:cNvPr>
          <p:cNvSpPr>
            <a:spLocks noGrp="1"/>
          </p:cNvSpPr>
          <p:nvPr>
            <p:ph type="ctrTitle"/>
          </p:nvPr>
        </p:nvSpPr>
        <p:spPr>
          <a:xfrm>
            <a:off x="1524000" y="2190678"/>
            <a:ext cx="9144000" cy="1306967"/>
          </a:xfrm>
        </p:spPr>
        <p:txBody>
          <a:bodyPr anchor="t" anchorCtr="0">
            <a:noAutofit/>
          </a:bodyPr>
          <a:lstStyle>
            <a:lvl1pPr algn="ctr">
              <a:defRPr sz="7000" b="1" i="0">
                <a:solidFill>
                  <a:schemeClr val="bg1"/>
                </a:solidFill>
                <a:latin typeface="Times New Roman" panose="02020603050405020304" pitchFamily="18" charset="0"/>
                <a:cs typeface="Times New Roman" panose="02020603050405020304" pitchFamily="18" charset="0"/>
              </a:defRPr>
            </a:lvl1pPr>
          </a:lstStyle>
          <a:p>
            <a:r>
              <a:rPr lang="sv-SE" smtClean="0"/>
              <a:t>Klicka här för att ändra format</a:t>
            </a:r>
            <a:endParaRPr lang="en-US" dirty="0"/>
          </a:p>
        </p:txBody>
      </p:sp>
    </p:spTree>
    <p:extLst>
      <p:ext uri="{BB962C8B-B14F-4D97-AF65-F5344CB8AC3E}">
        <p14:creationId xmlns:p14="http://schemas.microsoft.com/office/powerpoint/2010/main" val="2434987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F4C23789-E6BD-8E45-B129-E7FF5C2B5B97}"/>
              </a:ext>
            </a:extLst>
          </p:cNvPr>
          <p:cNvSpPr>
            <a:spLocks noGrp="1"/>
          </p:cNvSpPr>
          <p:nvPr>
            <p:ph type="title"/>
          </p:nvPr>
        </p:nvSpPr>
        <p:spPr>
          <a:xfrm>
            <a:off x="831850" y="1709738"/>
            <a:ext cx="10515600"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087E224E-65D7-694B-A09D-1E7ED5AAFF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xmlns="" id="{E9D92161-77E8-674B-BCE8-558FB4AC271E}"/>
              </a:ext>
            </a:extLst>
          </p:cNvPr>
          <p:cNvSpPr>
            <a:spLocks noGrp="1"/>
          </p:cNvSpPr>
          <p:nvPr>
            <p:ph type="dt" sz="half" idx="10"/>
          </p:nvPr>
        </p:nvSpPr>
        <p:spPr/>
        <p:txBody>
          <a:bodyPr/>
          <a:lstStyle/>
          <a:p>
            <a:fld id="{F449156D-AD9E-374C-899E-4EFC6F851628}" type="datetimeFigureOut">
              <a:rPr lang="sv-SE" smtClean="0"/>
              <a:t>2020-10-02</a:t>
            </a:fld>
            <a:endParaRPr lang="sv-SE"/>
          </a:p>
        </p:txBody>
      </p:sp>
      <p:sp>
        <p:nvSpPr>
          <p:cNvPr id="5" name="Platshållare för sidfot 4">
            <a:extLst>
              <a:ext uri="{FF2B5EF4-FFF2-40B4-BE49-F238E27FC236}">
                <a16:creationId xmlns:a16="http://schemas.microsoft.com/office/drawing/2014/main" xmlns="" id="{279F9BDC-5103-C74F-AC86-8B90FBB0CC5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541C4813-C04A-2A4B-A504-52FADA9D5B91}"/>
              </a:ext>
            </a:extLst>
          </p:cNvPr>
          <p:cNvSpPr>
            <a:spLocks noGrp="1"/>
          </p:cNvSpPr>
          <p:nvPr>
            <p:ph type="sldNum" sz="quarter" idx="12"/>
          </p:nvPr>
        </p:nvSpPr>
        <p:spPr/>
        <p:txBody>
          <a:bodyPr/>
          <a:lstStyle/>
          <a:p>
            <a:fld id="{3551816B-EC3F-8143-8F21-4FBD11D7586F}" type="slidenum">
              <a:rPr lang="sv-SE" smtClean="0"/>
              <a:t>‹#›</a:t>
            </a:fld>
            <a:endParaRPr lang="sv-SE"/>
          </a:p>
        </p:txBody>
      </p:sp>
    </p:spTree>
    <p:extLst>
      <p:ext uri="{BB962C8B-B14F-4D97-AF65-F5344CB8AC3E}">
        <p14:creationId xmlns:p14="http://schemas.microsoft.com/office/powerpoint/2010/main" val="12428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122567E5-85A4-8A44-800E-B376845550C2}"/>
              </a:ext>
            </a:extLst>
          </p:cNvPr>
          <p:cNvSpPr>
            <a:spLocks noGrp="1"/>
          </p:cNvSpPr>
          <p:nvPr>
            <p:ph type="title"/>
          </p:nvPr>
        </p:nvSpPr>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B9276FE0-B482-DC43-9437-BC1C91637425}"/>
              </a:ext>
            </a:extLst>
          </p:cNvPr>
          <p:cNvSpPr>
            <a:spLocks noGrp="1"/>
          </p:cNvSpPr>
          <p:nvPr>
            <p:ph sz="half" idx="1"/>
          </p:nvPr>
        </p:nvSpPr>
        <p:spPr>
          <a:xfrm>
            <a:off x="838200" y="1825625"/>
            <a:ext cx="5181600" cy="4351338"/>
          </a:xfrm>
        </p:spPr>
        <p:txBody>
          <a:bodyPr/>
          <a:lstStyle/>
          <a:p>
            <a:r>
              <a:rPr lang="sv-SE" dirty="0"/>
              <a:t>Redigera format för bakgrundstext
Nivå två
Nivå tre
Nivå fyra
Nivå fem</a:t>
            </a:r>
          </a:p>
        </p:txBody>
      </p:sp>
      <p:sp>
        <p:nvSpPr>
          <p:cNvPr id="4" name="Platshållare för innehåll 3">
            <a:extLst>
              <a:ext uri="{FF2B5EF4-FFF2-40B4-BE49-F238E27FC236}">
                <a16:creationId xmlns:a16="http://schemas.microsoft.com/office/drawing/2014/main" xmlns="" id="{2154EDC5-4F60-D742-93F2-AD410EE79511}"/>
              </a:ext>
            </a:extLst>
          </p:cNvPr>
          <p:cNvSpPr>
            <a:spLocks noGrp="1"/>
          </p:cNvSpPr>
          <p:nvPr>
            <p:ph sz="half" idx="2"/>
          </p:nvPr>
        </p:nvSpPr>
        <p:spPr>
          <a:xfrm>
            <a:off x="6172200" y="1825625"/>
            <a:ext cx="5181600" cy="4351338"/>
          </a:xfrm>
        </p:spPr>
        <p:txBody>
          <a:bodyPr/>
          <a:lstStyle/>
          <a:p>
            <a:r>
              <a:rPr lang="sv-SE" dirty="0"/>
              <a:t>Redigera format för bakgrundstext
Nivå två
Nivå tre
Nivå fyra
Nivå fem</a:t>
            </a:r>
          </a:p>
        </p:txBody>
      </p:sp>
      <p:sp>
        <p:nvSpPr>
          <p:cNvPr id="5" name="Platshållare för datum 4">
            <a:extLst>
              <a:ext uri="{FF2B5EF4-FFF2-40B4-BE49-F238E27FC236}">
                <a16:creationId xmlns:a16="http://schemas.microsoft.com/office/drawing/2014/main" xmlns="" id="{3F4ADDBC-AC63-464D-A6EC-9A7E0D895BC8}"/>
              </a:ext>
            </a:extLst>
          </p:cNvPr>
          <p:cNvSpPr>
            <a:spLocks noGrp="1"/>
          </p:cNvSpPr>
          <p:nvPr>
            <p:ph type="dt" sz="half" idx="10"/>
          </p:nvPr>
        </p:nvSpPr>
        <p:spPr/>
        <p:txBody>
          <a:bodyPr/>
          <a:lstStyle/>
          <a:p>
            <a:fld id="{F449156D-AD9E-374C-899E-4EFC6F851628}" type="datetimeFigureOut">
              <a:rPr lang="sv-SE" smtClean="0"/>
              <a:t>2020-10-02</a:t>
            </a:fld>
            <a:endParaRPr lang="sv-SE"/>
          </a:p>
        </p:txBody>
      </p:sp>
      <p:sp>
        <p:nvSpPr>
          <p:cNvPr id="6" name="Platshållare för sidfot 5">
            <a:extLst>
              <a:ext uri="{FF2B5EF4-FFF2-40B4-BE49-F238E27FC236}">
                <a16:creationId xmlns:a16="http://schemas.microsoft.com/office/drawing/2014/main" xmlns="" id="{0003BEFF-A4A3-C546-A295-82DBCF1DB06D}"/>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xmlns="" id="{2EC613ED-0C61-3D4F-98AA-452DF85AC2D5}"/>
              </a:ext>
            </a:extLst>
          </p:cNvPr>
          <p:cNvSpPr>
            <a:spLocks noGrp="1"/>
          </p:cNvSpPr>
          <p:nvPr>
            <p:ph type="sldNum" sz="quarter" idx="12"/>
          </p:nvPr>
        </p:nvSpPr>
        <p:spPr/>
        <p:txBody>
          <a:bodyPr/>
          <a:lstStyle/>
          <a:p>
            <a:fld id="{3551816B-EC3F-8143-8F21-4FBD11D7586F}" type="slidenum">
              <a:rPr lang="sv-SE" smtClean="0"/>
              <a:t>‹#›</a:t>
            </a:fld>
            <a:endParaRPr lang="sv-SE"/>
          </a:p>
        </p:txBody>
      </p:sp>
    </p:spTree>
    <p:extLst>
      <p:ext uri="{BB962C8B-B14F-4D97-AF65-F5344CB8AC3E}">
        <p14:creationId xmlns:p14="http://schemas.microsoft.com/office/powerpoint/2010/main" val="14846420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Jämförelse">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xmlns="" id="{4B07B912-FD66-014B-BF52-33AB228B3686}"/>
              </a:ext>
            </a:extLst>
          </p:cNvPr>
          <p:cNvSpPr>
            <a:spLocks noGrp="1"/>
          </p:cNvSpPr>
          <p:nvPr>
            <p:ph sz="half" idx="2"/>
          </p:nvPr>
        </p:nvSpPr>
        <p:spPr>
          <a:xfrm>
            <a:off x="839788" y="2505075"/>
            <a:ext cx="5157787" cy="3684588"/>
          </a:xfrm>
        </p:spPr>
        <p:txBody>
          <a:bodyPr/>
          <a:lstStyle/>
          <a:p>
            <a:r>
              <a:rPr lang="sv-SE" dirty="0"/>
              <a:t>Redigera format för bakgrundstext
Nivå två
Nivå tre
Nivå fyra
Nivå fem</a:t>
            </a:r>
          </a:p>
        </p:txBody>
      </p:sp>
      <p:sp>
        <p:nvSpPr>
          <p:cNvPr id="6" name="Platshållare för innehåll 5">
            <a:extLst>
              <a:ext uri="{FF2B5EF4-FFF2-40B4-BE49-F238E27FC236}">
                <a16:creationId xmlns:a16="http://schemas.microsoft.com/office/drawing/2014/main" xmlns="" id="{1F61A31D-6CC4-FA4F-8725-EDDA537002E1}"/>
              </a:ext>
            </a:extLst>
          </p:cNvPr>
          <p:cNvSpPr>
            <a:spLocks noGrp="1"/>
          </p:cNvSpPr>
          <p:nvPr>
            <p:ph sz="quarter" idx="4"/>
          </p:nvPr>
        </p:nvSpPr>
        <p:spPr>
          <a:xfrm>
            <a:off x="6172200" y="2505075"/>
            <a:ext cx="5183188" cy="3684588"/>
          </a:xfrm>
        </p:spPr>
        <p:txBody>
          <a:bodyPr/>
          <a:lstStyle/>
          <a:p>
            <a:r>
              <a:rPr lang="sv-SE"/>
              <a:t>Redigera format för bakgrundstext
Nivå två
Nivå tre
Nivå fyra
Nivå fem</a:t>
            </a:r>
          </a:p>
        </p:txBody>
      </p:sp>
      <p:sp>
        <p:nvSpPr>
          <p:cNvPr id="7" name="Platshållare för datum 6">
            <a:extLst>
              <a:ext uri="{FF2B5EF4-FFF2-40B4-BE49-F238E27FC236}">
                <a16:creationId xmlns:a16="http://schemas.microsoft.com/office/drawing/2014/main" xmlns="" id="{99B9DD34-9CB8-914E-AB38-3C24944EC9C9}"/>
              </a:ext>
            </a:extLst>
          </p:cNvPr>
          <p:cNvSpPr>
            <a:spLocks noGrp="1"/>
          </p:cNvSpPr>
          <p:nvPr>
            <p:ph type="dt" sz="half" idx="10"/>
          </p:nvPr>
        </p:nvSpPr>
        <p:spPr/>
        <p:txBody>
          <a:bodyPr/>
          <a:lstStyle/>
          <a:p>
            <a:fld id="{F449156D-AD9E-374C-899E-4EFC6F851628}" type="datetimeFigureOut">
              <a:rPr lang="sv-SE" smtClean="0"/>
              <a:t>2020-10-02</a:t>
            </a:fld>
            <a:endParaRPr lang="sv-SE"/>
          </a:p>
        </p:txBody>
      </p:sp>
      <p:sp>
        <p:nvSpPr>
          <p:cNvPr id="8" name="Platshållare för sidfot 7">
            <a:extLst>
              <a:ext uri="{FF2B5EF4-FFF2-40B4-BE49-F238E27FC236}">
                <a16:creationId xmlns:a16="http://schemas.microsoft.com/office/drawing/2014/main" xmlns="" id="{9404BFE5-BFA5-E340-B08B-AC5C8507BBFD}"/>
              </a:ext>
            </a:extLst>
          </p:cNvPr>
          <p:cNvSpPr>
            <a:spLocks noGrp="1"/>
          </p:cNvSpPr>
          <p:nvPr>
            <p:ph type="ftr" sz="quarter" idx="11"/>
          </p:nvPr>
        </p:nvSpPr>
        <p:spPr/>
        <p:txBody>
          <a:bodyPr/>
          <a:lstStyle/>
          <a:p>
            <a:endParaRPr lang="sv-SE"/>
          </a:p>
        </p:txBody>
      </p:sp>
      <p:sp>
        <p:nvSpPr>
          <p:cNvPr id="9" name="Platshållare för bildnummer 8">
            <a:extLst>
              <a:ext uri="{FF2B5EF4-FFF2-40B4-BE49-F238E27FC236}">
                <a16:creationId xmlns:a16="http://schemas.microsoft.com/office/drawing/2014/main" xmlns="" id="{062D3B9D-9B36-504F-AC6F-3A2FFDB59135}"/>
              </a:ext>
            </a:extLst>
          </p:cNvPr>
          <p:cNvSpPr>
            <a:spLocks noGrp="1"/>
          </p:cNvSpPr>
          <p:nvPr>
            <p:ph type="sldNum" sz="quarter" idx="12"/>
          </p:nvPr>
        </p:nvSpPr>
        <p:spPr/>
        <p:txBody>
          <a:bodyPr/>
          <a:lstStyle/>
          <a:p>
            <a:fld id="{3551816B-EC3F-8143-8F21-4FBD11D7586F}" type="slidenum">
              <a:rPr lang="sv-SE" smtClean="0"/>
              <a:t>‹#›</a:t>
            </a:fld>
            <a:endParaRPr lang="sv-SE"/>
          </a:p>
        </p:txBody>
      </p:sp>
    </p:spTree>
    <p:extLst>
      <p:ext uri="{BB962C8B-B14F-4D97-AF65-F5344CB8AC3E}">
        <p14:creationId xmlns:p14="http://schemas.microsoft.com/office/powerpoint/2010/main" val="323442678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A6DD0644-5CFC-B34A-BFB2-D579F5A7553D}"/>
              </a:ext>
            </a:extLst>
          </p:cNvPr>
          <p:cNvSpPr>
            <a:spLocks noGrp="1"/>
          </p:cNvSpPr>
          <p:nvPr>
            <p:ph type="title"/>
          </p:nvPr>
        </p:nvSpPr>
        <p:spPr/>
        <p:txBody>
          <a:bodyPr/>
          <a:lstStyle/>
          <a:p>
            <a:r>
              <a:rPr lang="sv-SE"/>
              <a:t>Klicka här för att ändra mall för rubrikformat</a:t>
            </a:r>
          </a:p>
        </p:txBody>
      </p:sp>
      <p:sp>
        <p:nvSpPr>
          <p:cNvPr id="3" name="Platshållare för datum 2">
            <a:extLst>
              <a:ext uri="{FF2B5EF4-FFF2-40B4-BE49-F238E27FC236}">
                <a16:creationId xmlns:a16="http://schemas.microsoft.com/office/drawing/2014/main" xmlns="" id="{5185F610-25C4-7349-97B9-C7E9AC3B3BE0}"/>
              </a:ext>
            </a:extLst>
          </p:cNvPr>
          <p:cNvSpPr>
            <a:spLocks noGrp="1"/>
          </p:cNvSpPr>
          <p:nvPr>
            <p:ph type="dt" sz="half" idx="10"/>
          </p:nvPr>
        </p:nvSpPr>
        <p:spPr/>
        <p:txBody>
          <a:bodyPr/>
          <a:lstStyle/>
          <a:p>
            <a:fld id="{F449156D-AD9E-374C-899E-4EFC6F851628}" type="datetimeFigureOut">
              <a:rPr lang="sv-SE" smtClean="0"/>
              <a:t>2020-10-02</a:t>
            </a:fld>
            <a:endParaRPr lang="sv-SE"/>
          </a:p>
        </p:txBody>
      </p:sp>
      <p:sp>
        <p:nvSpPr>
          <p:cNvPr id="4" name="Platshållare för sidfot 3">
            <a:extLst>
              <a:ext uri="{FF2B5EF4-FFF2-40B4-BE49-F238E27FC236}">
                <a16:creationId xmlns:a16="http://schemas.microsoft.com/office/drawing/2014/main" xmlns="" id="{3A04185E-0085-9640-9602-5554D23870FD}"/>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xmlns="" id="{71CCDD82-8A43-0E4A-807A-26F6744A02F2}"/>
              </a:ext>
            </a:extLst>
          </p:cNvPr>
          <p:cNvSpPr>
            <a:spLocks noGrp="1"/>
          </p:cNvSpPr>
          <p:nvPr>
            <p:ph type="sldNum" sz="quarter" idx="12"/>
          </p:nvPr>
        </p:nvSpPr>
        <p:spPr/>
        <p:txBody>
          <a:bodyPr/>
          <a:lstStyle/>
          <a:p>
            <a:fld id="{3551816B-EC3F-8143-8F21-4FBD11D7586F}" type="slidenum">
              <a:rPr lang="sv-SE" smtClean="0"/>
              <a:t>‹#›</a:t>
            </a:fld>
            <a:endParaRPr lang="sv-SE"/>
          </a:p>
        </p:txBody>
      </p:sp>
    </p:spTree>
    <p:extLst>
      <p:ext uri="{BB962C8B-B14F-4D97-AF65-F5344CB8AC3E}">
        <p14:creationId xmlns:p14="http://schemas.microsoft.com/office/powerpoint/2010/main" val="225499745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xmlns="" id="{9BB05E3F-CB3D-FB4C-B7A8-C3C38099B0E0}"/>
              </a:ext>
            </a:extLst>
          </p:cNvPr>
          <p:cNvSpPr>
            <a:spLocks noGrp="1"/>
          </p:cNvSpPr>
          <p:nvPr>
            <p:ph type="dt" sz="half" idx="10"/>
          </p:nvPr>
        </p:nvSpPr>
        <p:spPr/>
        <p:txBody>
          <a:bodyPr/>
          <a:lstStyle/>
          <a:p>
            <a:fld id="{F449156D-AD9E-374C-899E-4EFC6F851628}" type="datetimeFigureOut">
              <a:rPr lang="sv-SE" smtClean="0"/>
              <a:t>2020-10-02</a:t>
            </a:fld>
            <a:endParaRPr lang="sv-SE"/>
          </a:p>
        </p:txBody>
      </p:sp>
      <p:sp>
        <p:nvSpPr>
          <p:cNvPr id="3" name="Platshållare för sidfot 2">
            <a:extLst>
              <a:ext uri="{FF2B5EF4-FFF2-40B4-BE49-F238E27FC236}">
                <a16:creationId xmlns:a16="http://schemas.microsoft.com/office/drawing/2014/main" xmlns="" id="{17361328-08F8-0A4F-A777-5B386A9E4A49}"/>
              </a:ext>
            </a:extLst>
          </p:cNvPr>
          <p:cNvSpPr>
            <a:spLocks noGrp="1"/>
          </p:cNvSpPr>
          <p:nvPr>
            <p:ph type="ftr" sz="quarter" idx="11"/>
          </p:nvPr>
        </p:nvSpPr>
        <p:spPr/>
        <p:txBody>
          <a:bodyPr/>
          <a:lstStyle/>
          <a:p>
            <a:endParaRPr lang="sv-SE"/>
          </a:p>
        </p:txBody>
      </p:sp>
      <p:sp>
        <p:nvSpPr>
          <p:cNvPr id="4" name="Platshållare för bildnummer 3">
            <a:extLst>
              <a:ext uri="{FF2B5EF4-FFF2-40B4-BE49-F238E27FC236}">
                <a16:creationId xmlns:a16="http://schemas.microsoft.com/office/drawing/2014/main" xmlns="" id="{66268641-0106-504C-AAAE-3B8CE711DD59}"/>
              </a:ext>
            </a:extLst>
          </p:cNvPr>
          <p:cNvSpPr>
            <a:spLocks noGrp="1"/>
          </p:cNvSpPr>
          <p:nvPr>
            <p:ph type="sldNum" sz="quarter" idx="12"/>
          </p:nvPr>
        </p:nvSpPr>
        <p:spPr/>
        <p:txBody>
          <a:bodyPr/>
          <a:lstStyle/>
          <a:p>
            <a:fld id="{3551816B-EC3F-8143-8F21-4FBD11D7586F}" type="slidenum">
              <a:rPr lang="sv-SE" smtClean="0"/>
              <a:t>‹#›</a:t>
            </a:fld>
            <a:endParaRPr lang="sv-SE"/>
          </a:p>
        </p:txBody>
      </p:sp>
    </p:spTree>
    <p:extLst>
      <p:ext uri="{BB962C8B-B14F-4D97-AF65-F5344CB8AC3E}">
        <p14:creationId xmlns:p14="http://schemas.microsoft.com/office/powerpoint/2010/main" val="38046126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55BF158C-3F72-764C-958A-33B7B4297446}"/>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xmlns="" id="{F5D0B714-AC3B-3E44-9C01-5FD0DBD260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sv-SE" dirty="0"/>
              <a:t>Redigera format för bakgrundstext
Nivå två
Nivå tre
Nivå fyra
Nivå fem</a:t>
            </a:r>
          </a:p>
        </p:txBody>
      </p:sp>
      <p:sp>
        <p:nvSpPr>
          <p:cNvPr id="4" name="Platshållare för text 3">
            <a:extLst>
              <a:ext uri="{FF2B5EF4-FFF2-40B4-BE49-F238E27FC236}">
                <a16:creationId xmlns:a16="http://schemas.microsoft.com/office/drawing/2014/main" xmlns="" id="{3E849151-8969-754B-934F-F32FE092042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xmlns="" id="{C0B0652F-5932-5E40-B51D-B81673CCFA98}"/>
              </a:ext>
            </a:extLst>
          </p:cNvPr>
          <p:cNvSpPr>
            <a:spLocks noGrp="1"/>
          </p:cNvSpPr>
          <p:nvPr>
            <p:ph type="dt" sz="half" idx="10"/>
          </p:nvPr>
        </p:nvSpPr>
        <p:spPr/>
        <p:txBody>
          <a:bodyPr/>
          <a:lstStyle/>
          <a:p>
            <a:fld id="{F449156D-AD9E-374C-899E-4EFC6F851628}" type="datetimeFigureOut">
              <a:rPr lang="sv-SE" smtClean="0"/>
              <a:t>2020-10-02</a:t>
            </a:fld>
            <a:endParaRPr lang="sv-SE"/>
          </a:p>
        </p:txBody>
      </p:sp>
      <p:sp>
        <p:nvSpPr>
          <p:cNvPr id="6" name="Platshållare för sidfot 5">
            <a:extLst>
              <a:ext uri="{FF2B5EF4-FFF2-40B4-BE49-F238E27FC236}">
                <a16:creationId xmlns:a16="http://schemas.microsoft.com/office/drawing/2014/main" xmlns="" id="{5BA58184-5049-E648-B8BA-7D985AE4B2B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xmlns="" id="{E3EC92FC-3DCF-D742-8963-25F0570D0923}"/>
              </a:ext>
            </a:extLst>
          </p:cNvPr>
          <p:cNvSpPr>
            <a:spLocks noGrp="1"/>
          </p:cNvSpPr>
          <p:nvPr>
            <p:ph type="sldNum" sz="quarter" idx="12"/>
          </p:nvPr>
        </p:nvSpPr>
        <p:spPr/>
        <p:txBody>
          <a:bodyPr/>
          <a:lstStyle/>
          <a:p>
            <a:fld id="{3551816B-EC3F-8143-8F21-4FBD11D7586F}" type="slidenum">
              <a:rPr lang="sv-SE" smtClean="0"/>
              <a:t>‹#›</a:t>
            </a:fld>
            <a:endParaRPr lang="sv-SE"/>
          </a:p>
        </p:txBody>
      </p:sp>
    </p:spTree>
    <p:extLst>
      <p:ext uri="{BB962C8B-B14F-4D97-AF65-F5344CB8AC3E}">
        <p14:creationId xmlns:p14="http://schemas.microsoft.com/office/powerpoint/2010/main" val="327719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18EEF5B6-415C-6847-B11D-1252C5D6A87A}"/>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p>
        </p:txBody>
      </p:sp>
      <p:sp>
        <p:nvSpPr>
          <p:cNvPr id="3" name="Platshållare för bild 2">
            <a:extLst>
              <a:ext uri="{FF2B5EF4-FFF2-40B4-BE49-F238E27FC236}">
                <a16:creationId xmlns:a16="http://schemas.microsoft.com/office/drawing/2014/main" xmlns="" id="{B82CF32F-73DF-C440-9B1F-78F5AB0B5D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a:extLst>
              <a:ext uri="{FF2B5EF4-FFF2-40B4-BE49-F238E27FC236}">
                <a16:creationId xmlns:a16="http://schemas.microsoft.com/office/drawing/2014/main" xmlns="" id="{FB2FE683-DBD6-0D44-9C50-31901C5249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sv-SE"/>
              <a:t>Redigera format för bakgrundstext
Nivå två
Nivå tre
Nivå fyra
Nivå fem</a:t>
            </a:r>
          </a:p>
        </p:txBody>
      </p:sp>
      <p:sp>
        <p:nvSpPr>
          <p:cNvPr id="5" name="Platshållare för datum 4">
            <a:extLst>
              <a:ext uri="{FF2B5EF4-FFF2-40B4-BE49-F238E27FC236}">
                <a16:creationId xmlns:a16="http://schemas.microsoft.com/office/drawing/2014/main" xmlns="" id="{F211A11E-C32E-4443-B4B5-8429D57AEC3F}"/>
              </a:ext>
            </a:extLst>
          </p:cNvPr>
          <p:cNvSpPr>
            <a:spLocks noGrp="1"/>
          </p:cNvSpPr>
          <p:nvPr>
            <p:ph type="dt" sz="half" idx="10"/>
          </p:nvPr>
        </p:nvSpPr>
        <p:spPr/>
        <p:txBody>
          <a:bodyPr/>
          <a:lstStyle/>
          <a:p>
            <a:fld id="{F449156D-AD9E-374C-899E-4EFC6F851628}" type="datetimeFigureOut">
              <a:rPr lang="sv-SE" smtClean="0"/>
              <a:t>2020-10-02</a:t>
            </a:fld>
            <a:endParaRPr lang="sv-SE"/>
          </a:p>
        </p:txBody>
      </p:sp>
      <p:sp>
        <p:nvSpPr>
          <p:cNvPr id="6" name="Platshållare för sidfot 5">
            <a:extLst>
              <a:ext uri="{FF2B5EF4-FFF2-40B4-BE49-F238E27FC236}">
                <a16:creationId xmlns:a16="http://schemas.microsoft.com/office/drawing/2014/main" xmlns="" id="{A240FED1-D91E-F541-8721-8261483E791B}"/>
              </a:ext>
            </a:extLst>
          </p:cNvPr>
          <p:cNvSpPr>
            <a:spLocks noGrp="1"/>
          </p:cNvSpPr>
          <p:nvPr>
            <p:ph type="ftr" sz="quarter" idx="11"/>
          </p:nvPr>
        </p:nvSpPr>
        <p:spPr/>
        <p:txBody>
          <a:bodyPr/>
          <a:lstStyle/>
          <a:p>
            <a:endParaRPr lang="sv-SE"/>
          </a:p>
        </p:txBody>
      </p:sp>
      <p:sp>
        <p:nvSpPr>
          <p:cNvPr id="7" name="Platshållare för bildnummer 6">
            <a:extLst>
              <a:ext uri="{FF2B5EF4-FFF2-40B4-BE49-F238E27FC236}">
                <a16:creationId xmlns:a16="http://schemas.microsoft.com/office/drawing/2014/main" xmlns="" id="{C1F157E4-0FF3-D649-AAA2-289F298E7918}"/>
              </a:ext>
            </a:extLst>
          </p:cNvPr>
          <p:cNvSpPr>
            <a:spLocks noGrp="1"/>
          </p:cNvSpPr>
          <p:nvPr>
            <p:ph type="sldNum" sz="quarter" idx="12"/>
          </p:nvPr>
        </p:nvSpPr>
        <p:spPr/>
        <p:txBody>
          <a:bodyPr/>
          <a:lstStyle/>
          <a:p>
            <a:fld id="{3551816B-EC3F-8143-8F21-4FBD11D7586F}" type="slidenum">
              <a:rPr lang="sv-SE" smtClean="0"/>
              <a:t>‹#›</a:t>
            </a:fld>
            <a:endParaRPr lang="sv-SE"/>
          </a:p>
        </p:txBody>
      </p:sp>
    </p:spTree>
    <p:extLst>
      <p:ext uri="{BB962C8B-B14F-4D97-AF65-F5344CB8AC3E}">
        <p14:creationId xmlns:p14="http://schemas.microsoft.com/office/powerpoint/2010/main" val="39468758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xmlns="" id="{478FC803-C3A0-B540-91DC-0B46712272A2}"/>
              </a:ext>
            </a:extLst>
          </p:cNvPr>
          <p:cNvSpPr>
            <a:spLocks noGrp="1"/>
          </p:cNvSpPr>
          <p:nvPr>
            <p:ph type="title"/>
          </p:nvPr>
        </p:nvSpPr>
        <p:spPr/>
        <p:txBody>
          <a:bodyPr/>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xmlns="" id="{55D1B9B5-8049-FF44-9238-32C4D3CE6487}"/>
              </a:ext>
            </a:extLst>
          </p:cNvPr>
          <p:cNvSpPr>
            <a:spLocks noGrp="1"/>
          </p:cNvSpPr>
          <p:nvPr>
            <p:ph type="body" orient="vert" idx="1"/>
          </p:nvPr>
        </p:nvSpPr>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xmlns="" id="{3A2A4747-0F7F-974A-A0D7-9585B28783DB}"/>
              </a:ext>
            </a:extLst>
          </p:cNvPr>
          <p:cNvSpPr>
            <a:spLocks noGrp="1"/>
          </p:cNvSpPr>
          <p:nvPr>
            <p:ph type="dt" sz="half" idx="10"/>
          </p:nvPr>
        </p:nvSpPr>
        <p:spPr/>
        <p:txBody>
          <a:bodyPr/>
          <a:lstStyle/>
          <a:p>
            <a:fld id="{F449156D-AD9E-374C-899E-4EFC6F851628}" type="datetimeFigureOut">
              <a:rPr lang="sv-SE" smtClean="0"/>
              <a:t>2020-10-02</a:t>
            </a:fld>
            <a:endParaRPr lang="sv-SE"/>
          </a:p>
        </p:txBody>
      </p:sp>
      <p:sp>
        <p:nvSpPr>
          <p:cNvPr id="5" name="Platshållare för sidfot 4">
            <a:extLst>
              <a:ext uri="{FF2B5EF4-FFF2-40B4-BE49-F238E27FC236}">
                <a16:creationId xmlns:a16="http://schemas.microsoft.com/office/drawing/2014/main" xmlns="" id="{B042F4A7-5C08-F242-A618-57F5A277A21B}"/>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CFD707C9-0DFA-DA42-B9AC-516AE63C9726}"/>
              </a:ext>
            </a:extLst>
          </p:cNvPr>
          <p:cNvSpPr>
            <a:spLocks noGrp="1"/>
          </p:cNvSpPr>
          <p:nvPr>
            <p:ph type="sldNum" sz="quarter" idx="12"/>
          </p:nvPr>
        </p:nvSpPr>
        <p:spPr/>
        <p:txBody>
          <a:bodyPr/>
          <a:lstStyle/>
          <a:p>
            <a:fld id="{3551816B-EC3F-8143-8F21-4FBD11D7586F}" type="slidenum">
              <a:rPr lang="sv-SE" smtClean="0"/>
              <a:t>‹#›</a:t>
            </a:fld>
            <a:endParaRPr lang="sv-SE"/>
          </a:p>
        </p:txBody>
      </p:sp>
    </p:spTree>
    <p:extLst>
      <p:ext uri="{BB962C8B-B14F-4D97-AF65-F5344CB8AC3E}">
        <p14:creationId xmlns:p14="http://schemas.microsoft.com/office/powerpoint/2010/main" val="29518822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a:extLst>
              <a:ext uri="{FF2B5EF4-FFF2-40B4-BE49-F238E27FC236}">
                <a16:creationId xmlns:a16="http://schemas.microsoft.com/office/drawing/2014/main" xmlns="" id="{9D6F6B4B-3466-F54C-91F4-27B900751101}"/>
              </a:ext>
            </a:extLst>
          </p:cNvPr>
          <p:cNvSpPr>
            <a:spLocks noGrp="1"/>
          </p:cNvSpPr>
          <p:nvPr>
            <p:ph type="title" orient="vert"/>
          </p:nvPr>
        </p:nvSpPr>
        <p:spPr>
          <a:xfrm>
            <a:off x="8724900" y="365125"/>
            <a:ext cx="2628900" cy="5811838"/>
          </a:xfrm>
        </p:spPr>
        <p:txBody>
          <a:bodyPr vert="eaVert"/>
          <a:lstStyle/>
          <a:p>
            <a:r>
              <a:rPr lang="sv-SE"/>
              <a:t>Klicka här för att ändra mall för rubrikformat</a:t>
            </a:r>
          </a:p>
        </p:txBody>
      </p:sp>
      <p:sp>
        <p:nvSpPr>
          <p:cNvPr id="3" name="Platshållare för lodrät text 2">
            <a:extLst>
              <a:ext uri="{FF2B5EF4-FFF2-40B4-BE49-F238E27FC236}">
                <a16:creationId xmlns:a16="http://schemas.microsoft.com/office/drawing/2014/main" xmlns="" id="{60EA6E18-D341-8D4D-9733-A7E8DAF13FEF}"/>
              </a:ext>
            </a:extLst>
          </p:cNvPr>
          <p:cNvSpPr>
            <a:spLocks noGrp="1"/>
          </p:cNvSpPr>
          <p:nvPr>
            <p:ph type="body" orient="vert" idx="1"/>
          </p:nvPr>
        </p:nvSpPr>
        <p:spPr>
          <a:xfrm>
            <a:off x="838200" y="365125"/>
            <a:ext cx="7734300" cy="5811838"/>
          </a:xfrm>
        </p:spPr>
        <p:txBody>
          <a:bodyPr vert="eaVert"/>
          <a:lstStyle/>
          <a:p>
            <a:r>
              <a:rPr lang="sv-SE"/>
              <a:t>Redigera format för bakgrundstext
Nivå två
Nivå tre
Nivå fyra
Nivå fem</a:t>
            </a:r>
          </a:p>
        </p:txBody>
      </p:sp>
      <p:sp>
        <p:nvSpPr>
          <p:cNvPr id="4" name="Platshållare för datum 3">
            <a:extLst>
              <a:ext uri="{FF2B5EF4-FFF2-40B4-BE49-F238E27FC236}">
                <a16:creationId xmlns:a16="http://schemas.microsoft.com/office/drawing/2014/main" xmlns="" id="{A295F94F-F1BC-0440-8531-4003C67D84F1}"/>
              </a:ext>
            </a:extLst>
          </p:cNvPr>
          <p:cNvSpPr>
            <a:spLocks noGrp="1"/>
          </p:cNvSpPr>
          <p:nvPr>
            <p:ph type="dt" sz="half" idx="10"/>
          </p:nvPr>
        </p:nvSpPr>
        <p:spPr/>
        <p:txBody>
          <a:bodyPr/>
          <a:lstStyle/>
          <a:p>
            <a:fld id="{F449156D-AD9E-374C-899E-4EFC6F851628}" type="datetimeFigureOut">
              <a:rPr lang="sv-SE" smtClean="0"/>
              <a:t>2020-10-02</a:t>
            </a:fld>
            <a:endParaRPr lang="sv-SE"/>
          </a:p>
        </p:txBody>
      </p:sp>
      <p:sp>
        <p:nvSpPr>
          <p:cNvPr id="5" name="Platshållare för sidfot 4">
            <a:extLst>
              <a:ext uri="{FF2B5EF4-FFF2-40B4-BE49-F238E27FC236}">
                <a16:creationId xmlns:a16="http://schemas.microsoft.com/office/drawing/2014/main" xmlns="" id="{3746FBB6-2C4F-1D4D-AB9C-833883441C53}"/>
              </a:ext>
            </a:extLst>
          </p:cNvPr>
          <p:cNvSpPr>
            <a:spLocks noGrp="1"/>
          </p:cNvSpPr>
          <p:nvPr>
            <p:ph type="ftr" sz="quarter" idx="11"/>
          </p:nvPr>
        </p:nvSpPr>
        <p:spPr/>
        <p:txBody>
          <a:bodyPr/>
          <a:lstStyle/>
          <a:p>
            <a:endParaRPr lang="sv-SE"/>
          </a:p>
        </p:txBody>
      </p:sp>
      <p:sp>
        <p:nvSpPr>
          <p:cNvPr id="6" name="Platshållare för bildnummer 5">
            <a:extLst>
              <a:ext uri="{FF2B5EF4-FFF2-40B4-BE49-F238E27FC236}">
                <a16:creationId xmlns:a16="http://schemas.microsoft.com/office/drawing/2014/main" xmlns="" id="{1B17EC86-D662-6E41-8639-B8A178342E1D}"/>
              </a:ext>
            </a:extLst>
          </p:cNvPr>
          <p:cNvSpPr>
            <a:spLocks noGrp="1"/>
          </p:cNvSpPr>
          <p:nvPr>
            <p:ph type="sldNum" sz="quarter" idx="12"/>
          </p:nvPr>
        </p:nvSpPr>
        <p:spPr/>
        <p:txBody>
          <a:bodyPr/>
          <a:lstStyle/>
          <a:p>
            <a:fld id="{3551816B-EC3F-8143-8F21-4FBD11D7586F}" type="slidenum">
              <a:rPr lang="sv-SE" smtClean="0"/>
              <a:t>‹#›</a:t>
            </a:fld>
            <a:endParaRPr lang="sv-SE"/>
          </a:p>
        </p:txBody>
      </p:sp>
    </p:spTree>
    <p:extLst>
      <p:ext uri="{BB962C8B-B14F-4D97-AF65-F5344CB8AC3E}">
        <p14:creationId xmlns:p14="http://schemas.microsoft.com/office/powerpoint/2010/main" val="1038503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öd list upptill+ 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xmlns="" id="{84C0DBC8-0FB4-B146-91BB-37DB1384B985}"/>
              </a:ext>
            </a:extLst>
          </p:cNvPr>
          <p:cNvSpPr/>
          <p:nvPr userDrawn="1"/>
        </p:nvSpPr>
        <p:spPr>
          <a:xfrm>
            <a:off x="0" y="0"/>
            <a:ext cx="12192000" cy="1438741"/>
          </a:xfrm>
          <a:prstGeom prst="rect">
            <a:avLst/>
          </a:prstGeom>
          <a:solidFill>
            <a:schemeClr val="tx2"/>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dirty="0"/>
          </a:p>
        </p:txBody>
      </p:sp>
      <p:sp>
        <p:nvSpPr>
          <p:cNvPr id="8" name="Title 1">
            <a:extLst>
              <a:ext uri="{FF2B5EF4-FFF2-40B4-BE49-F238E27FC236}">
                <a16:creationId xmlns:a16="http://schemas.microsoft.com/office/drawing/2014/main" xmlns="" id="{47AA58EA-1EAB-C248-991F-FA973EE8827F}"/>
              </a:ext>
            </a:extLst>
          </p:cNvPr>
          <p:cNvSpPr>
            <a:spLocks noGrp="1"/>
          </p:cNvSpPr>
          <p:nvPr>
            <p:ph type="ctrTitle"/>
          </p:nvPr>
        </p:nvSpPr>
        <p:spPr>
          <a:xfrm>
            <a:off x="864311" y="267834"/>
            <a:ext cx="3605379" cy="811524"/>
          </a:xfrm>
        </p:spPr>
        <p:txBody>
          <a:bodyPr anchor="t" anchorCtr="0">
            <a:noAutofit/>
          </a:bodyPr>
          <a:lstStyle>
            <a:lvl1pPr algn="l">
              <a:lnSpc>
                <a:spcPct val="100000"/>
              </a:lnSpc>
              <a:defRPr sz="3000" b="1" i="0">
                <a:solidFill>
                  <a:schemeClr val="bg1"/>
                </a:solidFill>
                <a:latin typeface="Times New Roman" panose="02020603050405020304" pitchFamily="18" charset="0"/>
                <a:cs typeface="Times New Roman" panose="02020603050405020304" pitchFamily="18" charset="0"/>
              </a:defRPr>
            </a:lvl1pPr>
          </a:lstStyle>
          <a:p>
            <a:r>
              <a:rPr lang="sv-SE" smtClean="0"/>
              <a:t>Klicka här för att ändra format</a:t>
            </a:r>
            <a:endParaRPr lang="en-US" dirty="0"/>
          </a:p>
        </p:txBody>
      </p:sp>
      <p:sp>
        <p:nvSpPr>
          <p:cNvPr id="13" name="Title 1">
            <a:extLst>
              <a:ext uri="{FF2B5EF4-FFF2-40B4-BE49-F238E27FC236}">
                <a16:creationId xmlns:a16="http://schemas.microsoft.com/office/drawing/2014/main" xmlns="" id="{4D2E65E3-7694-6547-9EC7-F79F30FB6596}"/>
              </a:ext>
            </a:extLst>
          </p:cNvPr>
          <p:cNvSpPr txBox="1">
            <a:spLocks/>
          </p:cNvSpPr>
          <p:nvPr userDrawn="1"/>
        </p:nvSpPr>
        <p:spPr>
          <a:xfrm>
            <a:off x="4938079" y="613278"/>
            <a:ext cx="6464746" cy="47574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500" b="1" i="0" kern="1200">
                <a:solidFill>
                  <a:schemeClr val="bg1"/>
                </a:solidFill>
                <a:latin typeface="Times New Roman" panose="02020603050405020304" pitchFamily="18" charset="0"/>
                <a:ea typeface="+mj-ea"/>
                <a:cs typeface="Times New Roman" panose="02020603050405020304" pitchFamily="18" charset="0"/>
              </a:defRPr>
            </a:lvl1pPr>
          </a:lstStyle>
          <a:p>
            <a:endParaRPr lang="sv-SE" sz="1800" b="0" i="0" dirty="0">
              <a:latin typeface="Arial" panose="020B0604020202020204" pitchFamily="34" charset="0"/>
              <a:cs typeface="Arial" panose="020B0604020202020204" pitchFamily="34" charset="0"/>
            </a:endParaRPr>
          </a:p>
        </p:txBody>
      </p:sp>
      <p:cxnSp>
        <p:nvCxnSpPr>
          <p:cNvPr id="15" name="Rak 14">
            <a:extLst>
              <a:ext uri="{FF2B5EF4-FFF2-40B4-BE49-F238E27FC236}">
                <a16:creationId xmlns:a16="http://schemas.microsoft.com/office/drawing/2014/main" xmlns="" id="{2FD8E4D2-9F46-ED41-B0F0-EB35120A5EC7}"/>
              </a:ext>
            </a:extLst>
          </p:cNvPr>
          <p:cNvCxnSpPr/>
          <p:nvPr userDrawn="1"/>
        </p:nvCxnSpPr>
        <p:spPr>
          <a:xfrm>
            <a:off x="4578394" y="396732"/>
            <a:ext cx="0" cy="811524"/>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Title 1">
            <a:extLst>
              <a:ext uri="{FF2B5EF4-FFF2-40B4-BE49-F238E27FC236}">
                <a16:creationId xmlns:a16="http://schemas.microsoft.com/office/drawing/2014/main" xmlns="" id="{E1C8F469-683D-C04C-82D8-67583DE8745E}"/>
              </a:ext>
            </a:extLst>
          </p:cNvPr>
          <p:cNvSpPr txBox="1">
            <a:spLocks/>
          </p:cNvSpPr>
          <p:nvPr userDrawn="1"/>
        </p:nvSpPr>
        <p:spPr>
          <a:xfrm>
            <a:off x="4994663" y="313608"/>
            <a:ext cx="6289157" cy="811524"/>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3000" b="1" i="0" kern="1200">
                <a:solidFill>
                  <a:schemeClr val="bg1"/>
                </a:solidFill>
                <a:latin typeface="Times New Roman" panose="02020603050405020304" pitchFamily="18" charset="0"/>
                <a:ea typeface="+mj-ea"/>
                <a:cs typeface="Times New Roman" panose="02020603050405020304" pitchFamily="18" charset="0"/>
              </a:defRPr>
            </a:lvl1pPr>
          </a:lstStyle>
          <a:p>
            <a:endParaRPr lang="en-US" dirty="0"/>
          </a:p>
        </p:txBody>
      </p:sp>
    </p:spTree>
    <p:extLst>
      <p:ext uri="{BB962C8B-B14F-4D97-AF65-F5344CB8AC3E}">
        <p14:creationId xmlns:p14="http://schemas.microsoft.com/office/powerpoint/2010/main" val="2693571208"/>
      </p:ext>
    </p:extLst>
  </p:cSld>
  <p:clrMapOvr>
    <a:masterClrMapping/>
  </p:clrMapOvr>
  <p:extLst mod="1">
    <p:ext uri="{DCECCB84-F9BA-43D5-87BE-67443E8EF086}">
      <p15:sldGuideLst xmlns:p15="http://schemas.microsoft.com/office/powerpoint/2012/main">
        <p15:guide id="1" orient="horz" pos="686" userDrawn="1">
          <p15:clr>
            <a:srgbClr val="FBAE40"/>
          </p15:clr>
        </p15:guide>
        <p15:guide id="2" pos="36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Grå list upptill+ avsnittsrubrik">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xmlns="" id="{84C0DBC8-0FB4-B146-91BB-37DB1384B985}"/>
              </a:ext>
            </a:extLst>
          </p:cNvPr>
          <p:cNvSpPr/>
          <p:nvPr userDrawn="1"/>
        </p:nvSpPr>
        <p:spPr>
          <a:xfrm>
            <a:off x="0" y="0"/>
            <a:ext cx="12192000" cy="1438741"/>
          </a:xfrm>
          <a:prstGeom prst="rect">
            <a:avLst/>
          </a:prstGeom>
          <a:solidFill>
            <a:schemeClr val="bg1">
              <a:lumMod val="95000"/>
            </a:schemeClr>
          </a:solid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sv-SE" dirty="0"/>
          </a:p>
        </p:txBody>
      </p:sp>
      <p:sp>
        <p:nvSpPr>
          <p:cNvPr id="8" name="Title 1">
            <a:extLst>
              <a:ext uri="{FF2B5EF4-FFF2-40B4-BE49-F238E27FC236}">
                <a16:creationId xmlns:a16="http://schemas.microsoft.com/office/drawing/2014/main" xmlns="" id="{47AA58EA-1EAB-C248-991F-FA973EE8827F}"/>
              </a:ext>
            </a:extLst>
          </p:cNvPr>
          <p:cNvSpPr>
            <a:spLocks noGrp="1"/>
          </p:cNvSpPr>
          <p:nvPr>
            <p:ph type="ctrTitle"/>
          </p:nvPr>
        </p:nvSpPr>
        <p:spPr>
          <a:xfrm>
            <a:off x="864311" y="267834"/>
            <a:ext cx="3605379" cy="811524"/>
          </a:xfrm>
        </p:spPr>
        <p:txBody>
          <a:bodyPr anchor="t" anchorCtr="0">
            <a:noAutofit/>
          </a:bodyPr>
          <a:lstStyle>
            <a:lvl1pPr algn="l">
              <a:lnSpc>
                <a:spcPct val="100000"/>
              </a:lnSpc>
              <a:defRPr sz="3000" b="1" i="0">
                <a:solidFill>
                  <a:schemeClr val="tx1">
                    <a:lumMod val="75000"/>
                    <a:lumOff val="25000"/>
                  </a:schemeClr>
                </a:solidFill>
                <a:latin typeface="Times New Roman" panose="02020603050405020304" pitchFamily="18" charset="0"/>
                <a:cs typeface="Times New Roman" panose="02020603050405020304" pitchFamily="18" charset="0"/>
              </a:defRPr>
            </a:lvl1pPr>
          </a:lstStyle>
          <a:p>
            <a:r>
              <a:rPr lang="sv-SE" smtClean="0"/>
              <a:t>Klicka här för att ändra format</a:t>
            </a:r>
            <a:endParaRPr lang="en-US" dirty="0"/>
          </a:p>
        </p:txBody>
      </p:sp>
      <p:sp>
        <p:nvSpPr>
          <p:cNvPr id="13" name="Title 1">
            <a:extLst>
              <a:ext uri="{FF2B5EF4-FFF2-40B4-BE49-F238E27FC236}">
                <a16:creationId xmlns:a16="http://schemas.microsoft.com/office/drawing/2014/main" xmlns="" id="{4D2E65E3-7694-6547-9EC7-F79F30FB6596}"/>
              </a:ext>
            </a:extLst>
          </p:cNvPr>
          <p:cNvSpPr txBox="1">
            <a:spLocks/>
          </p:cNvSpPr>
          <p:nvPr userDrawn="1"/>
        </p:nvSpPr>
        <p:spPr>
          <a:xfrm>
            <a:off x="4938079" y="613278"/>
            <a:ext cx="6464746" cy="475747"/>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500" b="1" i="0" kern="1200">
                <a:solidFill>
                  <a:schemeClr val="bg1"/>
                </a:solidFill>
                <a:latin typeface="Times New Roman" panose="02020603050405020304" pitchFamily="18" charset="0"/>
                <a:ea typeface="+mj-ea"/>
                <a:cs typeface="Times New Roman" panose="02020603050405020304" pitchFamily="18" charset="0"/>
              </a:defRPr>
            </a:lvl1pPr>
          </a:lstStyle>
          <a:p>
            <a:endParaRPr lang="sv-SE" sz="1800" b="0" i="0" dirty="0">
              <a:latin typeface="Arial" panose="020B0604020202020204" pitchFamily="34" charset="0"/>
              <a:cs typeface="Arial" panose="020B0604020202020204" pitchFamily="34" charset="0"/>
            </a:endParaRPr>
          </a:p>
        </p:txBody>
      </p:sp>
      <p:cxnSp>
        <p:nvCxnSpPr>
          <p:cNvPr id="15" name="Rak 14">
            <a:extLst>
              <a:ext uri="{FF2B5EF4-FFF2-40B4-BE49-F238E27FC236}">
                <a16:creationId xmlns:a16="http://schemas.microsoft.com/office/drawing/2014/main" xmlns="" id="{2FD8E4D2-9F46-ED41-B0F0-EB35120A5EC7}"/>
              </a:ext>
            </a:extLst>
          </p:cNvPr>
          <p:cNvCxnSpPr/>
          <p:nvPr userDrawn="1"/>
        </p:nvCxnSpPr>
        <p:spPr>
          <a:xfrm>
            <a:off x="4578394" y="396732"/>
            <a:ext cx="0" cy="811524"/>
          </a:xfrm>
          <a:prstGeom prst="line">
            <a:avLst/>
          </a:prstGeom>
          <a:ln>
            <a:solidFill>
              <a:schemeClr val="bg1"/>
            </a:solidFill>
          </a:ln>
        </p:spPr>
        <p:style>
          <a:lnRef idx="1">
            <a:schemeClr val="dk1"/>
          </a:lnRef>
          <a:fillRef idx="0">
            <a:schemeClr val="dk1"/>
          </a:fillRef>
          <a:effectRef idx="0">
            <a:schemeClr val="dk1"/>
          </a:effectRef>
          <a:fontRef idx="minor">
            <a:schemeClr val="tx1"/>
          </a:fontRef>
        </p:style>
      </p:cxnSp>
      <p:sp>
        <p:nvSpPr>
          <p:cNvPr id="11" name="Title 1">
            <a:extLst>
              <a:ext uri="{FF2B5EF4-FFF2-40B4-BE49-F238E27FC236}">
                <a16:creationId xmlns:a16="http://schemas.microsoft.com/office/drawing/2014/main" xmlns="" id="{E1C8F469-683D-C04C-82D8-67583DE8745E}"/>
              </a:ext>
            </a:extLst>
          </p:cNvPr>
          <p:cNvSpPr txBox="1">
            <a:spLocks/>
          </p:cNvSpPr>
          <p:nvPr userDrawn="1"/>
        </p:nvSpPr>
        <p:spPr>
          <a:xfrm>
            <a:off x="4994663" y="313608"/>
            <a:ext cx="6289157" cy="811524"/>
          </a:xfrm>
          <a:prstGeom prst="rect">
            <a:avLst/>
          </a:prstGeom>
        </p:spPr>
        <p:txBody>
          <a:bodyPr vert="horz" lIns="91440" tIns="45720" rIns="91440" bIns="45720" rtlCol="0" anchor="t" anchorCtr="0">
            <a:noAutofit/>
          </a:bodyPr>
          <a:lstStyle>
            <a:lvl1pPr algn="l" defTabSz="914400" rtl="0" eaLnBrk="1" latinLnBrk="0" hangingPunct="1">
              <a:lnSpc>
                <a:spcPct val="100000"/>
              </a:lnSpc>
              <a:spcBef>
                <a:spcPct val="0"/>
              </a:spcBef>
              <a:buNone/>
              <a:defRPr sz="3000" b="1" i="0" kern="1200">
                <a:solidFill>
                  <a:schemeClr val="bg1"/>
                </a:solidFill>
                <a:latin typeface="Times New Roman" panose="02020603050405020304" pitchFamily="18" charset="0"/>
                <a:ea typeface="+mj-ea"/>
                <a:cs typeface="Times New Roman" panose="02020603050405020304" pitchFamily="18" charset="0"/>
              </a:defRPr>
            </a:lvl1pPr>
          </a:lstStyle>
          <a:p>
            <a:endParaRPr lang="en-US" dirty="0"/>
          </a:p>
        </p:txBody>
      </p:sp>
    </p:spTree>
    <p:extLst>
      <p:ext uri="{BB962C8B-B14F-4D97-AF65-F5344CB8AC3E}">
        <p14:creationId xmlns:p14="http://schemas.microsoft.com/office/powerpoint/2010/main" val="2699050734"/>
      </p:ext>
    </p:extLst>
  </p:cSld>
  <p:clrMapOvr>
    <a:masterClrMapping/>
  </p:clrMapOvr>
  <p:extLst mod="1">
    <p:ext uri="{DCECCB84-F9BA-43D5-87BE-67443E8EF086}">
      <p15:sldGuideLst xmlns:p15="http://schemas.microsoft.com/office/powerpoint/2012/main">
        <p15:guide id="1" orient="horz" pos="686">
          <p15:clr>
            <a:srgbClr val="FBAE40"/>
          </p15:clr>
        </p15:guide>
        <p15:guide id="2" pos="3659">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ld + text på rött - höger">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xmlns="" id="{D8E28EA6-0FCE-8349-806F-356FECAEA3E5}"/>
              </a:ext>
            </a:extLst>
          </p:cNvPr>
          <p:cNvSpPr/>
          <p:nvPr userDrawn="1"/>
        </p:nvSpPr>
        <p:spPr>
          <a:xfrm>
            <a:off x="609600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 name="Title 1">
            <a:extLst>
              <a:ext uri="{FF2B5EF4-FFF2-40B4-BE49-F238E27FC236}">
                <a16:creationId xmlns:a16="http://schemas.microsoft.com/office/drawing/2014/main" xmlns="" id="{58A67FCD-8A9C-BC42-82EF-68A9471679B8}"/>
              </a:ext>
            </a:extLst>
          </p:cNvPr>
          <p:cNvSpPr>
            <a:spLocks noGrp="1"/>
          </p:cNvSpPr>
          <p:nvPr>
            <p:ph type="ctrTitle"/>
          </p:nvPr>
        </p:nvSpPr>
        <p:spPr>
          <a:xfrm>
            <a:off x="6834909" y="1311564"/>
            <a:ext cx="4655127" cy="617558"/>
          </a:xfrm>
        </p:spPr>
        <p:txBody>
          <a:bodyPr anchor="t" anchorCtr="0">
            <a:noAutofit/>
          </a:bodyPr>
          <a:lstStyle>
            <a:lvl1pPr algn="l">
              <a:defRPr sz="4000" b="1" i="0">
                <a:solidFill>
                  <a:schemeClr val="bg1"/>
                </a:solidFill>
                <a:latin typeface="Times New Roman" panose="02020603050405020304" pitchFamily="18" charset="0"/>
                <a:cs typeface="Times New Roman" panose="02020603050405020304" pitchFamily="18" charset="0"/>
              </a:defRPr>
            </a:lvl1pPr>
          </a:lstStyle>
          <a:p>
            <a:r>
              <a:rPr lang="sv-SE" smtClean="0"/>
              <a:t>Klicka här för att ändra format</a:t>
            </a:r>
            <a:endParaRPr lang="en-US" dirty="0"/>
          </a:p>
        </p:txBody>
      </p:sp>
      <p:sp>
        <p:nvSpPr>
          <p:cNvPr id="7" name="Title 1">
            <a:extLst>
              <a:ext uri="{FF2B5EF4-FFF2-40B4-BE49-F238E27FC236}">
                <a16:creationId xmlns:a16="http://schemas.microsoft.com/office/drawing/2014/main" xmlns="" id="{957CCFC4-731C-FF4B-9B78-CEDDB8EA67ED}"/>
              </a:ext>
            </a:extLst>
          </p:cNvPr>
          <p:cNvSpPr txBox="1">
            <a:spLocks/>
          </p:cNvSpPr>
          <p:nvPr userDrawn="1"/>
        </p:nvSpPr>
        <p:spPr>
          <a:xfrm>
            <a:off x="6834909" y="2179781"/>
            <a:ext cx="4655127" cy="374996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tx2"/>
                </a:solidFill>
                <a:latin typeface="Times New Roman" panose="02020603050405020304" pitchFamily="18" charset="0"/>
                <a:ea typeface="+mj-ea"/>
                <a:cs typeface="Times New Roman" panose="02020603050405020304" pitchFamily="18"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2000" b="0" i="0" dirty="0">
              <a:solidFill>
                <a:schemeClr val="bg1"/>
              </a:solidFill>
              <a:latin typeface="Arial" panose="020B0604020202020204" pitchFamily="34" charset="0"/>
              <a:cs typeface="Arial" panose="020B0604020202020204" pitchFamily="34" charset="0"/>
            </a:endParaRPr>
          </a:p>
        </p:txBody>
      </p:sp>
      <p:sp>
        <p:nvSpPr>
          <p:cNvPr id="10" name="Platshållare för bild 23">
            <a:extLst>
              <a:ext uri="{FF2B5EF4-FFF2-40B4-BE49-F238E27FC236}">
                <a16:creationId xmlns:a16="http://schemas.microsoft.com/office/drawing/2014/main" xmlns="" id="{65EE104B-E198-3042-97BD-DFC65A832677}"/>
              </a:ext>
            </a:extLst>
          </p:cNvPr>
          <p:cNvSpPr>
            <a:spLocks noGrp="1"/>
          </p:cNvSpPr>
          <p:nvPr>
            <p:ph type="pic" sz="quarter" idx="17"/>
          </p:nvPr>
        </p:nvSpPr>
        <p:spPr>
          <a:xfrm>
            <a:off x="6774" y="0"/>
            <a:ext cx="6089226" cy="6858000"/>
          </a:xfrm>
        </p:spPr>
        <p:txBody>
          <a:bodyPr>
            <a:normAutofit/>
          </a:bodyPr>
          <a:lstStyle>
            <a:lvl1pPr marL="0" indent="0">
              <a:buFontTx/>
              <a:buNone/>
              <a:defRPr sz="1200"/>
            </a:lvl1pPr>
          </a:lstStyle>
          <a:p>
            <a:r>
              <a:rPr lang="sv-SE" smtClean="0"/>
              <a:t>Klicka på ikonen för att lägga till en bild</a:t>
            </a:r>
            <a:endParaRPr lang="sv-SE" dirty="0"/>
          </a:p>
        </p:txBody>
      </p:sp>
      <p:sp>
        <p:nvSpPr>
          <p:cNvPr id="11" name="Title 1">
            <a:extLst>
              <a:ext uri="{FF2B5EF4-FFF2-40B4-BE49-F238E27FC236}">
                <a16:creationId xmlns:a16="http://schemas.microsoft.com/office/drawing/2014/main" xmlns="" id="{7CA2465B-0B9A-1C48-A815-0DA249B77B40}"/>
              </a:ext>
            </a:extLst>
          </p:cNvPr>
          <p:cNvSpPr txBox="1">
            <a:spLocks/>
          </p:cNvSpPr>
          <p:nvPr userDrawn="1"/>
        </p:nvSpPr>
        <p:spPr>
          <a:xfrm>
            <a:off x="6834909" y="2827381"/>
            <a:ext cx="4655127" cy="617558"/>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bg1"/>
                </a:solidFill>
                <a:latin typeface="Times New Roman" panose="02020603050405020304" pitchFamily="18" charset="0"/>
                <a:ea typeface="+mj-ea"/>
                <a:cs typeface="Times New Roman" panose="02020603050405020304" pitchFamily="18" charset="0"/>
              </a:defRPr>
            </a:lvl1pPr>
          </a:lstStyle>
          <a:p>
            <a:endParaRPr lang="en-US" dirty="0"/>
          </a:p>
        </p:txBody>
      </p:sp>
    </p:spTree>
    <p:extLst>
      <p:ext uri="{BB962C8B-B14F-4D97-AF65-F5344CB8AC3E}">
        <p14:creationId xmlns:p14="http://schemas.microsoft.com/office/powerpoint/2010/main" val="372551315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ild + text på rött - vänster">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xmlns="" id="{D8E28EA6-0FCE-8349-806F-356FECAEA3E5}"/>
              </a:ext>
            </a:extLst>
          </p:cNvPr>
          <p:cNvSpPr/>
          <p:nvPr userDrawn="1"/>
        </p:nvSpPr>
        <p:spPr>
          <a:xfrm>
            <a:off x="0" y="0"/>
            <a:ext cx="6096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5" name="Title 1">
            <a:extLst>
              <a:ext uri="{FF2B5EF4-FFF2-40B4-BE49-F238E27FC236}">
                <a16:creationId xmlns:a16="http://schemas.microsoft.com/office/drawing/2014/main" xmlns="" id="{EB807E9D-521D-4D42-98D8-5AE1B675F14A}"/>
              </a:ext>
            </a:extLst>
          </p:cNvPr>
          <p:cNvSpPr>
            <a:spLocks noGrp="1"/>
          </p:cNvSpPr>
          <p:nvPr>
            <p:ph type="ctrTitle"/>
          </p:nvPr>
        </p:nvSpPr>
        <p:spPr>
          <a:xfrm>
            <a:off x="720436" y="1311564"/>
            <a:ext cx="4655127" cy="617558"/>
          </a:xfrm>
        </p:spPr>
        <p:txBody>
          <a:bodyPr anchor="t" anchorCtr="0">
            <a:noAutofit/>
          </a:bodyPr>
          <a:lstStyle>
            <a:lvl1pPr algn="l">
              <a:defRPr sz="4000" b="1" i="0">
                <a:solidFill>
                  <a:schemeClr val="bg1"/>
                </a:solidFill>
                <a:latin typeface="Times New Roman" panose="02020603050405020304" pitchFamily="18" charset="0"/>
                <a:cs typeface="Times New Roman" panose="02020603050405020304" pitchFamily="18" charset="0"/>
              </a:defRPr>
            </a:lvl1pPr>
          </a:lstStyle>
          <a:p>
            <a:r>
              <a:rPr lang="sv-SE" smtClean="0"/>
              <a:t>Klicka här för att ändra format</a:t>
            </a:r>
            <a:endParaRPr lang="en-US" dirty="0"/>
          </a:p>
        </p:txBody>
      </p:sp>
      <p:sp>
        <p:nvSpPr>
          <p:cNvPr id="16" name="Title 1">
            <a:extLst>
              <a:ext uri="{FF2B5EF4-FFF2-40B4-BE49-F238E27FC236}">
                <a16:creationId xmlns:a16="http://schemas.microsoft.com/office/drawing/2014/main" xmlns="" id="{74D39F3D-6B1B-124B-927B-84A99C65E78E}"/>
              </a:ext>
            </a:extLst>
          </p:cNvPr>
          <p:cNvSpPr txBox="1">
            <a:spLocks/>
          </p:cNvSpPr>
          <p:nvPr userDrawn="1"/>
        </p:nvSpPr>
        <p:spPr>
          <a:xfrm>
            <a:off x="720436" y="2179781"/>
            <a:ext cx="4655127" cy="374996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tx2"/>
                </a:solidFill>
                <a:latin typeface="Times New Roman" panose="02020603050405020304" pitchFamily="18" charset="0"/>
                <a:ea typeface="+mj-ea"/>
                <a:cs typeface="Times New Roman" panose="02020603050405020304" pitchFamily="18"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2000" b="0" i="0" dirty="0">
              <a:solidFill>
                <a:schemeClr val="bg1"/>
              </a:solidFill>
              <a:latin typeface="Arial" panose="020B0604020202020204" pitchFamily="34" charset="0"/>
              <a:cs typeface="Arial" panose="020B0604020202020204" pitchFamily="34" charset="0"/>
            </a:endParaRPr>
          </a:p>
        </p:txBody>
      </p:sp>
      <p:sp>
        <p:nvSpPr>
          <p:cNvPr id="8" name="Platshållare för bild 23">
            <a:extLst>
              <a:ext uri="{FF2B5EF4-FFF2-40B4-BE49-F238E27FC236}">
                <a16:creationId xmlns:a16="http://schemas.microsoft.com/office/drawing/2014/main" xmlns="" id="{9692D371-02C2-FE4A-974B-75E22AA3AFDE}"/>
              </a:ext>
            </a:extLst>
          </p:cNvPr>
          <p:cNvSpPr>
            <a:spLocks noGrp="1"/>
          </p:cNvSpPr>
          <p:nvPr>
            <p:ph type="pic" sz="quarter" idx="17"/>
          </p:nvPr>
        </p:nvSpPr>
        <p:spPr>
          <a:xfrm>
            <a:off x="6102774" y="0"/>
            <a:ext cx="6089226" cy="6858000"/>
          </a:xfrm>
        </p:spPr>
        <p:txBody>
          <a:bodyPr>
            <a:normAutofit/>
          </a:bodyPr>
          <a:lstStyle>
            <a:lvl1pPr marL="0" indent="0">
              <a:buFontTx/>
              <a:buNone/>
              <a:defRPr sz="1200"/>
            </a:lvl1pPr>
          </a:lstStyle>
          <a:p>
            <a:r>
              <a:rPr lang="sv-SE" smtClean="0"/>
              <a:t>Klicka på ikonen för att lägga till en bild</a:t>
            </a:r>
            <a:endParaRPr lang="sv-SE" dirty="0"/>
          </a:p>
        </p:txBody>
      </p:sp>
    </p:spTree>
    <p:extLst>
      <p:ext uri="{BB962C8B-B14F-4D97-AF65-F5344CB8AC3E}">
        <p14:creationId xmlns:p14="http://schemas.microsoft.com/office/powerpoint/2010/main" val="3028113797"/>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ld + text på vitt - höger">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D961A755-9EF7-414D-8449-710F79177EAA}"/>
              </a:ext>
            </a:extLst>
          </p:cNvPr>
          <p:cNvSpPr>
            <a:spLocks noGrp="1"/>
          </p:cNvSpPr>
          <p:nvPr>
            <p:ph type="ctrTitle"/>
          </p:nvPr>
        </p:nvSpPr>
        <p:spPr>
          <a:xfrm>
            <a:off x="6834909" y="1311564"/>
            <a:ext cx="4655127" cy="617558"/>
          </a:xfrm>
        </p:spPr>
        <p:txBody>
          <a:bodyPr anchor="t" anchorCtr="0">
            <a:noAutofit/>
          </a:bodyPr>
          <a:lstStyle>
            <a:lvl1pPr algn="l">
              <a:defRPr sz="4000" b="1" i="0">
                <a:solidFill>
                  <a:schemeClr val="tx2"/>
                </a:solidFill>
                <a:latin typeface="Times New Roman" panose="02020603050405020304" pitchFamily="18" charset="0"/>
                <a:cs typeface="Times New Roman" panose="02020603050405020304" pitchFamily="18" charset="0"/>
              </a:defRPr>
            </a:lvl1pPr>
          </a:lstStyle>
          <a:p>
            <a:r>
              <a:rPr lang="sv-SE" smtClean="0"/>
              <a:t>Klicka här för att ändra format</a:t>
            </a:r>
            <a:endParaRPr lang="en-US" dirty="0"/>
          </a:p>
        </p:txBody>
      </p:sp>
      <p:sp>
        <p:nvSpPr>
          <p:cNvPr id="10" name="Title 1">
            <a:extLst>
              <a:ext uri="{FF2B5EF4-FFF2-40B4-BE49-F238E27FC236}">
                <a16:creationId xmlns:a16="http://schemas.microsoft.com/office/drawing/2014/main" xmlns="" id="{3E3860BB-FF9A-F04A-B332-CBF0AEDC18EA}"/>
              </a:ext>
            </a:extLst>
          </p:cNvPr>
          <p:cNvSpPr txBox="1">
            <a:spLocks/>
          </p:cNvSpPr>
          <p:nvPr userDrawn="1"/>
        </p:nvSpPr>
        <p:spPr>
          <a:xfrm>
            <a:off x="6834909" y="2424853"/>
            <a:ext cx="4655127" cy="3504891"/>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tx2"/>
                </a:solidFill>
                <a:latin typeface="Times New Roman" panose="02020603050405020304" pitchFamily="18" charset="0"/>
                <a:ea typeface="+mj-ea"/>
                <a:cs typeface="Times New Roman" panose="02020603050405020304" pitchFamily="18"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2000" b="0" i="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7" name="Platshållare för bild 23">
            <a:extLst>
              <a:ext uri="{FF2B5EF4-FFF2-40B4-BE49-F238E27FC236}">
                <a16:creationId xmlns:a16="http://schemas.microsoft.com/office/drawing/2014/main" xmlns="" id="{EB3BCF41-DF3E-594C-8E6F-80B1A096F97F}"/>
              </a:ext>
            </a:extLst>
          </p:cNvPr>
          <p:cNvSpPr>
            <a:spLocks noGrp="1"/>
          </p:cNvSpPr>
          <p:nvPr>
            <p:ph type="pic" sz="quarter" idx="17"/>
          </p:nvPr>
        </p:nvSpPr>
        <p:spPr>
          <a:xfrm>
            <a:off x="6774" y="0"/>
            <a:ext cx="6089226" cy="6858000"/>
          </a:xfrm>
        </p:spPr>
        <p:txBody>
          <a:bodyPr>
            <a:normAutofit/>
          </a:bodyPr>
          <a:lstStyle>
            <a:lvl1pPr marL="0" indent="0">
              <a:buFontTx/>
              <a:buNone/>
              <a:defRPr sz="1200"/>
            </a:lvl1pPr>
          </a:lstStyle>
          <a:p>
            <a:r>
              <a:rPr lang="sv-SE" smtClean="0"/>
              <a:t>Klicka på ikonen för att lägga till en bild</a:t>
            </a:r>
            <a:endParaRPr lang="sv-SE" dirty="0"/>
          </a:p>
        </p:txBody>
      </p:sp>
    </p:spTree>
    <p:extLst>
      <p:ext uri="{BB962C8B-B14F-4D97-AF65-F5344CB8AC3E}">
        <p14:creationId xmlns:p14="http://schemas.microsoft.com/office/powerpoint/2010/main" val="9140716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ld + text på vitt - vänster">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xmlns="" id="{B9140913-A9C8-BA41-86D9-D507FBC6A72D}"/>
              </a:ext>
            </a:extLst>
          </p:cNvPr>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8" name="Title 1">
            <a:extLst>
              <a:ext uri="{FF2B5EF4-FFF2-40B4-BE49-F238E27FC236}">
                <a16:creationId xmlns:a16="http://schemas.microsoft.com/office/drawing/2014/main" xmlns="" id="{DD4B425D-A8B5-174D-BD3B-FFA6C47D03AA}"/>
              </a:ext>
            </a:extLst>
          </p:cNvPr>
          <p:cNvSpPr>
            <a:spLocks noGrp="1"/>
          </p:cNvSpPr>
          <p:nvPr>
            <p:ph type="ctrTitle"/>
          </p:nvPr>
        </p:nvSpPr>
        <p:spPr>
          <a:xfrm>
            <a:off x="720436" y="1311564"/>
            <a:ext cx="4655127" cy="617558"/>
          </a:xfrm>
        </p:spPr>
        <p:txBody>
          <a:bodyPr anchor="t" anchorCtr="0">
            <a:noAutofit/>
          </a:bodyPr>
          <a:lstStyle>
            <a:lvl1pPr algn="l">
              <a:defRPr sz="4000" b="1" i="0">
                <a:solidFill>
                  <a:schemeClr val="tx2"/>
                </a:solidFill>
                <a:latin typeface="Times New Roman" panose="02020603050405020304" pitchFamily="18" charset="0"/>
                <a:cs typeface="Times New Roman" panose="02020603050405020304" pitchFamily="18" charset="0"/>
              </a:defRPr>
            </a:lvl1pPr>
          </a:lstStyle>
          <a:p>
            <a:r>
              <a:rPr lang="sv-SE" smtClean="0"/>
              <a:t>Klicka här för att ändra format</a:t>
            </a:r>
            <a:endParaRPr lang="en-US" dirty="0"/>
          </a:p>
        </p:txBody>
      </p:sp>
      <p:sp>
        <p:nvSpPr>
          <p:cNvPr id="10" name="Title 1">
            <a:extLst>
              <a:ext uri="{FF2B5EF4-FFF2-40B4-BE49-F238E27FC236}">
                <a16:creationId xmlns:a16="http://schemas.microsoft.com/office/drawing/2014/main" xmlns="" id="{7E646873-1D57-AC45-8F1A-4EDFF7987D00}"/>
              </a:ext>
            </a:extLst>
          </p:cNvPr>
          <p:cNvSpPr txBox="1">
            <a:spLocks/>
          </p:cNvSpPr>
          <p:nvPr userDrawn="1"/>
        </p:nvSpPr>
        <p:spPr>
          <a:xfrm>
            <a:off x="720436" y="2179781"/>
            <a:ext cx="4655127" cy="3749963"/>
          </a:xfrm>
          <a:prstGeom prst="rect">
            <a:avLst/>
          </a:prstGeom>
        </p:spPr>
        <p:txBody>
          <a:bodyPr vert="horz" lIns="91440" tIns="45720" rIns="91440" bIns="45720" rtlCol="0" anchor="t" anchorCtr="0">
            <a:noAutofit/>
          </a:bodyPr>
          <a:lstStyle>
            <a:lvl1pPr algn="l" defTabSz="914400" rtl="0" eaLnBrk="1" latinLnBrk="0" hangingPunct="1">
              <a:lnSpc>
                <a:spcPct val="90000"/>
              </a:lnSpc>
              <a:spcBef>
                <a:spcPct val="0"/>
              </a:spcBef>
              <a:buNone/>
              <a:defRPr sz="4000" b="1" i="0" kern="1200">
                <a:solidFill>
                  <a:schemeClr val="tx2"/>
                </a:solidFill>
                <a:latin typeface="Times New Roman" panose="02020603050405020304" pitchFamily="18" charset="0"/>
                <a:ea typeface="+mj-ea"/>
                <a:cs typeface="Times New Roman" panose="02020603050405020304" pitchFamily="18" charset="0"/>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endParaRPr lang="en-US" sz="2000" b="0" i="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11" name="Platshållare för bild 23">
            <a:extLst>
              <a:ext uri="{FF2B5EF4-FFF2-40B4-BE49-F238E27FC236}">
                <a16:creationId xmlns:a16="http://schemas.microsoft.com/office/drawing/2014/main" xmlns="" id="{FD914552-D59E-6747-B6A6-D538A10445DE}"/>
              </a:ext>
            </a:extLst>
          </p:cNvPr>
          <p:cNvSpPr>
            <a:spLocks noGrp="1"/>
          </p:cNvSpPr>
          <p:nvPr>
            <p:ph type="pic" sz="quarter" idx="17"/>
          </p:nvPr>
        </p:nvSpPr>
        <p:spPr>
          <a:xfrm>
            <a:off x="6102774" y="0"/>
            <a:ext cx="6089226" cy="6858000"/>
          </a:xfrm>
        </p:spPr>
        <p:txBody>
          <a:bodyPr>
            <a:normAutofit/>
          </a:bodyPr>
          <a:lstStyle>
            <a:lvl1pPr marL="0" indent="0">
              <a:buFontTx/>
              <a:buNone/>
              <a:defRPr sz="1200"/>
            </a:lvl1pPr>
          </a:lstStyle>
          <a:p>
            <a:r>
              <a:rPr lang="sv-SE" smtClean="0"/>
              <a:t>Klicka på ikonen för att lägga till en bild</a:t>
            </a:r>
            <a:endParaRPr lang="sv-SE" dirty="0"/>
          </a:p>
        </p:txBody>
      </p:sp>
    </p:spTree>
    <p:extLst>
      <p:ext uri="{BB962C8B-B14F-4D97-AF65-F5344CB8AC3E}">
        <p14:creationId xmlns:p14="http://schemas.microsoft.com/office/powerpoint/2010/main" val="1280268931"/>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2.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format</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Redigera format för bakgrundstext</a:t>
            </a:r>
          </a:p>
          <a:p>
            <a:pPr lvl="1"/>
            <a:r>
              <a:rPr lang="sv-SE" dirty="0"/>
              <a:t>Nivå två</a:t>
            </a:r>
          </a:p>
          <a:p>
            <a:pPr lvl="2"/>
            <a:r>
              <a:rPr lang="sv-SE" dirty="0"/>
              <a:t>Nivå tre</a:t>
            </a:r>
          </a:p>
          <a:p>
            <a:pPr lvl="3"/>
            <a:r>
              <a:rPr lang="sv-SE" dirty="0"/>
              <a:t>Nivå fyra</a:t>
            </a:r>
          </a:p>
          <a:p>
            <a:pPr lvl="4"/>
            <a:r>
              <a:rPr lang="sv-SE" dirty="0"/>
              <a:t>Nivå fem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0A80D7-5B94-8245-AC4B-8187F997C881}" type="datetimeFigureOut">
              <a:rPr lang="sv-SE" smtClean="0"/>
              <a:t>2020-10-02</a:t>
            </a:fld>
            <a:endParaRPr lang="sv-S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1DC346-C67A-C542-938C-712BA93072CC}" type="slidenum">
              <a:rPr lang="sv-SE" smtClean="0"/>
              <a:t>‹#›</a:t>
            </a:fld>
            <a:endParaRPr lang="sv-SE"/>
          </a:p>
        </p:txBody>
      </p:sp>
    </p:spTree>
    <p:extLst>
      <p:ext uri="{BB962C8B-B14F-4D97-AF65-F5344CB8AC3E}">
        <p14:creationId xmlns:p14="http://schemas.microsoft.com/office/powerpoint/2010/main" val="337230649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4" r:id="rId3"/>
    <p:sldLayoutId id="2147483674" r:id="rId4"/>
    <p:sldLayoutId id="2147483722" r:id="rId5"/>
    <p:sldLayoutId id="2147483694" r:id="rId6"/>
    <p:sldLayoutId id="2147483688" r:id="rId7"/>
    <p:sldLayoutId id="2147483700" r:id="rId8"/>
    <p:sldLayoutId id="2147483701" r:id="rId9"/>
    <p:sldLayoutId id="2147483724" r:id="rId10"/>
    <p:sldLayoutId id="2147483725" r:id="rId11"/>
    <p:sldLayoutId id="2147483726" r:id="rId12"/>
    <p:sldLayoutId id="2147483727" r:id="rId13"/>
    <p:sldLayoutId id="2147483728" r:id="rId14"/>
    <p:sldLayoutId id="2147483729" r:id="rId15"/>
    <p:sldLayoutId id="2147483730" r:id="rId16"/>
    <p:sldLayoutId id="2147483731" r:id="rId17"/>
    <p:sldLayoutId id="2147483691" r:id="rId18"/>
    <p:sldLayoutId id="2147483723" r:id="rId19"/>
    <p:sldLayoutId id="2147483702" r:id="rId20"/>
    <p:sldLayoutId id="2147483732" r:id="rId21"/>
    <p:sldLayoutId id="2147483692" r:id="rId22"/>
    <p:sldLayoutId id="2147483699" r:id="rId23"/>
    <p:sldLayoutId id="2147483717" r:id="rId24"/>
    <p:sldLayoutId id="2147483718" r:id="rId25"/>
    <p:sldLayoutId id="2147483720" r:id="rId26"/>
    <p:sldLayoutId id="2147483721" r:id="rId2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xmlns="" id="{E48B31CD-8CC3-404C-ADE7-1294A8DA1C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xmlns="" id="{23698E58-DFD5-3247-849F-E9B826CF0F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r>
              <a:rPr lang="sv-SE" dirty="0"/>
              <a:t>Redigera format för bakgrundstext
Nivå två
Nivå tre
Nivå fyra
Nivå fem</a:t>
            </a:r>
          </a:p>
        </p:txBody>
      </p:sp>
      <p:sp>
        <p:nvSpPr>
          <p:cNvPr id="4" name="Platshållare för datum 3">
            <a:extLst>
              <a:ext uri="{FF2B5EF4-FFF2-40B4-BE49-F238E27FC236}">
                <a16:creationId xmlns:a16="http://schemas.microsoft.com/office/drawing/2014/main" xmlns="" id="{A83EFE33-100F-6744-818F-38200931BAE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49156D-AD9E-374C-899E-4EFC6F851628}" type="datetimeFigureOut">
              <a:rPr lang="sv-SE" smtClean="0"/>
              <a:t>2020-10-02</a:t>
            </a:fld>
            <a:endParaRPr lang="sv-SE"/>
          </a:p>
        </p:txBody>
      </p:sp>
      <p:sp>
        <p:nvSpPr>
          <p:cNvPr id="5" name="Platshållare för sidfot 4">
            <a:extLst>
              <a:ext uri="{FF2B5EF4-FFF2-40B4-BE49-F238E27FC236}">
                <a16:creationId xmlns:a16="http://schemas.microsoft.com/office/drawing/2014/main" xmlns="" id="{4E186E18-252B-EC4B-9966-941FFCE2E0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xmlns="" id="{3FFCF5B8-F1E9-C545-ABDC-20CCC08FABF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551816B-EC3F-8143-8F21-4FBD11D7586F}" type="slidenum">
              <a:rPr lang="sv-SE" smtClean="0"/>
              <a:t>‹#›</a:t>
            </a:fld>
            <a:endParaRPr lang="sv-SE"/>
          </a:p>
        </p:txBody>
      </p:sp>
    </p:spTree>
    <p:extLst>
      <p:ext uri="{BB962C8B-B14F-4D97-AF65-F5344CB8AC3E}">
        <p14:creationId xmlns:p14="http://schemas.microsoft.com/office/powerpoint/2010/main" val="729811363"/>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ht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524000" y="1934304"/>
            <a:ext cx="9144000" cy="1306967"/>
          </a:xfrm>
        </p:spPr>
        <p:txBody>
          <a:bodyPr/>
          <a:lstStyle/>
          <a:p>
            <a:r>
              <a:rPr lang="sv-SE" dirty="0" smtClean="0"/>
              <a:t>Föräldramöte </a:t>
            </a:r>
            <a:br>
              <a:rPr lang="sv-SE" dirty="0" smtClean="0"/>
            </a:br>
            <a:r>
              <a:rPr lang="sv-SE" dirty="0" smtClean="0"/>
              <a:t>KAIS Mora P07/08 </a:t>
            </a:r>
            <a:br>
              <a:rPr lang="sv-SE" dirty="0" smtClean="0"/>
            </a:br>
            <a:r>
              <a:rPr lang="sv-SE" sz="5000" dirty="0" smtClean="0"/>
              <a:t>Säsongen 20/21</a:t>
            </a:r>
            <a:endParaRPr lang="sv-SE" sz="5000" dirty="0"/>
          </a:p>
        </p:txBody>
      </p:sp>
    </p:spTree>
    <p:extLst>
      <p:ext uri="{BB962C8B-B14F-4D97-AF65-F5344CB8AC3E}">
        <p14:creationId xmlns:p14="http://schemas.microsoft.com/office/powerpoint/2010/main" val="1771936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Kommunikations-vägar</a:t>
            </a:r>
            <a:endParaRPr lang="sv-SE" dirty="0"/>
          </a:p>
        </p:txBody>
      </p:sp>
      <p:pic>
        <p:nvPicPr>
          <p:cNvPr id="8" name="Platshållare för bild 7"/>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5602" r="5602"/>
          <a:stretch>
            <a:fillRect/>
          </a:stretch>
        </p:blipFill>
        <p:spPr>
          <a:xfrm>
            <a:off x="7236250" y="1533525"/>
            <a:ext cx="4059753" cy="4572000"/>
          </a:xfrm>
        </p:spPr>
      </p:pic>
    </p:spTree>
    <p:extLst>
      <p:ext uri="{BB962C8B-B14F-4D97-AF65-F5344CB8AC3E}">
        <p14:creationId xmlns:p14="http://schemas.microsoft.com/office/powerpoint/2010/main" val="34718574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sz="3400" smtClean="0"/>
              <a:t>Vem </a:t>
            </a:r>
            <a:r>
              <a:rPr lang="sv-SE" sz="3400" dirty="0" smtClean="0"/>
              <a:t>ska ni </a:t>
            </a:r>
            <a:r>
              <a:rPr lang="sv-SE" sz="3400" smtClean="0"/>
              <a:t>vända er till?</a:t>
            </a:r>
            <a:endParaRPr lang="sv-SE" sz="3400" dirty="0"/>
          </a:p>
        </p:txBody>
      </p:sp>
      <p:sp>
        <p:nvSpPr>
          <p:cNvPr id="3" name="textruta 2"/>
          <p:cNvSpPr txBox="1"/>
          <p:nvPr/>
        </p:nvSpPr>
        <p:spPr>
          <a:xfrm>
            <a:off x="864310" y="1592520"/>
            <a:ext cx="11042767" cy="5478423"/>
          </a:xfrm>
          <a:prstGeom prst="rect">
            <a:avLst/>
          </a:prstGeom>
          <a:noFill/>
        </p:spPr>
        <p:txBody>
          <a:bodyPr wrap="square" rtlCol="0">
            <a:spAutoFit/>
          </a:bodyPr>
          <a:lstStyle/>
          <a:p>
            <a:r>
              <a:rPr lang="sv-SE" sz="3200" b="1" dirty="0" smtClean="0"/>
              <a:t>Frågor om spel och träningsinnehåll</a:t>
            </a:r>
            <a:endParaRPr lang="sv-SE" sz="3200" b="1" dirty="0"/>
          </a:p>
          <a:p>
            <a:pPr marL="571500" indent="-571500">
              <a:buFont typeface="Arial" panose="020B0604020202020204" pitchFamily="34" charset="0"/>
              <a:buChar char="•"/>
            </a:pPr>
            <a:r>
              <a:rPr lang="sv-SE" sz="3200" dirty="0" smtClean="0"/>
              <a:t>Tränarna Johan, Jonas, Johanna, Sara, </a:t>
            </a:r>
            <a:r>
              <a:rPr lang="sv-SE" sz="3200" dirty="0" smtClean="0"/>
              <a:t>Jim, Nicklas eller Peter</a:t>
            </a:r>
            <a:endParaRPr lang="sv-SE" sz="3200" dirty="0" smtClean="0"/>
          </a:p>
          <a:p>
            <a:endParaRPr lang="sv-SE" sz="2200" b="1" dirty="0" smtClean="0"/>
          </a:p>
          <a:p>
            <a:r>
              <a:rPr lang="sv-SE" sz="3200" b="1" dirty="0" smtClean="0"/>
              <a:t>Frågor om betalningar, avgifter osv</a:t>
            </a:r>
          </a:p>
          <a:p>
            <a:pPr marL="571500" indent="-571500">
              <a:buFont typeface="Arial" panose="020B0604020202020204" pitchFamily="34" charset="0"/>
              <a:buChar char="•"/>
            </a:pPr>
            <a:r>
              <a:rPr lang="sv-SE" sz="3200" dirty="0" smtClean="0"/>
              <a:t>Kansliet 0250-30028, kansliet@kaismora.se</a:t>
            </a:r>
          </a:p>
          <a:p>
            <a:pPr marL="571500" indent="-571500">
              <a:buFont typeface="Arial" panose="020B0604020202020204" pitchFamily="34" charset="0"/>
              <a:buChar char="•"/>
            </a:pPr>
            <a:endParaRPr lang="sv-SE" sz="2200" dirty="0" smtClean="0"/>
          </a:p>
          <a:p>
            <a:r>
              <a:rPr lang="sv-SE" sz="3200" b="1" dirty="0" smtClean="0"/>
              <a:t>Allt annat</a:t>
            </a:r>
            <a:endParaRPr lang="sv-SE" sz="3200" b="1" dirty="0"/>
          </a:p>
          <a:p>
            <a:pPr marL="571500" indent="-571500">
              <a:buFont typeface="Arial" panose="020B0604020202020204" pitchFamily="34" charset="0"/>
              <a:buChar char="•"/>
            </a:pPr>
            <a:r>
              <a:rPr lang="sv-SE" sz="3200" dirty="0" smtClean="0"/>
              <a:t>Lagledare Anna, på laget.se                                          mejl: a.norlin@gmail.com </a:t>
            </a:r>
          </a:p>
          <a:p>
            <a:r>
              <a:rPr lang="sv-SE" sz="3200" dirty="0"/>
              <a:t> </a:t>
            </a:r>
            <a:r>
              <a:rPr lang="sv-SE" sz="3200" dirty="0" smtClean="0"/>
              <a:t>    telefon: 0735-778944</a:t>
            </a:r>
          </a:p>
          <a:p>
            <a:endParaRPr lang="sv-SE" dirty="0" smtClean="0">
              <a:solidFill>
                <a:srgbClr val="00B050"/>
              </a:solidFill>
            </a:endParaRPr>
          </a:p>
        </p:txBody>
      </p:sp>
      <p:pic>
        <p:nvPicPr>
          <p:cNvPr id="2050" name="Picture 2" descr="C:\Users\3942\AppData\Local\Microsoft\Windows\Temporary Internet Files\Content.IE5\S9SXLNKG\phone-2524268_960_72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2816" y="4331731"/>
            <a:ext cx="3657600" cy="26250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9046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37345" y="1499021"/>
            <a:ext cx="2868930" cy="2297430"/>
          </a:xfrm>
          <a:prstGeom prst="rect">
            <a:avLst/>
          </a:prstGeom>
        </p:spPr>
      </p:pic>
      <p:sp>
        <p:nvSpPr>
          <p:cNvPr id="2" name="Rubrik 1"/>
          <p:cNvSpPr>
            <a:spLocks noGrp="1"/>
          </p:cNvSpPr>
          <p:nvPr>
            <p:ph type="ctrTitle"/>
          </p:nvPr>
        </p:nvSpPr>
        <p:spPr/>
        <p:txBody>
          <a:bodyPr/>
          <a:lstStyle/>
          <a:p>
            <a:r>
              <a:rPr lang="sv-SE" sz="3400" dirty="0" smtClean="0"/>
              <a:t>Avgifter</a:t>
            </a:r>
            <a:endParaRPr lang="sv-SE" sz="3400" dirty="0"/>
          </a:p>
        </p:txBody>
      </p:sp>
      <p:sp>
        <p:nvSpPr>
          <p:cNvPr id="3" name="textruta 2"/>
          <p:cNvSpPr txBox="1"/>
          <p:nvPr/>
        </p:nvSpPr>
        <p:spPr>
          <a:xfrm>
            <a:off x="578560" y="1974880"/>
            <a:ext cx="10927640" cy="3816429"/>
          </a:xfrm>
          <a:prstGeom prst="rect">
            <a:avLst/>
          </a:prstGeom>
          <a:noFill/>
        </p:spPr>
        <p:txBody>
          <a:bodyPr wrap="square" rtlCol="0">
            <a:spAutoFit/>
          </a:bodyPr>
          <a:lstStyle/>
          <a:p>
            <a:pPr marL="571500" indent="-571500">
              <a:buFont typeface="Arial" panose="020B0604020202020204" pitchFamily="34" charset="0"/>
              <a:buChar char="•"/>
            </a:pPr>
            <a:endParaRPr lang="sv-SE" sz="2800" dirty="0" smtClean="0"/>
          </a:p>
          <a:p>
            <a:pPr marL="571500" indent="-571500">
              <a:buFont typeface="Arial" panose="020B0604020202020204" pitchFamily="34" charset="0"/>
              <a:buChar char="•"/>
            </a:pPr>
            <a:r>
              <a:rPr lang="sv-SE" sz="3200" dirty="0" smtClean="0"/>
              <a:t>Avier skickas ut just nu</a:t>
            </a:r>
          </a:p>
          <a:p>
            <a:pPr marL="571500" indent="-571500">
              <a:buFont typeface="Arial" panose="020B0604020202020204" pitchFamily="34" charset="0"/>
              <a:buChar char="•"/>
            </a:pPr>
            <a:r>
              <a:rPr lang="sv-SE" sz="3200" dirty="0" smtClean="0"/>
              <a:t>Pengarna går till träningsmaterial, domare, anmälningsavgifter, hallen, licenser, kansliet mm</a:t>
            </a:r>
          </a:p>
          <a:p>
            <a:pPr marL="571500" indent="-571500">
              <a:buFont typeface="Arial" panose="020B0604020202020204" pitchFamily="34" charset="0"/>
              <a:buChar char="•"/>
            </a:pPr>
            <a:endParaRPr lang="sv-SE" sz="2200" dirty="0" smtClean="0"/>
          </a:p>
          <a:p>
            <a:r>
              <a:rPr lang="sv-SE" sz="3200" b="1" dirty="0"/>
              <a:t>Möjlighet att sänka sin egen avgift </a:t>
            </a:r>
            <a:endParaRPr lang="sv-SE" sz="3200" b="1" dirty="0" smtClean="0"/>
          </a:p>
          <a:p>
            <a:pPr marL="457200" indent="-457200">
              <a:buFont typeface="Arial" panose="020B0604020202020204" pitchFamily="34" charset="0"/>
              <a:buChar char="•"/>
            </a:pPr>
            <a:r>
              <a:rPr lang="sv-SE" sz="3200" dirty="0" smtClean="0"/>
              <a:t>Har man inte råd med avgiften, kontakta mig</a:t>
            </a:r>
          </a:p>
          <a:p>
            <a:pPr marL="457200" indent="-457200">
              <a:buFont typeface="Arial" panose="020B0604020202020204" pitchFamily="34" charset="0"/>
              <a:buChar char="•"/>
            </a:pPr>
            <a:r>
              <a:rPr lang="sv-SE" sz="3200" dirty="0" smtClean="0"/>
              <a:t>Det finns lösningar</a:t>
            </a:r>
            <a:endParaRPr lang="sv-SE" sz="3200" dirty="0"/>
          </a:p>
        </p:txBody>
      </p:sp>
    </p:spTree>
    <p:extLst>
      <p:ext uri="{BB962C8B-B14F-4D97-AF65-F5344CB8AC3E}">
        <p14:creationId xmlns:p14="http://schemas.microsoft.com/office/powerpoint/2010/main" val="27455360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5298" y="3305024"/>
            <a:ext cx="2308860" cy="1264920"/>
          </a:xfrm>
          <a:prstGeom prst="rect">
            <a:avLst/>
          </a:prstGeom>
        </p:spPr>
      </p:pic>
      <p:sp>
        <p:nvSpPr>
          <p:cNvPr id="2" name="Rubrik 1"/>
          <p:cNvSpPr>
            <a:spLocks noGrp="1"/>
          </p:cNvSpPr>
          <p:nvPr>
            <p:ph type="ctrTitle"/>
          </p:nvPr>
        </p:nvSpPr>
        <p:spPr>
          <a:xfrm>
            <a:off x="1062181" y="725945"/>
            <a:ext cx="9651999" cy="712356"/>
          </a:xfrm>
        </p:spPr>
        <p:txBody>
          <a:bodyPr/>
          <a:lstStyle/>
          <a:p>
            <a:pPr algn="ctr"/>
            <a:r>
              <a:rPr lang="sv-SE" dirty="0" smtClean="0"/>
              <a:t>Lagkassa och försäljning</a:t>
            </a:r>
            <a:br>
              <a:rPr lang="sv-SE" dirty="0" smtClean="0"/>
            </a:br>
            <a:r>
              <a:rPr lang="sv-SE" dirty="0"/>
              <a:t/>
            </a:r>
            <a:br>
              <a:rPr lang="sv-SE" dirty="0"/>
            </a:br>
            <a:endParaRPr lang="sv-SE" dirty="0"/>
          </a:p>
        </p:txBody>
      </p:sp>
      <p:sp>
        <p:nvSpPr>
          <p:cNvPr id="3" name="textruta 2"/>
          <p:cNvSpPr txBox="1"/>
          <p:nvPr/>
        </p:nvSpPr>
        <p:spPr>
          <a:xfrm>
            <a:off x="1062181" y="1474218"/>
            <a:ext cx="8896830" cy="5139869"/>
          </a:xfrm>
          <a:prstGeom prst="rect">
            <a:avLst/>
          </a:prstGeom>
          <a:noFill/>
        </p:spPr>
        <p:txBody>
          <a:bodyPr wrap="square" rtlCol="0">
            <a:spAutoFit/>
          </a:bodyPr>
          <a:lstStyle/>
          <a:p>
            <a:pPr marL="457200" indent="-457200">
              <a:buFont typeface="Arial" panose="020B0604020202020204" pitchFamily="34" charset="0"/>
              <a:buChar char="•"/>
            </a:pPr>
            <a:r>
              <a:rPr lang="sv-SE" sz="3400" dirty="0" smtClean="0"/>
              <a:t>Idag har vi ca 9000 kr i </a:t>
            </a:r>
            <a:r>
              <a:rPr lang="sv-SE" sz="3400" dirty="0" smtClean="0"/>
              <a:t>kassan </a:t>
            </a:r>
            <a:r>
              <a:rPr lang="sv-SE" dirty="0" smtClean="0">
                <a:solidFill>
                  <a:srgbClr val="00B050"/>
                </a:solidFill>
              </a:rPr>
              <a:t>07 lägger till sin kassa, 12000 kr. Ett fantastiskt tillskott – tack!</a:t>
            </a:r>
            <a:endParaRPr lang="sv-SE" dirty="0" smtClean="0"/>
          </a:p>
          <a:p>
            <a:pPr marL="457200" indent="-457200">
              <a:buFont typeface="Arial" panose="020B0604020202020204" pitchFamily="34" charset="0"/>
              <a:buChar char="•"/>
            </a:pPr>
            <a:r>
              <a:rPr lang="sv-SE" sz="3400" dirty="0" smtClean="0"/>
              <a:t>Förra året gav god </a:t>
            </a:r>
            <a:r>
              <a:rPr lang="sv-SE" sz="3400" dirty="0" err="1" smtClean="0"/>
              <a:t>avkasning</a:t>
            </a:r>
            <a:r>
              <a:rPr lang="sv-SE" sz="3400" dirty="0" smtClean="0"/>
              <a:t> – bra jobbat!</a:t>
            </a:r>
          </a:p>
          <a:p>
            <a:pPr marL="457200" indent="-457200">
              <a:buFont typeface="Arial" panose="020B0604020202020204" pitchFamily="34" charset="0"/>
              <a:buChar char="•"/>
            </a:pPr>
            <a:r>
              <a:rPr lang="sv-SE" sz="3400" dirty="0" smtClean="0"/>
              <a:t>Men det var rörigt…. och svårare än det behöver vara</a:t>
            </a:r>
            <a:endParaRPr lang="sv-SE" sz="3400" dirty="0"/>
          </a:p>
          <a:p>
            <a:pPr marL="457200" indent="-457200">
              <a:buFont typeface="Arial" panose="020B0604020202020204" pitchFamily="34" charset="0"/>
              <a:buChar char="•"/>
            </a:pPr>
            <a:r>
              <a:rPr lang="sv-SE" sz="3400" dirty="0" smtClean="0"/>
              <a:t>Vem vill reda upp det här</a:t>
            </a:r>
            <a:r>
              <a:rPr lang="sv-SE" sz="3400" dirty="0" smtClean="0"/>
              <a:t>? </a:t>
            </a:r>
          </a:p>
          <a:p>
            <a:pPr marL="457200" indent="-457200">
              <a:buFont typeface="Arial" panose="020B0604020202020204" pitchFamily="34" charset="0"/>
              <a:buChar char="•"/>
            </a:pPr>
            <a:r>
              <a:rPr lang="sv-SE" dirty="0" smtClean="0">
                <a:solidFill>
                  <a:srgbClr val="00B050"/>
                </a:solidFill>
              </a:rPr>
              <a:t>Jo, det gör Antons mamma Anna Lundqvist! Ett förslag på försäljningsupplägg kommer snart, så får alla som vill tycka till. Sen säljer vi efter bästa förmåga. Alla måste bidra, men alla måste inte sälja lika mycket. Stort tack Anna!</a:t>
            </a:r>
            <a:endParaRPr lang="sv-SE" sz="3400" dirty="0"/>
          </a:p>
          <a:p>
            <a:pPr marL="457200" indent="-457200">
              <a:buFont typeface="Arial" panose="020B0604020202020204" pitchFamily="34" charset="0"/>
              <a:buChar char="•"/>
            </a:pPr>
            <a:r>
              <a:rPr lang="sv-SE" sz="3400" dirty="0" smtClean="0"/>
              <a:t>Tankar: alla behöver bidra med X kronor, betala eller sälj, välj själv</a:t>
            </a:r>
            <a:r>
              <a:rPr lang="sv-SE" sz="3400" dirty="0" smtClean="0"/>
              <a:t>? </a:t>
            </a:r>
            <a:r>
              <a:rPr lang="sv-SE" dirty="0" smtClean="0">
                <a:solidFill>
                  <a:srgbClr val="00B050"/>
                </a:solidFill>
              </a:rPr>
              <a:t>När vi nu hittat en försäljningsansvarig, Anna, väljer vi att släppa det här förslaget – vi säljer istället.</a:t>
            </a:r>
            <a:endParaRPr lang="sv-SE" sz="3400" dirty="0" smtClean="0"/>
          </a:p>
        </p:txBody>
      </p:sp>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64158" y="2793046"/>
            <a:ext cx="1356360" cy="2156460"/>
          </a:xfrm>
          <a:prstGeom prst="rect">
            <a:avLst/>
          </a:prstGeom>
        </p:spPr>
      </p:pic>
    </p:spTree>
    <p:extLst>
      <p:ext uri="{BB962C8B-B14F-4D97-AF65-F5344CB8AC3E}">
        <p14:creationId xmlns:p14="http://schemas.microsoft.com/office/powerpoint/2010/main" val="2245577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dirty="0" smtClean="0"/>
              <a:t>Roller i laget            – förväntningar på er föräldrar</a:t>
            </a:r>
            <a:endParaRPr lang="sv-SE" dirty="0"/>
          </a:p>
        </p:txBody>
      </p:sp>
      <p:pic>
        <p:nvPicPr>
          <p:cNvPr id="4" name="Platshållare för SmartArt 3"/>
          <p:cNvPicPr>
            <a:picLocks noGrp="1" noChangeAspect="1"/>
          </p:cNvPicPr>
          <p:nvPr>
            <p:ph type="dgm" sz="quarter" idx="10"/>
          </p:nvPr>
        </p:nvPicPr>
        <p:blipFill>
          <a:blip r:embed="rId2">
            <a:extLst>
              <a:ext uri="{28A0092B-C50C-407E-A947-70E740481C1C}">
                <a14:useLocalDpi xmlns:a14="http://schemas.microsoft.com/office/drawing/2010/main" val="0"/>
              </a:ext>
            </a:extLst>
          </a:blip>
          <a:stretch>
            <a:fillRect/>
          </a:stretch>
        </p:blipFill>
        <p:spPr>
          <a:xfrm>
            <a:off x="1350962" y="1311564"/>
            <a:ext cx="3810000" cy="4800600"/>
          </a:xfrm>
        </p:spPr>
      </p:pic>
    </p:spTree>
    <p:extLst>
      <p:ext uri="{BB962C8B-B14F-4D97-AF65-F5344CB8AC3E}">
        <p14:creationId xmlns:p14="http://schemas.microsoft.com/office/powerpoint/2010/main" val="4231659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sz="3400" dirty="0" smtClean="0"/>
              <a:t>Uppdrag för föräldrar</a:t>
            </a:r>
            <a:endParaRPr lang="sv-SE" sz="3400" dirty="0"/>
          </a:p>
        </p:txBody>
      </p:sp>
      <p:sp>
        <p:nvSpPr>
          <p:cNvPr id="3" name="textruta 2"/>
          <p:cNvSpPr txBox="1"/>
          <p:nvPr/>
        </p:nvSpPr>
        <p:spPr>
          <a:xfrm>
            <a:off x="864310" y="1771280"/>
            <a:ext cx="10308515" cy="6401753"/>
          </a:xfrm>
          <a:prstGeom prst="rect">
            <a:avLst/>
          </a:prstGeom>
          <a:noFill/>
        </p:spPr>
        <p:txBody>
          <a:bodyPr wrap="square" rtlCol="0">
            <a:spAutoFit/>
          </a:bodyPr>
          <a:lstStyle/>
          <a:p>
            <a:r>
              <a:rPr lang="sv-SE" sz="3200" b="1" dirty="0" smtClean="0"/>
              <a:t>Alla föräldrar behöver:</a:t>
            </a:r>
            <a:endParaRPr lang="sv-SE" sz="3200" b="1" dirty="0"/>
          </a:p>
          <a:p>
            <a:pPr marL="571500" indent="-571500">
              <a:buFont typeface="Arial" panose="020B0604020202020204" pitchFamily="34" charset="0"/>
              <a:buChar char="•"/>
            </a:pPr>
            <a:endParaRPr lang="sv-SE" sz="1200" dirty="0" smtClean="0"/>
          </a:p>
          <a:p>
            <a:pPr marL="571500" indent="-571500">
              <a:buFont typeface="Arial" panose="020B0604020202020204" pitchFamily="34" charset="0"/>
              <a:buChar char="•"/>
            </a:pPr>
            <a:r>
              <a:rPr lang="sv-SE" sz="3200" dirty="0" smtClean="0"/>
              <a:t>Noggrant följa instruktioner angående </a:t>
            </a:r>
            <a:r>
              <a:rPr lang="sv-SE" sz="3200" dirty="0" err="1" smtClean="0"/>
              <a:t>corona</a:t>
            </a:r>
            <a:r>
              <a:rPr lang="sv-SE" sz="3200" dirty="0" smtClean="0"/>
              <a:t>!</a:t>
            </a:r>
          </a:p>
          <a:p>
            <a:pPr marL="571500" indent="-571500">
              <a:buFont typeface="Arial" panose="020B0604020202020204" pitchFamily="34" charset="0"/>
              <a:buChar char="•"/>
            </a:pPr>
            <a:r>
              <a:rPr lang="sv-SE" sz="3200" dirty="0" smtClean="0"/>
              <a:t>Stå i klubbens kafeteria med mer, 2-3 gånger per </a:t>
            </a:r>
            <a:r>
              <a:rPr lang="sv-SE" sz="3200" dirty="0" smtClean="0"/>
              <a:t>år </a:t>
            </a:r>
            <a:r>
              <a:rPr lang="sv-SE" dirty="0" smtClean="0">
                <a:solidFill>
                  <a:srgbClr val="00B050"/>
                </a:solidFill>
              </a:rPr>
              <a:t>om det nu blir av. Det är oklart i nuläget.</a:t>
            </a:r>
            <a:endParaRPr lang="sv-SE" sz="3200" dirty="0" smtClean="0"/>
          </a:p>
          <a:p>
            <a:pPr marL="571500" indent="-571500">
              <a:buFont typeface="Arial" panose="020B0604020202020204" pitchFamily="34" charset="0"/>
              <a:buChar char="•"/>
            </a:pPr>
            <a:r>
              <a:rPr lang="sv-SE" sz="3200" dirty="0" smtClean="0"/>
              <a:t>Sitta i </a:t>
            </a:r>
            <a:r>
              <a:rPr lang="sv-SE" sz="3200" dirty="0" smtClean="0"/>
              <a:t>sekretariat </a:t>
            </a:r>
            <a:r>
              <a:rPr lang="sv-SE" sz="3200" dirty="0" smtClean="0"/>
              <a:t>vid våra </a:t>
            </a:r>
            <a:r>
              <a:rPr lang="sv-SE" sz="3200" dirty="0" smtClean="0"/>
              <a:t>hemmamatcher. </a:t>
            </a:r>
            <a:r>
              <a:rPr lang="sv-SE" dirty="0" smtClean="0">
                <a:solidFill>
                  <a:srgbClr val="00B050"/>
                </a:solidFill>
              </a:rPr>
              <a:t>Detta är fortfarande aktuellt. Lasse Eriksson (Olle Ss pappa) gör ett schema så snart Anna N har uppdaterat vårt lags medlemmar på laget.se. Väntar på att få över 07:ornas uppgifter till oss.</a:t>
            </a:r>
            <a:endParaRPr lang="sv-SE" sz="3200" dirty="0" smtClean="0"/>
          </a:p>
          <a:p>
            <a:pPr marL="571500" indent="-571500">
              <a:buFont typeface="Arial" panose="020B0604020202020204" pitchFamily="34" charset="0"/>
              <a:buChar char="•"/>
            </a:pPr>
            <a:r>
              <a:rPr lang="sv-SE" sz="3200" dirty="0" smtClean="0"/>
              <a:t>Sälja rabatthäften för laget OCH </a:t>
            </a:r>
            <a:r>
              <a:rPr lang="sv-SE" sz="3200" dirty="0" smtClean="0"/>
              <a:t>klubben. </a:t>
            </a:r>
            <a:r>
              <a:rPr lang="sv-SE" dirty="0" smtClean="0">
                <a:solidFill>
                  <a:srgbClr val="00B050"/>
                </a:solidFill>
              </a:rPr>
              <a:t>Delas ut på träning.</a:t>
            </a:r>
            <a:endParaRPr lang="sv-SE" sz="3200" dirty="0" smtClean="0"/>
          </a:p>
          <a:p>
            <a:pPr marL="571500" indent="-571500">
              <a:buFont typeface="Arial" panose="020B0604020202020204" pitchFamily="34" charset="0"/>
              <a:buChar char="•"/>
            </a:pPr>
            <a:r>
              <a:rPr lang="sv-SE" sz="3200" dirty="0" smtClean="0"/>
              <a:t>Sälja det vi kommer överens om för vårt </a:t>
            </a:r>
            <a:r>
              <a:rPr lang="sv-SE" sz="3200" dirty="0" smtClean="0"/>
              <a:t>lag </a:t>
            </a:r>
            <a:r>
              <a:rPr lang="sv-SE" dirty="0" smtClean="0">
                <a:solidFill>
                  <a:srgbClr val="00B050"/>
                </a:solidFill>
              </a:rPr>
              <a:t>Info snart!</a:t>
            </a:r>
            <a:endParaRPr lang="sv-SE" sz="3200" dirty="0"/>
          </a:p>
          <a:p>
            <a:pPr marL="571500" indent="-571500">
              <a:buFont typeface="Arial" panose="020B0604020202020204" pitchFamily="34" charset="0"/>
              <a:buChar char="•"/>
            </a:pPr>
            <a:r>
              <a:rPr lang="sv-SE" sz="3200" dirty="0" smtClean="0"/>
              <a:t>Hjälpa till vid Buster cup om den blir </a:t>
            </a:r>
            <a:r>
              <a:rPr lang="sv-SE" sz="3200" dirty="0" smtClean="0"/>
              <a:t>av</a:t>
            </a:r>
            <a:endParaRPr lang="sv-SE" sz="3200" dirty="0" smtClean="0"/>
          </a:p>
          <a:p>
            <a:pPr marL="571500" indent="-571500">
              <a:buFont typeface="Arial" panose="020B0604020202020204" pitchFamily="34" charset="0"/>
              <a:buChar char="•"/>
            </a:pPr>
            <a:r>
              <a:rPr lang="sv-SE" sz="3200" dirty="0" smtClean="0"/>
              <a:t>Svara på kallelser till matcher och </a:t>
            </a:r>
            <a:r>
              <a:rPr lang="sv-SE" sz="3200" dirty="0" smtClean="0"/>
              <a:t>cuper </a:t>
            </a:r>
            <a:r>
              <a:rPr lang="sv-SE" dirty="0" smtClean="0">
                <a:solidFill>
                  <a:srgbClr val="00B050"/>
                </a:solidFill>
              </a:rPr>
              <a:t>Uppskattas mycket! </a:t>
            </a:r>
            <a:endParaRPr lang="sv-SE" sz="3200" dirty="0" smtClean="0"/>
          </a:p>
          <a:p>
            <a:pPr marL="571500" indent="-571500">
              <a:buFont typeface="Arial" panose="020B0604020202020204" pitchFamily="34" charset="0"/>
              <a:buChar char="•"/>
            </a:pPr>
            <a:endParaRPr lang="sv-SE" sz="3200" dirty="0" smtClean="0"/>
          </a:p>
          <a:p>
            <a:pPr marL="571500" indent="-571500">
              <a:buFont typeface="Arial" panose="020B0604020202020204" pitchFamily="34" charset="0"/>
              <a:buChar char="•"/>
            </a:pPr>
            <a:endParaRPr lang="sv-SE" sz="2800" dirty="0" smtClean="0"/>
          </a:p>
          <a:p>
            <a:pPr marL="457200" indent="-457200">
              <a:buFont typeface="Arial" panose="020B0604020202020204" pitchFamily="34" charset="0"/>
              <a:buChar char="•"/>
            </a:pPr>
            <a:endParaRPr lang="sv-SE" sz="2800" dirty="0"/>
          </a:p>
        </p:txBody>
      </p:sp>
    </p:spTree>
    <p:extLst>
      <p:ext uri="{BB962C8B-B14F-4D97-AF65-F5344CB8AC3E}">
        <p14:creationId xmlns:p14="http://schemas.microsoft.com/office/powerpoint/2010/main" val="19547147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sz="3400" dirty="0" smtClean="0"/>
              <a:t>Annat att prata om</a:t>
            </a:r>
            <a:endParaRPr lang="sv-SE" sz="3400" dirty="0"/>
          </a:p>
        </p:txBody>
      </p:sp>
      <p:sp>
        <p:nvSpPr>
          <p:cNvPr id="3" name="textruta 2"/>
          <p:cNvSpPr txBox="1"/>
          <p:nvPr/>
        </p:nvSpPr>
        <p:spPr>
          <a:xfrm>
            <a:off x="864311" y="1357212"/>
            <a:ext cx="8529856" cy="6401753"/>
          </a:xfrm>
          <a:prstGeom prst="rect">
            <a:avLst/>
          </a:prstGeom>
          <a:noFill/>
        </p:spPr>
        <p:txBody>
          <a:bodyPr wrap="square" rtlCol="0">
            <a:spAutoFit/>
          </a:bodyPr>
          <a:lstStyle/>
          <a:p>
            <a:endParaRPr lang="sv-SE" sz="3200" b="1" dirty="0" smtClean="0"/>
          </a:p>
          <a:p>
            <a:r>
              <a:rPr lang="sv-SE" sz="3200" b="1" dirty="0" smtClean="0"/>
              <a:t>Övriga frågor </a:t>
            </a:r>
            <a:endParaRPr lang="sv-SE" dirty="0" smtClean="0"/>
          </a:p>
          <a:p>
            <a:pPr marL="571500" indent="-571500">
              <a:buFont typeface="Arial" panose="020B0604020202020204" pitchFamily="34" charset="0"/>
              <a:buChar char="•"/>
            </a:pPr>
            <a:endParaRPr lang="sv-SE" sz="3200" dirty="0" smtClean="0"/>
          </a:p>
          <a:p>
            <a:pPr marL="571500" indent="-571500">
              <a:buFont typeface="Arial" panose="020B0604020202020204" pitchFamily="34" charset="0"/>
              <a:buChar char="•"/>
            </a:pPr>
            <a:r>
              <a:rPr lang="sv-SE" sz="3200" dirty="0" smtClean="0"/>
              <a:t>Kläder? </a:t>
            </a:r>
            <a:r>
              <a:rPr lang="sv-SE" dirty="0" smtClean="0">
                <a:solidFill>
                  <a:srgbClr val="00B050"/>
                </a:solidFill>
              </a:rPr>
              <a:t>Intresse finns, många vill ha, vissa barn växer visst som ogräs nu. Vi ordnar klädprovning i samband med träningen på fredag 9 oktober </a:t>
            </a:r>
            <a:r>
              <a:rPr lang="sv-SE" dirty="0" err="1" smtClean="0">
                <a:solidFill>
                  <a:srgbClr val="00B050"/>
                </a:solidFill>
              </a:rPr>
              <a:t>kl</a:t>
            </a:r>
            <a:r>
              <a:rPr lang="sv-SE" dirty="0" smtClean="0">
                <a:solidFill>
                  <a:srgbClr val="00B050"/>
                </a:solidFill>
              </a:rPr>
              <a:t> 16-17:15. Anna N tar upp beställningar</a:t>
            </a:r>
          </a:p>
          <a:p>
            <a:pPr marL="571500" indent="-571500">
              <a:buFont typeface="Arial" panose="020B0604020202020204" pitchFamily="34" charset="0"/>
              <a:buChar char="•"/>
            </a:pPr>
            <a:endParaRPr lang="sv-SE" sz="3200" dirty="0"/>
          </a:p>
          <a:p>
            <a:pPr marL="571500" indent="-571500">
              <a:buFont typeface="Arial" panose="020B0604020202020204" pitchFamily="34" charset="0"/>
              <a:buChar char="•"/>
            </a:pPr>
            <a:r>
              <a:rPr lang="sv-SE" sz="3200" dirty="0" smtClean="0"/>
              <a:t>Nåt annat? </a:t>
            </a:r>
            <a:r>
              <a:rPr lang="sv-SE" dirty="0" smtClean="0">
                <a:solidFill>
                  <a:srgbClr val="00B050"/>
                </a:solidFill>
              </a:rPr>
              <a:t>Info från motståndarlag. Vi kommer att möta vissa lag med väldigt olika sammansättning vad gäller ålder och storlek. Det beror inte på att nån försöker toppa nåt lag, utan handlar om att ge barn en plats och ett sammanhang i idrotten, även om det inte finns ett lag i ”rätt ålder” på den orten. Vet om detta själva, och förbered era barn på att motståndet kan se olika ut, men att vi fokuserar på vårt spel, och möter alla med respekt. </a:t>
            </a:r>
            <a:endParaRPr lang="sv-SE" sz="3200" dirty="0" smtClean="0"/>
          </a:p>
          <a:p>
            <a:pPr marL="571500" indent="-571500">
              <a:buFont typeface="Arial" panose="020B0604020202020204" pitchFamily="34" charset="0"/>
              <a:buChar char="•"/>
            </a:pPr>
            <a:endParaRPr lang="sv-SE" sz="3200" dirty="0"/>
          </a:p>
          <a:p>
            <a:pPr marL="571500" indent="-571500">
              <a:buFont typeface="Arial" panose="020B0604020202020204" pitchFamily="34" charset="0"/>
              <a:buChar char="•"/>
            </a:pPr>
            <a:endParaRPr lang="sv-SE" sz="3200" dirty="0" smtClean="0"/>
          </a:p>
          <a:p>
            <a:pPr marL="457200" indent="-457200">
              <a:buFont typeface="Arial" panose="020B0604020202020204" pitchFamily="34" charset="0"/>
              <a:buChar char="•"/>
            </a:pPr>
            <a:endParaRPr lang="sv-SE" sz="2800"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68132" y="1555620"/>
            <a:ext cx="3005328" cy="2811018"/>
          </a:xfrm>
          <a:prstGeom prst="rect">
            <a:avLst/>
          </a:prstGeom>
        </p:spPr>
      </p:pic>
      <p:sp>
        <p:nvSpPr>
          <p:cNvPr id="5" name="AutoShape 2" descr="data:image/jpeg;base64,/9j/4AAQSkZJRgABAQAAAQABAAD/2wCEAAkGBwgHBgkIBwgKCgkLDRYPDQwMDRsUFRAWIB0iIiAdHx8kKDQsJCYxJx8fLT0tMTU3Ojo6Iys/RD84QzQ5OjcBCgoKDQwNGg8PGjclHyU3Nzc3Nzc3Nzc3Nzc3Nzc3Nzc3Nzc3Nzc3Nzc3Nzc3Nzc3Nzc3Nzc3Nzc3Nzc3Nzc3N//AABEIAS4BLgMBIgACEQEDEQH/xAAcAAEAAgIDAQAAAAAAAAAAAAAAAQIDBwQGCAX/xABUEAABAwIDBAcDBgkGCgsAAAABAAIDBBEFITEGBxJBEyIyUWFxgZGhsRQVQlLB0SMzU2JykqLC4SSCk5Sy8AgmNUNEVWNzdNIWFzQ2VGRldYPD8f/EABYBAQEBAAAAAAAAAAAAAAAAAAACAf/EABcRAQADAAAAAAAAAAAAAAAAAAAREiH/2gAMAwEAAhEDEQA/AN4oiICIiAiIgIiICIiAiLBV1MFJTvqKqZkMLBd0j3ABvqgzrFUTRwxPlmkbFG0Xc97rBo8TyWuNpt7mGULXQ4NEa6flI7qxjx7z7lqLaXa/GNoZi7Eqt74werC3qsZ5N+/PxQbN263sCkEtPsy+ORzO1VvHE2/cwc/NdDp98G2kL+KSekqWXzDqdtv2V1X8bFw94svhv44pCCSC02uEG7cK36VOTcVwWJ351PKW+4grtNLvn2XlYHVDK6B/NrogR7ivN0dXI0dazvMBciOtYcjG30Qejjvk2RH+eq/6v/FUdvn2SAuJaxx7hB/FaBbE8tDjTZEZG/L2qejcM/k/v/ig3dW778GYD8hw2undy4y2MH3n4LpuM76dpKq7cLpqSjaeYZ0jx7cvctbOq+MAtYwDx1XFmqZJMrm3cNEHb494+2wqmyux6YHi7B4Lfq2str7B70o8QkFBtI+GGc5R1Q6jZD3Ecj7l5+w6MmXpT2W538VyXyHpbjRuXqg9ktcH2LSCDmCOYV15b2Y29xvZ4tZSVZfBfOGXrM9nL0W3tkN62FY1IykxMNoKs5Bxd+CefAnT19qDYyKjXtcA4OBB0I5q10EoiICIiAiIgIiICIiAiIgIiICIiAig6L4W1m0tHszhjqurJc85RQNPWkPhf23Qfddovi7QbT4Rs7EH4pVtY4i7Ym9Z7vJuvqtM49vZ2grg6OkMWHRH8iLv/WP2LodTUz1cz5qiV0srzd0j3Elx8zmg2xj2+SVxdHgtCIW8ppzxO/VGQ9Stc45tVjGOPPzlXzTsvcRuIDR5NGS+MWuKoWuCCziXG5WI2vnorWcdVJYgoJeBwPJ397rHUwMqBxNIDuTu9ZCyyqY+HsmxOqD5ssT4z12keKo3tBfXa5wy4bqHRwv7bG39hQdjw+rwF9PTDEXyB8cfWEILGk5dokEuOulh4pjmNYS9ohwqihaA0t6V7CLeQvr4m6618mp+/wBOIqfk1NbP+2VFNlsvl+VlmhpZJbZcLfrHJfQZHCw3YxvmBn7VcuNuqAB46q2MZLYYmtYbDkOZ8Vgscr6H3rkMiGZOpV+jyQcXTRWa5wIN7LKY81VzEHYNn9s8ZwENFDXzxxg3EXFxMP8ANOXsW0Nmt89JPwQ7Q0ppnf8AiIBxMPm3Uel1owi2YUBzgboPYOE4vh+MU4qMMrIKqL60TwbefcuevHuF4rXYVVMqsOqZqedv043EHyPetmYBvqxCBjIsaoWVmX42E9G8+mh9yDeyL5ez2N0O0GGxYhhsofDIMxzYebSO9fUQEREBERAREQEREBERAUO0+5SoOiD4W1+0VNs1hbqqYcczupBHftu+4anyXnzaHGa3G6ySsr5jJK/lyaO4DkF9/eZtB89bRzCJ16alvDD42PWPtHwXSpn3BQcd/AXgO7lR0XD2Re6h4L2gjUKsUxza9BHG5h0sp6cc9Vl6pF1UxtJugqCHZhWCWAyClAtdRwd6siCvAOSFikaoUGMxqRGrXUXQOBOBW5IgqGq3DkgOatyQVssT9Vm55rG8N5IMROSxuKzgKrggwHjOjclYWAudVLrc0ibeQA9n7kHadktpcQ2Yrm1FC/qGwlhcepKPH26r0TsttFQ7S4aytoHkfRkid2ondx+zvXldrxkWmwOV+5ds3fbTP2a2ghne61JMRHUt7m6cXpqg9LIqRlr2hzTcEXFuaugIiICIiAiIgIiIC69t1jIwPZqrqWm0729FD+m7L3C59F2A6LTm+jF/lGKU+Fsd1aZnSSD89wyHs+KDV75OJ8gvex19AuPK4hlxqE4rVEjDzs9vkQpk5IOJG4Nc+3ZJ9xFwpmtqFYtuXD+/NVYbst3ZIJjHCPNXusfDwFWac0EopKhBKImiCB/ey+3gezk+J00lfU1NPQYXC7gkrag9Qu+qwDN7vBcXZ7CpMZxujw2J3C6omDS76rdXH0AJ9F9fGMQix/aWiw+nDosHhnjpKOFhtwRFwaXfpOuXE+SCC7YmlIYIsexE6GbijgafENsSB5q8eD7N4y4RYFilRRVhyjpcVa3hkPc2VmQPdcarNvPwakwXan5vwqm6KnZSxHhaCbk8Wbj3nvXIxDZ/Dhurw3HGU5bX/KDC94P4xvG8WcNCRYAEIOo4hQ1OHVklHWwvgqIncMkTxmD93uK49l2t8x2l2PnlqDx4rggY5srj1p6RzuHhPeWEjPuK6ncaDOyABmrKqnVBUqDorWzQ6IKAKj1lCq4IOORmsJcXzdGzkM1yXarjUh45Xv8AFBzRZjM/RZGm4u7VcQSccjrdgZDxKy9J+CB8vag9K7qMZOMbHUnSOvPSE0z89eHsn9UhdyWkdw2LNixSuwp7sqmMSxj85mR9x9y3cgIiICIiAiIgIiIKTyMhhklldwsY0uce4DMrzJtBXvxTFausl7U8rnjwuch7LLee8vEfm7ZOq4TZ9TaBv87X3XXn2YkHW+X9/gg+bV36QSNGYvl3g6/ercQc3I35jyV5RoQL+C4ptC8MBu1+bT3HuQL2eCojyd5rHK6wJ7lYniLXd4QZTkqGMg3ZpzWQ6BAghwOV0CvyUEIIVT3eCsqoO07t7v2shjYbSS01SyP9MxPsuwbuzsjheG4fX4zH8rxiqqxFBB2+is8Na7h0bmdT6LoGF10+F4jTV9KQJqeRsjL6Eg3sfPRff2qwxjXN2mwIH5pq5Ol4ma0c17ujeORDswfFBsreDvFxHZjaD5uo8PpJWiBknHMXZ3vll3WXOl2mwvFN31Fi21mHRuo6ufonxRs42sPG4B458r3GY5LWe3W11FtVQ4VO6gMeLQNLKqUkhhaNGi2oJufBZNsdq4cfw/CsC2foH09BTtYWwAXc+W1g0DmBc56km/JBy4qTCsNxrasYNOJcJ+YZHscZOO/GGWF/0joc8s1r0gjW9127F2N2Z2dfgXE12LV72S4iGm4gjbmyG/N1+sf/AMXUDa+eqCQpVVIKCVB0TmpQU0Kq8qztFx3nNAkNmOPguFC4ti4WmxkOfgFnndaF3kuLTnrE9yDlOsyIMAvyB+1SXccrWN7LMye8kLFd3b+mcmDu8Vnjj6JgadTr4oPvbKYs7BMfw/EG6QTNc79HR3uJXq2J7XsDmO4mkXB7145OQaw/SH2r1Hu3xH502Lwqoc7ikEIif5s6v2e9B2ZERAREQEREBQdCpUONmknTmg1LvoxLjq6LDmOyiYZXgd7sh7gfatVTOzXYNscT+d9oa+tDuJj5SGeDW9Ue4BdblPVQYXusVx5m8bSD3LM6xvxaLE6w7OiD5lTI9jCx/oe8feuTTO46aM9zbfFYKosLzGdVaiP8ne0/Rdl7EHPb2SiiI5e1WbqUEhVcr8lRyCqJZEEiwzdoMyvu4VU7QbONNbRRVEEEjLSB8PHFK0j6bTy8x5L4ZsWkHSy7PXup6PE66ukmrop5a+aMTUr2gsDQ05g9rtW1GiCf+kOz9T+Er9j6bpSbl1FWyU7HfzcwPRc2XF8Uw3C/luAbMswSjqBYYgyJ8sjmn/au0HoF8jEhTz4VUVLqihnmY+Po5oW9DM8EniEkeQOQ1sfNbTxnbSo2R2e2WjjoYqqGpoW9Mxzi02DGaEAjnzQaRe4vc57yS5/WJcb3Pf5lYjqu/wC2uK7HY5hHy3BaE0GM9OzpIeAs4m58RyPC7z1Wvze5tpzQWvkoUDRSgsFKqFJKCj1xZTZch5yK4kuaDFVOvFbxWKFoDS9+TeQ7yqzP4jwrPT3mlbfsRj3oORStPEZZcjyHcFeK75DJy5KsrjK4sb2fpHv8FkfwwxEDnYBBjc7ikPhl7Fv/AHDVvS7O1tGf9HqeJvk8feCvP8Lc7HRbc3D1vRY/XUjnZVFNxAeLHD7HIN5IiICIiAiIgg5iy+HtpiTcL2ZxCpvZ/RFkYPNzsh8V9w6ZrXO+apc3CqKkbxcMkxe7I26ot9qDTVS7rEd+S4khyK5M7c8lx3A80HHceqFgkzBXIkHn6LjvGR7Xqg+bXdWUHuKz0J4uk8bH4rFXDqeqjDDapLe9pQfUYFbmqDtDzVtXnzQX+isZWQjJYjqgkapyVeaILcj5Ls2MU81fLWQ0QbPNHiNQ90LXN4+EhgBDdSOqdF1g9knTLVdxxf5sfWSR4lTyQEvtFVSj8cBo5szG59/Wa79IIOpSNc0vZIxzHtyLXCxB7iDn7VtbeBgmKYpspsrU4ZRT1MVPQAS9EOJzbsZbLXlyXT8YhczBJZJq19a3jjbSSTR8bxmeICVvECLcuIfohbN2Xo8egwGhqtldoKfEYfk7DJh9eQ9rHcIu1sjc22zFig0a4Oa5zXBzXNNnAggjzWF+q2tvQxBlbhDGYts3NhuNNnZ/KHMa9kjM7hsze1yyK1ZIM0FW6KCpCII5JdEIQVdldfOqnZL6En4s+a+TUu4n+SDFqVzqe7Yg1upXAX0KXIBByoow1gaNefmqO4nvt9FizkFrcuaxHga0W6xPJBaFq7fu3xAYbtnhc7jZrpehcfB44fiQurwtuAbWyXIgc6GaOVnajeHD0N0Hrged1K42H1La2hp6tnYnibI3ycAftXJQEREBERAWOaKOaN0c0bZI3ZFrhcH0WREHS8b3bYBibXPp4n0E5+nT9m/i03Hsstc43us2goS51E2Gvi5dE7hd6tcfgVvpEHlPEcDxWgP8tw2thPfJE4D26e9fKlHA22XjnovYBGS4NVg2F1YPyvDqSe+vSQNdf2hB47q2XDivpbGYDPj9bVsp3W+R0ctU/LUNGnrey9M1O73ZGpN5cBosvqsLfgQuS7Z/C8KwOvp8Jw+mo2y08jXCGMN4uqdeZQeXDfpBfmb5qTqVMg/CD0VbdYoMruSxuCtbJQUFCoVkQRoF9jZ2WrbVtgZM5tC28tUxwDouib2i5py8B3khfI5fwXYsZa+GQ0kTI6TA3zC1RAwyRygaPe4El7hnkTl3IOExwGCYlKGlkc9XExjBlp0jyPS4Hr4ps03FJcapoMCmnp62okDGvgcQbcybcgLn0WbHad7YYhQgSYVAS2Kdkgf0kjtXPt2XOtk02sBYaXW7N1+HbOwYJTVuDCnlrZadnyqRsgfIH2HE037IvfLJB8zffUCHZOhpHv45ZqtlibXIa11z8FoyQ2aB6rv29qTaGrxhtRjGHSUtFF+DpeE8cdjz4hlxH+C6BKckENKOUA/BSggapfJFH0kFJc2FfNjjD6yNjtHPAPtX1XC7SFxxGGVsEh0bID+0EF9rsK+ZNp8Uwxo6lPUvYz9G92+6yxUZswBepsf2C2Y2hqHVOJ4XG+odbimje6NzvMtIvouDT7qtjoHAtwtxtyfUSEf2kHnMtcbFwsvq4PsvjGMFvzbhdTK0nttjs39Y5BekaDZHZ7D7GjweijdycYg4+05r7bQG2AyGgHJBpLAtzuJTuD8ZrIaSM/5uL8I/25NHvWxMD3f7O4OWvjoBPO3Ppqo9I72aD0C7WiCrRawsLBWREBERAREQEREBERAREQFSdglhfGdHtLfarqDmM0HkqvgfBXyRP1ieWEdxBsVxnZOK+9tpG1m12KgcqyS36xXwJB1ygtfqrGVe2RVSgrdL5pzUoBNmkjuXfa44rT4hNKyGOZs7zaF34Ce31Q4DhkA7uv5Lodrix0OS7HBVurnVdRQumpqp5bJPBxCSnnLntYeq4ZZuGRvzzQMTlpX4PiApaP5NOJIRURyxGKRgu63VB4DnzAZ+iu/4W7Y6upMNhxFlVs9jbaWIR1ljSuk6os5rx1XA655rpOMfLn4BWNq+j6KGaJglpZhJFL1nAi1zwkWvYFo/NXdt3u2ce0fyTZTGsJpqiMQFkctgWlrGfSYedhqD6IMO86k2hodlhFXYpT4phjqiLgnfHwVDTnYG3VcPFakdotlbdUOzjdmpKjZXF5hA2rYybDWzkxsdc9bgdm0i3LJa3IyQYG81ZVAzKtyQRzQ6JbNDogq7slKpl4CRyBKkjJXeOKKYd7D8EHrqhkMtHTyH6UbXH1C5C4uGN4cOpW90LPgFykBERAREQEREBERAREQEREBERAREQFV7gxhc42AFyrKkw4oZAebSEHlTFqo1mMVNU43Ms73+1xK+W85+v3Lm1DQ2pcBq1xHxXCceugvyCoVd2gVCgi6XzRSgcstV2nDMJqsOlruk6CSOMwxukglDwHfKYsjzByOq6ucmnXTku3YlFgtXilTHJUOpK5kjmmb8XxuB7XNuuf8Am/MoOtYk4DEKwg5fKJLn+eV37dhgOLYbtvhNTW0M0VNNBJJHNw8Ubg6MkdYZA6ZHNdexyke3DqiXEpqSepLozBM1vRzSNJdxFw+mPz+t+ktt7Oy7WYXgGHSRwUmN0JpY3MiaegqI28IsLnqvsLDkUGh6/wDyhVf7+T+0VhutjbxhspV0D6zD6KTDcbE7empJonQPLTe5LOyfMe1a4H2IMbu2ptkqv7SkFBBS+Sc0OiCrjmrk9U/on4KvIqHGzJD3Mefcg9eYZ/k+l/3LPgFylw8HkbNhVFLH2HwMcPItFlzEBERAREQEREBERAREQEREBERAREQFV5sxx8FZYas2pZj+Yfgg8o1GdXMfznn4rgfTXLeevIfzSVx428T0B/JUJV35GyoUEA5qb5oEJQSTlmu1Y3WyUrZGtbBLHJiVUZI5og5rrCPXK49DddU1BHguz4qIKtkkk75YqaWpfUQVbY+kjBka3ijktm1wLf4WQYa+OFuDVJiYW05FNVwxF3F0Bl4myNB1Iu0ewdy71tptDiuz+EbHS4RWvp+LDuu0Wcx1mxgcTTrquj14YMIqYYp4p+jpqFhfE7iaXBz7i9vHwXfq3ARvB2MwGowOsh+V4ZT9BLTyO1Ia0EEjNp6uV+9Bw9tMRG1W7HDdoK2mjjr4qvoS+MWBF3A+hsDbwWrAdfYto49hddgu5yCgxKnMFSzE+swuDsuJ1jcZdy1bGEFH6qQclEmqN0QSodopshCCoU2vFIO9p+CqVkb+Lk/QKD1Bu9qflexOBy3/ANDjafNo4fsXY10fcy4u3f0Ad9CSZo/pHLvCAiIgIiICIiAiIgIiICIiAiIgIiICwVv/AGSf/du+CzriYs7gwysf9WB5/ZKDyg93VkPc1Vhba58Fd2UZ8gpA4Yj4oOK7VQSpvkqoI5qbWUJdBY5tOQOWh5ru9TW4m2vrJ21VJMx1ZLCyGol6ORwZbJr8rizuyT6Lo57J8l2HajMvH/qdX/8AUgyYzPGcKq+iw4UkxmjZVsc3gfE4cTm5CzSDnmGi1udwtoih2SgwzZ9+IVXzPidTQRmKuppDA91mNvxPGR1HaWqq03wGU8zQ0N/R0gA9gHsXZd6f+QtjP/bP3Y0H1N6Z2gosAp6WtrYMVwqedjoa3owyVrgCQ13D1XAi/WHctUN0v3rYtY5ztxlEHOvwYkWi/IcblroHJBjl0KhhSXQqsR1QZLqCVJ7Kqgq5Z6YcRcPzSsDtFnpXWmB80Horc2OHYGhH58v9sru66RudP+JMDfqzyj9pd3QEREBERAREQEREBERAREQEREBERAXytq5Oi2YxZ97Wo5c/5pX1V8Hbo22Pxn/g5Pgg8zAcV87kWuqVBs2yvCe23uzWGoOaDEDnrZVd5eqm6goK8wg+xOasgggEEHRfWxjFIsRZEY6d8EvTyzzXkDwXP4ezkCB1dD36r5ai9jfuQdkqoJDswajhd0JpaKLjacuMPku3LmO5RtLtM7H8MwWmlpRA/DYDAXcYcHizbHwPVXXWZA8PVDtR32UjwQbCmew7kKeISAyR4n1mh1yLudqtds1Vwc3W9SqHVBEhyKxM5rK7QrC3tIMzjkFW6scwFWyCCVI7Sq82BKyRC7QUHobcm7i2LH/Fy/Yu/roW5X/uPF/xMvxXfUBERAREQEREBERAREQEREBERAREQF1veK/o9iMYde38nI9pAXZF1beeeHYPFz/sm/22oPOMeTpDb1XHnPWWeDW/eVxp/wAYUFQquVgoKCG6o3mpUc+5BOii6E/nXUDVBa+SlQiASoOiIdNLoI5LB9JZ+WvosL+0gy9yjml9FBQVJzWeLRYFlj0yQeitywtsPD41Ep9674ui7mT/AIkU9vy0l/au9ICIiAiIgIiICIiAiIgIiICIiAiIgFdI3wzdDsPUt/KyxM/aB+xd3WuN+E3R7KU0P5Ssb7muKDR1Pk93gVxJD1z7Vy4+qHHwXDdm5x8UAHNQVB1UIB0UfS9qk9lAgkaqVAU3QDol8kRA5JfJSeyq3yQCsL9VlvmqP0QG6ISoYjighXjdYhUPaKlrrFB6C3FVHSbLVcP5Ktd72MP2rZK1J/g/S8VFjkX1aiJ3tjt+6ttoCIiAiIgIiICIiAiIgIiICIiAiIgg6LVm/l9sLwmP61Q8+ob/ABW1Fqbf6bUmCn/aS/BqDTw7DvRcR2pXKkyYPHNcOTNyBfNFFlPJBUqW6qCpCC6qUJUXQWBUnRVahKCUvkovkhOSCOaqVKglBXmiFRZA5qzR3qLdcqdM0G5f8HmT8PtFGOzemd68L/uW5loz/B7ltj2Px/Wghd7CfvW8gglERAREQEREBERAREQEREBERAREQFqLf6bxYLH+dN8Grbq1Dv5LRJgx+lwzezqINQSZEN7guLJ2lmc67iPVYJD1ygi6XUckQL5qRqq2zU2QWsoKZc9E6vJACknJQEKCb5FQSounJBF80JVSo5oLApzUIglLqCpAug2TuDn4Nu8Rh5S0BOvNrmfevQa80blKjo95dO38tBKz2MDvsXpYFBKIiAiIgIiICIiAiIgIiICIiAiIgg6ZarRm/Sr6XaSlphpBSAnzc4n91bzOQXnTe0ah+2le6eNzPxbY7/SYGix/v4oOkO1WB65BaDkdVgkydZBQHNWvkq2zU2sgnklkCkZlA0CqSstslQjwQQCoJVuSWQUupBViMlWyCpUK5VbZoKnRWullNrDNBF0OYsFDrctVI4zkNT3oOwbt6n5JvIwV40fUhp/ntLftXqxosF5g2A2WxfF9ocNrsOpi6npKmJ81QTZjA0gkX5nwC9PDUWzQWREQEREBERAREQEREBERAREQEREEHQrqe3+x8W1WHNDC2GugzglI9rXeB9y7ahQeTcZwatwesdR4lTSU07Tm12jvFp0I8l85gtkWeuS9Z4thOH4vTmDE6SKpivk2Vl7eR1C6hVbotl55CY2VlODnwxVGQ9CCg8+nh5tUfgubfct5z7lsDIJixHEGd1yx37q4ztymHuH4PGqtpPfCwoNJkMIybkoDW37PuW6G7j6Zpyx6bP8A8s3/AJkO5Cn/ANfTf1Vv/Mg004Ny6qoWt+qt0f8AUfT/AOv5v6q371du5KiH43HKp1vqwtH2oNLNa23ZQhv1Vu5u5XDeWMVv9GxXG5bCR28Vrj5NZ9yDRtm/VSzT9Fb1G5fBOeI4gf6Mfuq7NzGBA9avxFw7uNg/dQaGvEG2Lc/NY3AHIjPkvQbdzWzI7c2Iu/8AnaP3Vyot0+yMADn0c8wH5Sofn7CEHnINtna6yQU8sx4IWPlJ+jGL+4L1DSbCbK0TuKDAaEnvkj6Q/tXX26WipaQcNJTQwNHKNgaPcEHmGg2D2mxKxpsFq+F2jpWCIftELuWC7lMTmex+L18NJHcExwXkf7cgFvRSg+bgGD0eA4ZBh2HxdHBCLDvceZPjdfSREBERAREQEREBERB//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19555970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pPr algn="ctr"/>
            <a:r>
              <a:rPr lang="sv-SE" dirty="0" smtClean="0"/>
              <a:t>Vi ser fram emot en rolig säsong tillsammans!</a:t>
            </a:r>
            <a:endParaRPr lang="sv-SE" dirty="0"/>
          </a:p>
        </p:txBody>
      </p:sp>
      <p:pic>
        <p:nvPicPr>
          <p:cNvPr id="6150" name="Picture 6" descr="C:\Users\3942\AppData\Local\Microsoft\Windows\Temporary Internet Files\Content.IE5\CH1TQS02\family-1663236_960_7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1369" y="2531844"/>
            <a:ext cx="27432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2480" y="3465625"/>
            <a:ext cx="4191000" cy="2788920"/>
          </a:xfrm>
          <a:prstGeom prst="rect">
            <a:avLst/>
          </a:prstGeom>
        </p:spPr>
      </p:pic>
      <p:sp>
        <p:nvSpPr>
          <p:cNvPr id="4" name="textruta 3"/>
          <p:cNvSpPr txBox="1"/>
          <p:nvPr/>
        </p:nvSpPr>
        <p:spPr>
          <a:xfrm>
            <a:off x="1448206" y="3336229"/>
            <a:ext cx="6651997" cy="646331"/>
          </a:xfrm>
          <a:prstGeom prst="rect">
            <a:avLst/>
          </a:prstGeom>
          <a:noFill/>
        </p:spPr>
        <p:txBody>
          <a:bodyPr wrap="square" rtlCol="0">
            <a:spAutoFit/>
          </a:bodyPr>
          <a:lstStyle/>
          <a:p>
            <a:r>
              <a:rPr lang="sv-SE" dirty="0" smtClean="0">
                <a:solidFill>
                  <a:srgbClr val="00B050"/>
                </a:solidFill>
              </a:rPr>
              <a:t>Det är så kul att vi är igång! Corona ställer till det, men vi får i alla fall spela innebandy, och det känns så himla gott. Nu kör vi!</a:t>
            </a:r>
            <a:endParaRPr lang="sv-SE" dirty="0">
              <a:solidFill>
                <a:srgbClr val="00B050"/>
              </a:solidFill>
            </a:endParaRPr>
          </a:p>
        </p:txBody>
      </p:sp>
    </p:spTree>
    <p:extLst>
      <p:ext uri="{BB962C8B-B14F-4D97-AF65-F5344CB8AC3E}">
        <p14:creationId xmlns:p14="http://schemas.microsoft.com/office/powerpoint/2010/main" val="1777909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062181" y="1047037"/>
            <a:ext cx="9651999" cy="712356"/>
          </a:xfrm>
        </p:spPr>
        <p:txBody>
          <a:bodyPr/>
          <a:lstStyle/>
          <a:p>
            <a:pPr algn="ctr"/>
            <a:r>
              <a:rPr lang="sv-SE" dirty="0" smtClean="0"/>
              <a:t>Välkomna till innebandysäsongen 2020/2021!</a:t>
            </a:r>
            <a:br>
              <a:rPr lang="sv-SE" dirty="0" smtClean="0"/>
            </a:br>
            <a:r>
              <a:rPr lang="sv-SE" dirty="0"/>
              <a:t/>
            </a:r>
            <a:br>
              <a:rPr lang="sv-SE" dirty="0"/>
            </a:br>
            <a:endParaRPr lang="sv-SE"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4512" y="2993107"/>
            <a:ext cx="4572000" cy="2560320"/>
          </a:xfrm>
          <a:prstGeom prst="rect">
            <a:avLst/>
          </a:prstGeom>
        </p:spPr>
      </p:pic>
    </p:spTree>
    <p:extLst>
      <p:ext uri="{BB962C8B-B14F-4D97-AF65-F5344CB8AC3E}">
        <p14:creationId xmlns:p14="http://schemas.microsoft.com/office/powerpoint/2010/main" val="243618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3942\AppData\Local\Microsoft\Windows\Temporary Internet Files\Content.IE5\Y5R4F1OB\to-d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45627" y="2253707"/>
            <a:ext cx="3584448" cy="3584448"/>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p:cNvSpPr>
            <a:spLocks noGrp="1"/>
          </p:cNvSpPr>
          <p:nvPr>
            <p:ph type="ctrTitle"/>
          </p:nvPr>
        </p:nvSpPr>
        <p:spPr/>
        <p:txBody>
          <a:bodyPr/>
          <a:lstStyle/>
          <a:p>
            <a:r>
              <a:rPr lang="sv-SE" sz="3400" dirty="0" smtClean="0"/>
              <a:t>Kvällens program</a:t>
            </a:r>
            <a:endParaRPr lang="sv-SE" sz="3400" dirty="0"/>
          </a:p>
        </p:txBody>
      </p:sp>
      <p:sp>
        <p:nvSpPr>
          <p:cNvPr id="3" name="textruta 2"/>
          <p:cNvSpPr txBox="1"/>
          <p:nvPr/>
        </p:nvSpPr>
        <p:spPr>
          <a:xfrm>
            <a:off x="864310" y="1609355"/>
            <a:ext cx="8908339" cy="5447645"/>
          </a:xfrm>
          <a:prstGeom prst="rect">
            <a:avLst/>
          </a:prstGeom>
          <a:noFill/>
        </p:spPr>
        <p:txBody>
          <a:bodyPr wrap="square" rtlCol="0">
            <a:spAutoFit/>
          </a:bodyPr>
          <a:lstStyle/>
          <a:p>
            <a:pPr marL="571500" indent="-571500">
              <a:buFont typeface="Arial" panose="020B0604020202020204" pitchFamily="34" charset="0"/>
              <a:buChar char="•"/>
            </a:pPr>
            <a:r>
              <a:rPr lang="sv-SE" sz="3200" dirty="0" smtClean="0"/>
              <a:t>Presentation av ledare och föräldrar</a:t>
            </a:r>
          </a:p>
          <a:p>
            <a:pPr marL="571500" indent="-571500">
              <a:buFont typeface="Arial" panose="020B0604020202020204" pitchFamily="34" charset="0"/>
              <a:buChar char="•"/>
            </a:pPr>
            <a:r>
              <a:rPr lang="sv-SE" sz="3200" dirty="0" smtClean="0"/>
              <a:t>Välkomna P07!</a:t>
            </a:r>
          </a:p>
          <a:p>
            <a:pPr marL="571500" indent="-571500">
              <a:buFont typeface="Arial" panose="020B0604020202020204" pitchFamily="34" charset="0"/>
              <a:buChar char="•"/>
            </a:pPr>
            <a:r>
              <a:rPr lang="sv-SE" sz="3200" dirty="0" smtClean="0"/>
              <a:t>Corona – hur påverkar det oss?</a:t>
            </a:r>
          </a:p>
          <a:p>
            <a:pPr marL="571500" indent="-571500">
              <a:buFont typeface="Arial" panose="020B0604020202020204" pitchFamily="34" charset="0"/>
              <a:buChar char="•"/>
            </a:pPr>
            <a:r>
              <a:rPr lang="sv-SE" sz="3200" dirty="0" smtClean="0"/>
              <a:t>Träningar</a:t>
            </a:r>
          </a:p>
          <a:p>
            <a:pPr marL="571500" indent="-571500">
              <a:buFont typeface="Arial" panose="020B0604020202020204" pitchFamily="34" charset="0"/>
              <a:buChar char="•"/>
            </a:pPr>
            <a:r>
              <a:rPr lang="sv-SE" sz="3200" dirty="0" smtClean="0"/>
              <a:t>Matcher</a:t>
            </a:r>
          </a:p>
          <a:p>
            <a:pPr marL="571500" indent="-571500">
              <a:buFont typeface="Arial" panose="020B0604020202020204" pitchFamily="34" charset="0"/>
              <a:buChar char="•"/>
            </a:pPr>
            <a:r>
              <a:rPr lang="sv-SE" sz="3200" dirty="0" smtClean="0"/>
              <a:t>Cuper</a:t>
            </a:r>
          </a:p>
          <a:p>
            <a:pPr marL="571500" indent="-571500">
              <a:buFont typeface="Arial" panose="020B0604020202020204" pitchFamily="34" charset="0"/>
              <a:buChar char="•"/>
            </a:pPr>
            <a:r>
              <a:rPr lang="sv-SE" sz="3200" dirty="0" smtClean="0"/>
              <a:t>Kommunikationsvägar</a:t>
            </a:r>
          </a:p>
          <a:p>
            <a:pPr marL="571500" indent="-571500">
              <a:buFont typeface="Arial" panose="020B0604020202020204" pitchFamily="34" charset="0"/>
              <a:buChar char="•"/>
            </a:pPr>
            <a:r>
              <a:rPr lang="sv-SE" sz="3200" dirty="0" smtClean="0"/>
              <a:t>Avgifter</a:t>
            </a:r>
          </a:p>
          <a:p>
            <a:pPr marL="571500" indent="-571500">
              <a:buFont typeface="Arial" panose="020B0604020202020204" pitchFamily="34" charset="0"/>
              <a:buChar char="•"/>
            </a:pPr>
            <a:r>
              <a:rPr lang="sv-SE" sz="3200" dirty="0" smtClean="0"/>
              <a:t>Lagkassa/försäljning</a:t>
            </a:r>
          </a:p>
          <a:p>
            <a:pPr marL="571500" indent="-571500">
              <a:buFont typeface="Arial" panose="020B0604020202020204" pitchFamily="34" charset="0"/>
              <a:buChar char="•"/>
            </a:pPr>
            <a:r>
              <a:rPr lang="sv-SE" sz="3200" dirty="0" smtClean="0"/>
              <a:t>Roller i laget – förväntningar på föräldrar</a:t>
            </a:r>
          </a:p>
          <a:p>
            <a:endParaRPr lang="sv-SE" sz="2800" dirty="0"/>
          </a:p>
        </p:txBody>
      </p:sp>
    </p:spTree>
    <p:extLst>
      <p:ext uri="{BB962C8B-B14F-4D97-AF65-F5344CB8AC3E}">
        <p14:creationId xmlns:p14="http://schemas.microsoft.com/office/powerpoint/2010/main" val="22198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2941624" y="1059636"/>
            <a:ext cx="6147503" cy="617558"/>
          </a:xfrm>
        </p:spPr>
        <p:txBody>
          <a:bodyPr/>
          <a:lstStyle/>
          <a:p>
            <a:pPr algn="ctr"/>
            <a:r>
              <a:rPr lang="sv-SE" sz="5000" dirty="0" smtClean="0"/>
              <a:t>P07 + P08 = P07/08</a:t>
            </a:r>
            <a:endParaRPr lang="sv-SE" sz="5000" dirty="0"/>
          </a:p>
        </p:txBody>
      </p:sp>
      <p:pic>
        <p:nvPicPr>
          <p:cNvPr id="6" name="Platshållare för bild 5"/>
          <p:cNvPicPr>
            <a:picLocks noGrp="1" noChangeAspect="1"/>
          </p:cNvPicPr>
          <p:nvPr>
            <p:ph type="pic" sz="quarter" idx="17"/>
          </p:nvPr>
        </p:nvPicPr>
        <p:blipFill>
          <a:blip r:embed="rId2">
            <a:extLst>
              <a:ext uri="{28A0092B-C50C-407E-A947-70E740481C1C}">
                <a14:useLocalDpi xmlns:a14="http://schemas.microsoft.com/office/drawing/2010/main" val="0"/>
              </a:ext>
            </a:extLst>
          </a:blip>
          <a:srcRect l="5602" r="5602"/>
          <a:stretch>
            <a:fillRect/>
          </a:stretch>
        </p:blipFill>
        <p:spPr/>
      </p:pic>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1567" y="2327977"/>
            <a:ext cx="4427619" cy="3331256"/>
          </a:xfrm>
          <a:prstGeom prst="rect">
            <a:avLst/>
          </a:prstGeom>
        </p:spPr>
      </p:pic>
    </p:spTree>
    <p:extLst>
      <p:ext uri="{BB962C8B-B14F-4D97-AF65-F5344CB8AC3E}">
        <p14:creationId xmlns:p14="http://schemas.microsoft.com/office/powerpoint/2010/main" val="74105489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990" y="1463854"/>
            <a:ext cx="2575656" cy="3878816"/>
          </a:xfrm>
          <a:prstGeom prst="rect">
            <a:avLst/>
          </a:prstGeom>
        </p:spPr>
      </p:pic>
      <p:pic>
        <p:nvPicPr>
          <p:cNvPr id="9" name="Bildobjekt 8"/>
          <p:cNvPicPr>
            <a:picLocks noChangeAspect="1"/>
          </p:cNvPicPr>
          <p:nvPr/>
        </p:nvPicPr>
        <p:blipFill rotWithShape="1">
          <a:blip r:embed="rId3">
            <a:extLst>
              <a:ext uri="{28A0092B-C50C-407E-A947-70E740481C1C}">
                <a14:useLocalDpi xmlns:a14="http://schemas.microsoft.com/office/drawing/2010/main" val="0"/>
              </a:ext>
            </a:extLst>
          </a:blip>
          <a:srcRect l="19202" t="-1759" r="17943" b="1759"/>
          <a:stretch/>
        </p:blipFill>
        <p:spPr>
          <a:xfrm>
            <a:off x="10271622" y="2040888"/>
            <a:ext cx="1763569" cy="1986137"/>
          </a:xfrm>
          <a:prstGeom prst="rect">
            <a:avLst/>
          </a:prstGeom>
        </p:spPr>
      </p:pic>
      <p:sp>
        <p:nvSpPr>
          <p:cNvPr id="2" name="Rubrik 1"/>
          <p:cNvSpPr>
            <a:spLocks noGrp="1"/>
          </p:cNvSpPr>
          <p:nvPr>
            <p:ph type="ctrTitle"/>
          </p:nvPr>
        </p:nvSpPr>
        <p:spPr/>
        <p:txBody>
          <a:bodyPr/>
          <a:lstStyle/>
          <a:p>
            <a:r>
              <a:rPr lang="sv-SE" sz="3400" dirty="0" smtClean="0"/>
              <a:t>Presentation</a:t>
            </a:r>
            <a:endParaRPr lang="sv-SE" sz="3400" dirty="0"/>
          </a:p>
        </p:txBody>
      </p:sp>
      <p:sp>
        <p:nvSpPr>
          <p:cNvPr id="3" name="textruta 2"/>
          <p:cNvSpPr txBox="1"/>
          <p:nvPr/>
        </p:nvSpPr>
        <p:spPr>
          <a:xfrm>
            <a:off x="374629" y="2103636"/>
            <a:ext cx="7716947" cy="5139869"/>
          </a:xfrm>
          <a:prstGeom prst="rect">
            <a:avLst/>
          </a:prstGeom>
          <a:noFill/>
        </p:spPr>
        <p:txBody>
          <a:bodyPr wrap="square" rtlCol="0">
            <a:spAutoFit/>
          </a:bodyPr>
          <a:lstStyle/>
          <a:p>
            <a:pPr marL="571500" indent="-571500">
              <a:buFont typeface="Arial" panose="020B0604020202020204" pitchFamily="34" charset="0"/>
              <a:buChar char="•"/>
            </a:pPr>
            <a:endParaRPr lang="sv-SE" sz="3400" dirty="0" smtClean="0"/>
          </a:p>
          <a:p>
            <a:pPr marL="571500" indent="-571500">
              <a:buFont typeface="Arial" panose="020B0604020202020204" pitchFamily="34" charset="0"/>
              <a:buChar char="•"/>
            </a:pPr>
            <a:r>
              <a:rPr lang="sv-SE" sz="3400" dirty="0" smtClean="0"/>
              <a:t>Johan Norlin</a:t>
            </a:r>
          </a:p>
          <a:p>
            <a:pPr marL="571500" indent="-571500">
              <a:buFont typeface="Arial" panose="020B0604020202020204" pitchFamily="34" charset="0"/>
              <a:buChar char="•"/>
            </a:pPr>
            <a:r>
              <a:rPr lang="sv-SE" sz="3400" dirty="0" smtClean="0"/>
              <a:t>Jonas Göstas</a:t>
            </a:r>
          </a:p>
          <a:p>
            <a:pPr marL="571500" indent="-571500">
              <a:buFont typeface="Arial" panose="020B0604020202020204" pitchFamily="34" charset="0"/>
              <a:buChar char="•"/>
            </a:pPr>
            <a:r>
              <a:rPr lang="sv-SE" sz="3400" dirty="0" smtClean="0"/>
              <a:t>Johanna Göstas</a:t>
            </a:r>
          </a:p>
          <a:p>
            <a:pPr marL="571500" indent="-571500">
              <a:buFont typeface="Arial" panose="020B0604020202020204" pitchFamily="34" charset="0"/>
              <a:buChar char="•"/>
            </a:pPr>
            <a:r>
              <a:rPr lang="sv-SE" sz="3400" dirty="0" smtClean="0"/>
              <a:t>Sara </a:t>
            </a:r>
            <a:r>
              <a:rPr lang="sv-SE" sz="3400" dirty="0" err="1" smtClean="0"/>
              <a:t>Puonti</a:t>
            </a:r>
            <a:endParaRPr lang="sv-SE" sz="3400" dirty="0" smtClean="0"/>
          </a:p>
          <a:p>
            <a:pPr marL="571500" indent="-571500">
              <a:buFont typeface="Arial" panose="020B0604020202020204" pitchFamily="34" charset="0"/>
              <a:buChar char="•"/>
            </a:pPr>
            <a:r>
              <a:rPr lang="sv-SE" sz="3400" dirty="0" smtClean="0"/>
              <a:t>Jim Karlsson	</a:t>
            </a:r>
          </a:p>
          <a:p>
            <a:pPr marL="571500" indent="-571500">
              <a:buFont typeface="Arial" panose="020B0604020202020204" pitchFamily="34" charset="0"/>
              <a:buChar char="•"/>
            </a:pPr>
            <a:r>
              <a:rPr lang="sv-SE" sz="3400" dirty="0" smtClean="0"/>
              <a:t>Nicklas Lind 	    </a:t>
            </a:r>
            <a:r>
              <a:rPr lang="sv-SE" sz="3400" b="1" dirty="0" err="1" smtClean="0"/>
              <a:t>Materialare</a:t>
            </a:r>
            <a:endParaRPr lang="sv-SE" sz="3400" b="1" dirty="0"/>
          </a:p>
          <a:p>
            <a:pPr marL="571500" indent="-571500">
              <a:buFont typeface="Arial" panose="020B0604020202020204" pitchFamily="34" charset="0"/>
              <a:buChar char="•"/>
            </a:pPr>
            <a:r>
              <a:rPr lang="sv-SE" sz="3400" dirty="0" smtClean="0"/>
              <a:t>Peter Halvarsson  Annelie Lundberg</a:t>
            </a:r>
            <a:endParaRPr lang="sv-SE" sz="3400" dirty="0" smtClean="0"/>
          </a:p>
          <a:p>
            <a:pPr marL="571500" indent="-571500">
              <a:buFont typeface="Arial" panose="020B0604020202020204" pitchFamily="34" charset="0"/>
              <a:buChar char="•"/>
            </a:pPr>
            <a:endParaRPr lang="sv-SE" sz="2800" dirty="0" smtClean="0"/>
          </a:p>
          <a:p>
            <a:pPr marL="457200" indent="-457200">
              <a:buFont typeface="Arial" panose="020B0604020202020204" pitchFamily="34" charset="0"/>
              <a:buChar char="•"/>
            </a:pPr>
            <a:endParaRPr lang="sv-SE" sz="2800" dirty="0"/>
          </a:p>
        </p:txBody>
      </p:sp>
      <p:sp>
        <p:nvSpPr>
          <p:cNvPr id="5" name="textruta 4"/>
          <p:cNvSpPr txBox="1"/>
          <p:nvPr/>
        </p:nvSpPr>
        <p:spPr>
          <a:xfrm>
            <a:off x="460375" y="2058904"/>
            <a:ext cx="10871969" cy="615553"/>
          </a:xfrm>
          <a:prstGeom prst="rect">
            <a:avLst/>
          </a:prstGeom>
          <a:noFill/>
        </p:spPr>
        <p:txBody>
          <a:bodyPr wrap="square" rtlCol="0">
            <a:spAutoFit/>
          </a:bodyPr>
          <a:lstStyle/>
          <a:p>
            <a:r>
              <a:rPr lang="sv-SE" sz="3400" b="1" dirty="0" smtClean="0"/>
              <a:t>Tränare</a:t>
            </a:r>
            <a:endParaRPr lang="sv-SE" sz="3400" b="1" dirty="0"/>
          </a:p>
        </p:txBody>
      </p:sp>
      <p:sp>
        <p:nvSpPr>
          <p:cNvPr id="7" name="textruta 6"/>
          <p:cNvSpPr txBox="1"/>
          <p:nvPr/>
        </p:nvSpPr>
        <p:spPr>
          <a:xfrm>
            <a:off x="8091576" y="2058904"/>
            <a:ext cx="3608482" cy="4278094"/>
          </a:xfrm>
          <a:prstGeom prst="rect">
            <a:avLst/>
          </a:prstGeom>
          <a:noFill/>
        </p:spPr>
        <p:txBody>
          <a:bodyPr wrap="square" rtlCol="0">
            <a:spAutoFit/>
          </a:bodyPr>
          <a:lstStyle/>
          <a:p>
            <a:r>
              <a:rPr lang="sv-SE" sz="3400" b="1" dirty="0"/>
              <a:t>Lagledare</a:t>
            </a:r>
          </a:p>
          <a:p>
            <a:r>
              <a:rPr lang="sv-SE" sz="3400" dirty="0" smtClean="0"/>
              <a:t>Anna Norlin</a:t>
            </a:r>
          </a:p>
          <a:p>
            <a:endParaRPr lang="sv-SE" sz="3400" dirty="0"/>
          </a:p>
          <a:p>
            <a:r>
              <a:rPr lang="sv-SE" sz="3400" b="1" dirty="0" smtClean="0"/>
              <a:t>Kassör</a:t>
            </a:r>
          </a:p>
          <a:p>
            <a:r>
              <a:rPr lang="sv-SE" sz="3400" dirty="0" smtClean="0"/>
              <a:t>Håkan Svedberg</a:t>
            </a:r>
          </a:p>
          <a:p>
            <a:endParaRPr lang="sv-SE" sz="3400" dirty="0"/>
          </a:p>
          <a:p>
            <a:r>
              <a:rPr lang="sv-SE" sz="3400" b="1" dirty="0" smtClean="0"/>
              <a:t>Kioskschema</a:t>
            </a:r>
          </a:p>
          <a:p>
            <a:r>
              <a:rPr lang="sv-SE" sz="3400" dirty="0" smtClean="0"/>
              <a:t>Lasse Eriksson</a:t>
            </a:r>
          </a:p>
        </p:txBody>
      </p:sp>
      <p:sp>
        <p:nvSpPr>
          <p:cNvPr id="8" name="AutoShape 4" descr="Bildresultat för sekreterare teckna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sv-SE"/>
          </a:p>
        </p:txBody>
      </p:sp>
    </p:spTree>
    <p:extLst>
      <p:ext uri="{BB962C8B-B14F-4D97-AF65-F5344CB8AC3E}">
        <p14:creationId xmlns:p14="http://schemas.microsoft.com/office/powerpoint/2010/main" val="1302708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062181" y="589836"/>
            <a:ext cx="9651999" cy="712356"/>
          </a:xfrm>
        </p:spPr>
        <p:txBody>
          <a:bodyPr/>
          <a:lstStyle/>
          <a:p>
            <a:pPr algn="ctr"/>
            <a:r>
              <a:rPr lang="sv-SE" dirty="0" smtClean="0"/>
              <a:t>Corona – så påverkas vi</a:t>
            </a:r>
            <a:r>
              <a:rPr lang="sv-SE" dirty="0"/>
              <a:t/>
            </a:r>
            <a:br>
              <a:rPr lang="sv-SE" dirty="0"/>
            </a:br>
            <a:endParaRPr lang="sv-SE" dirty="0"/>
          </a:p>
        </p:txBody>
      </p:sp>
      <p:sp>
        <p:nvSpPr>
          <p:cNvPr id="3" name="textruta 2"/>
          <p:cNvSpPr txBox="1"/>
          <p:nvPr/>
        </p:nvSpPr>
        <p:spPr>
          <a:xfrm>
            <a:off x="1062181" y="1524361"/>
            <a:ext cx="10186664" cy="5016758"/>
          </a:xfrm>
          <a:prstGeom prst="rect">
            <a:avLst/>
          </a:prstGeom>
          <a:noFill/>
        </p:spPr>
        <p:txBody>
          <a:bodyPr wrap="square" rtlCol="0">
            <a:spAutoFit/>
          </a:bodyPr>
          <a:lstStyle/>
          <a:p>
            <a:pPr marL="457200" indent="-457200">
              <a:buFont typeface="Arial" panose="020B0604020202020204" pitchFamily="34" charset="0"/>
              <a:buChar char="•"/>
            </a:pPr>
            <a:r>
              <a:rPr lang="sv-SE" sz="3400" dirty="0" smtClean="0"/>
              <a:t>Vi måste alla följa klubbens och förbundets regler</a:t>
            </a:r>
          </a:p>
          <a:p>
            <a:pPr marL="457200" indent="-457200">
              <a:buFont typeface="Arial" panose="020B0604020202020204" pitchFamily="34" charset="0"/>
              <a:buChar char="•"/>
            </a:pPr>
            <a:r>
              <a:rPr lang="sv-SE" sz="3400" dirty="0" smtClean="0"/>
              <a:t>Hjälp era barn att förstå och följa reglerna</a:t>
            </a:r>
          </a:p>
          <a:p>
            <a:pPr marL="914400" lvl="1" indent="-457200">
              <a:buFont typeface="Arial" panose="020B0604020202020204" pitchFamily="34" charset="0"/>
              <a:buChar char="•"/>
            </a:pPr>
            <a:r>
              <a:rPr lang="sv-SE" sz="3000" dirty="0" smtClean="0"/>
              <a:t>Rör er i hallen enligt instruktion</a:t>
            </a:r>
          </a:p>
          <a:p>
            <a:pPr marL="914400" lvl="1" indent="-457200">
              <a:buFont typeface="Arial" panose="020B0604020202020204" pitchFamily="34" charset="0"/>
              <a:buChar char="•"/>
            </a:pPr>
            <a:r>
              <a:rPr lang="sv-SE" sz="3000" dirty="0" smtClean="0"/>
              <a:t>Tvätta händerna</a:t>
            </a:r>
          </a:p>
          <a:p>
            <a:pPr marL="914400" lvl="1" indent="-457200">
              <a:buFont typeface="Arial" panose="020B0604020202020204" pitchFamily="34" charset="0"/>
              <a:buChar char="•"/>
            </a:pPr>
            <a:r>
              <a:rPr lang="sv-SE" sz="3000" dirty="0" smtClean="0"/>
              <a:t>Byt om hemma</a:t>
            </a:r>
          </a:p>
          <a:p>
            <a:pPr marL="914400" lvl="1" indent="-457200">
              <a:buFont typeface="Arial" panose="020B0604020202020204" pitchFamily="34" charset="0"/>
              <a:buChar char="•"/>
            </a:pPr>
            <a:r>
              <a:rPr lang="sv-SE" sz="3000" dirty="0" smtClean="0"/>
              <a:t>Stanna hemma om du är sjuk</a:t>
            </a:r>
          </a:p>
          <a:p>
            <a:pPr marL="914400" lvl="1" indent="-457200">
              <a:buFont typeface="Arial" panose="020B0604020202020204" pitchFamily="34" charset="0"/>
              <a:buChar char="•"/>
            </a:pPr>
            <a:r>
              <a:rPr lang="sv-SE" sz="3000" dirty="0" smtClean="0"/>
              <a:t>Inga obehöriga/föräldrar i hallen</a:t>
            </a:r>
            <a:endParaRPr lang="sv-SE" sz="3000" dirty="0" smtClean="0"/>
          </a:p>
          <a:p>
            <a:pPr marL="457200" indent="-457200">
              <a:buFont typeface="Arial" panose="020B0604020202020204" pitchFamily="34" charset="0"/>
              <a:buChar char="•"/>
            </a:pPr>
            <a:endParaRPr lang="sv-SE" sz="3400" dirty="0" smtClean="0"/>
          </a:p>
          <a:p>
            <a:pPr marL="457200" indent="-457200">
              <a:buFont typeface="Arial" panose="020B0604020202020204" pitchFamily="34" charset="0"/>
              <a:buChar char="•"/>
            </a:pPr>
            <a:r>
              <a:rPr lang="sv-SE" sz="3400" dirty="0" smtClean="0"/>
              <a:t>Info kan ändras, håll koll!</a:t>
            </a:r>
          </a:p>
          <a:p>
            <a:pPr marL="457200" indent="-457200">
              <a:buFont typeface="Arial" panose="020B0604020202020204" pitchFamily="34" charset="0"/>
              <a:buChar char="•"/>
            </a:pPr>
            <a:r>
              <a:rPr lang="sv-SE" sz="3400" dirty="0" smtClean="0"/>
              <a:t>Lästips: www.innebandy.se</a:t>
            </a:r>
            <a:endParaRPr lang="sv-SE" sz="3400" dirty="0"/>
          </a:p>
        </p:txBody>
      </p:sp>
      <p:pic>
        <p:nvPicPr>
          <p:cNvPr id="4" name="Bildobjekt 3"/>
          <p:cNvPicPr>
            <a:picLocks noChangeAspect="1"/>
          </p:cNvPicPr>
          <p:nvPr/>
        </p:nvPicPr>
        <p:blipFill rotWithShape="1">
          <a:blip r:embed="rId2">
            <a:extLst>
              <a:ext uri="{28A0092B-C50C-407E-A947-70E740481C1C}">
                <a14:useLocalDpi xmlns:a14="http://schemas.microsoft.com/office/drawing/2010/main" val="0"/>
              </a:ext>
            </a:extLst>
          </a:blip>
          <a:srcRect l="16549" r="14618"/>
          <a:stretch/>
        </p:blipFill>
        <p:spPr>
          <a:xfrm>
            <a:off x="8039819" y="3243532"/>
            <a:ext cx="3209026" cy="2607334"/>
          </a:xfrm>
          <a:prstGeom prst="rect">
            <a:avLst/>
          </a:prstGeom>
        </p:spPr>
      </p:pic>
    </p:spTree>
    <p:extLst>
      <p:ext uri="{BB962C8B-B14F-4D97-AF65-F5344CB8AC3E}">
        <p14:creationId xmlns:p14="http://schemas.microsoft.com/office/powerpoint/2010/main" val="14643023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02207" y="4809311"/>
            <a:ext cx="3353562" cy="1594485"/>
          </a:xfrm>
          <a:prstGeom prst="rect">
            <a:avLst/>
          </a:prstGeom>
        </p:spPr>
      </p:pic>
      <p:sp>
        <p:nvSpPr>
          <p:cNvPr id="2" name="Rubrik 1"/>
          <p:cNvSpPr>
            <a:spLocks noGrp="1"/>
          </p:cNvSpPr>
          <p:nvPr>
            <p:ph type="ctrTitle"/>
          </p:nvPr>
        </p:nvSpPr>
        <p:spPr/>
        <p:txBody>
          <a:bodyPr/>
          <a:lstStyle/>
          <a:p>
            <a:r>
              <a:rPr lang="sv-SE" sz="3400" dirty="0" smtClean="0"/>
              <a:t>Träningar</a:t>
            </a:r>
            <a:endParaRPr lang="sv-SE" sz="3400" dirty="0"/>
          </a:p>
        </p:txBody>
      </p:sp>
      <p:sp>
        <p:nvSpPr>
          <p:cNvPr id="3" name="textruta 2"/>
          <p:cNvSpPr txBox="1"/>
          <p:nvPr/>
        </p:nvSpPr>
        <p:spPr>
          <a:xfrm>
            <a:off x="299103" y="1718131"/>
            <a:ext cx="11892897" cy="5139869"/>
          </a:xfrm>
          <a:prstGeom prst="rect">
            <a:avLst/>
          </a:prstGeom>
          <a:noFill/>
        </p:spPr>
        <p:txBody>
          <a:bodyPr wrap="square" rtlCol="0">
            <a:spAutoFit/>
          </a:bodyPr>
          <a:lstStyle/>
          <a:p>
            <a:pPr marL="571500" indent="-571500">
              <a:buFont typeface="Arial" panose="020B0604020202020204" pitchFamily="34" charset="0"/>
              <a:buChar char="•"/>
            </a:pPr>
            <a:r>
              <a:rPr lang="sv-SE" sz="3200" dirty="0"/>
              <a:t>2 ggr per </a:t>
            </a:r>
            <a:r>
              <a:rPr lang="sv-SE" sz="3200" dirty="0" smtClean="0"/>
              <a:t>vecka till att börja med. </a:t>
            </a:r>
            <a:r>
              <a:rPr lang="sv-SE" sz="2000" dirty="0" smtClean="0">
                <a:solidFill>
                  <a:srgbClr val="00B050"/>
                </a:solidFill>
              </a:rPr>
              <a:t>Efter önskemål – vi provar 3 ggr per vecka!</a:t>
            </a:r>
            <a:endParaRPr lang="sv-SE" sz="2000" dirty="0" smtClean="0">
              <a:solidFill>
                <a:srgbClr val="00B050"/>
              </a:solidFill>
            </a:endParaRPr>
          </a:p>
          <a:p>
            <a:pPr marL="571500" indent="-571500">
              <a:buFont typeface="Arial" panose="020B0604020202020204" pitchFamily="34" charset="0"/>
              <a:buChar char="•"/>
            </a:pPr>
            <a:r>
              <a:rPr lang="sv-SE" sz="3200" dirty="0" smtClean="0"/>
              <a:t>Varierande </a:t>
            </a:r>
            <a:r>
              <a:rPr lang="sv-SE" sz="3200" dirty="0"/>
              <a:t>tider – se laget.se</a:t>
            </a:r>
            <a:endParaRPr lang="sv-SE" sz="3200" dirty="0">
              <a:solidFill>
                <a:srgbClr val="00B050"/>
              </a:solidFill>
            </a:endParaRPr>
          </a:p>
          <a:p>
            <a:pPr marL="571500" indent="-571500">
              <a:buFont typeface="Arial" panose="020B0604020202020204" pitchFamily="34" charset="0"/>
              <a:buChar char="•"/>
            </a:pPr>
            <a:r>
              <a:rPr lang="sv-SE" sz="3200" dirty="0" smtClean="0"/>
              <a:t>Ni behöver inte anmäla om ni kommer eller </a:t>
            </a:r>
            <a:r>
              <a:rPr lang="sv-SE" sz="3200" dirty="0" smtClean="0"/>
              <a:t>inte </a:t>
            </a:r>
            <a:r>
              <a:rPr lang="sv-SE" sz="2000" dirty="0" smtClean="0">
                <a:solidFill>
                  <a:srgbClr val="00B050"/>
                </a:solidFill>
              </a:rPr>
              <a:t>Bara kom eller låt bli!</a:t>
            </a:r>
            <a:endParaRPr lang="sv-SE" sz="2000" dirty="0" smtClean="0"/>
          </a:p>
          <a:p>
            <a:endParaRPr lang="sv-SE" sz="1200" dirty="0" smtClean="0"/>
          </a:p>
          <a:p>
            <a:r>
              <a:rPr lang="sv-SE" sz="3200" b="1" dirty="0" smtClean="0"/>
              <a:t>Mål för säsongen:</a:t>
            </a:r>
          </a:p>
          <a:p>
            <a:pPr marL="571500" indent="-571500">
              <a:buFont typeface="Arial" panose="020B0604020202020204" pitchFamily="34" charset="0"/>
              <a:buChar char="•"/>
            </a:pPr>
            <a:r>
              <a:rPr lang="sv-SE" sz="3200" dirty="0" smtClean="0"/>
              <a:t>Vi ska ha trevligt tillsammans och möta varandra med respekt</a:t>
            </a:r>
          </a:p>
          <a:p>
            <a:pPr marL="571500" indent="-571500">
              <a:buFont typeface="Arial" panose="020B0604020202020204" pitchFamily="34" charset="0"/>
              <a:buChar char="•"/>
            </a:pPr>
            <a:r>
              <a:rPr lang="sv-SE" sz="3200" dirty="0" smtClean="0"/>
              <a:t>Alla individer ska få möjlighet att utvecklas</a:t>
            </a:r>
          </a:p>
          <a:p>
            <a:pPr marL="571500" indent="-571500">
              <a:buFont typeface="Arial" panose="020B0604020202020204" pitchFamily="34" charset="0"/>
              <a:buChar char="•"/>
            </a:pPr>
            <a:r>
              <a:rPr lang="sv-SE" sz="3200" dirty="0" smtClean="0"/>
              <a:t>Fokus på </a:t>
            </a:r>
            <a:r>
              <a:rPr lang="sv-SE" sz="3200" dirty="0" smtClean="0"/>
              <a:t>teknik och split vision </a:t>
            </a:r>
            <a:r>
              <a:rPr lang="sv-SE" sz="1300" dirty="0" smtClean="0"/>
              <a:t>(förra året rörlighet och klubbteknik)</a:t>
            </a:r>
            <a:endParaRPr lang="sv-SE" sz="1300" dirty="0"/>
          </a:p>
          <a:p>
            <a:pPr marL="571500" indent="-571500">
              <a:buFont typeface="Arial" panose="020B0604020202020204" pitchFamily="34" charset="0"/>
              <a:buChar char="•"/>
            </a:pPr>
            <a:r>
              <a:rPr lang="sv-SE" sz="3200" dirty="0" smtClean="0"/>
              <a:t>Uppspel och rörlighet i anfall </a:t>
            </a:r>
            <a:r>
              <a:rPr lang="sv-SE" sz="1300" dirty="0" smtClean="0"/>
              <a:t>(förra året två sätt att spela försvar)</a:t>
            </a:r>
            <a:endParaRPr lang="sv-SE" sz="1300" dirty="0" smtClean="0"/>
          </a:p>
          <a:p>
            <a:pPr marL="571500" indent="-571500">
              <a:buFont typeface="Arial" panose="020B0604020202020204" pitchFamily="34" charset="0"/>
              <a:buChar char="•"/>
            </a:pPr>
            <a:r>
              <a:rPr lang="sv-SE" sz="3200" dirty="0" smtClean="0"/>
              <a:t>Fortsatt fokus på lagarbete – ”Laget före jaget”</a:t>
            </a:r>
          </a:p>
          <a:p>
            <a:pPr marL="457200" indent="-457200">
              <a:buFont typeface="Arial" panose="020B0604020202020204" pitchFamily="34" charset="0"/>
              <a:buChar char="•"/>
            </a:pPr>
            <a:endParaRPr lang="sv-SE" sz="2800" dirty="0"/>
          </a:p>
        </p:txBody>
      </p:sp>
    </p:spTree>
    <p:extLst>
      <p:ext uri="{BB962C8B-B14F-4D97-AF65-F5344CB8AC3E}">
        <p14:creationId xmlns:p14="http://schemas.microsoft.com/office/powerpoint/2010/main" val="1302708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sz="3400" dirty="0" smtClean="0"/>
              <a:t>Matcher</a:t>
            </a:r>
            <a:endParaRPr lang="sv-SE" sz="3400" dirty="0"/>
          </a:p>
        </p:txBody>
      </p:sp>
      <p:sp>
        <p:nvSpPr>
          <p:cNvPr id="3" name="textruta 2"/>
          <p:cNvSpPr txBox="1"/>
          <p:nvPr/>
        </p:nvSpPr>
        <p:spPr>
          <a:xfrm>
            <a:off x="578560" y="1250635"/>
            <a:ext cx="9022640" cy="6524863"/>
          </a:xfrm>
          <a:prstGeom prst="rect">
            <a:avLst/>
          </a:prstGeom>
          <a:noFill/>
        </p:spPr>
        <p:txBody>
          <a:bodyPr wrap="square" rtlCol="0">
            <a:spAutoFit/>
          </a:bodyPr>
          <a:lstStyle/>
          <a:p>
            <a:pPr marL="571500" indent="-571500">
              <a:buFont typeface="Arial" panose="020B0604020202020204" pitchFamily="34" charset="0"/>
              <a:buChar char="•"/>
            </a:pPr>
            <a:endParaRPr lang="sv-SE" sz="2800" dirty="0" smtClean="0"/>
          </a:p>
          <a:p>
            <a:pPr marL="571500" indent="-571500">
              <a:buFont typeface="Arial" panose="020B0604020202020204" pitchFamily="34" charset="0"/>
              <a:buChar char="•"/>
            </a:pPr>
            <a:r>
              <a:rPr lang="sv-SE" sz="3200" dirty="0" smtClean="0"/>
              <a:t>Seriespel börjar 18 oktober</a:t>
            </a:r>
          </a:p>
          <a:p>
            <a:pPr marL="571500" indent="-571500">
              <a:buFont typeface="Arial" panose="020B0604020202020204" pitchFamily="34" charset="0"/>
              <a:buChar char="•"/>
            </a:pPr>
            <a:r>
              <a:rPr lang="sv-SE" sz="3200" dirty="0" smtClean="0"/>
              <a:t>Matcherna ligger nu på laget.se</a:t>
            </a:r>
            <a:endParaRPr lang="sv-SE" sz="3200" dirty="0" smtClean="0">
              <a:solidFill>
                <a:srgbClr val="00B050"/>
              </a:solidFill>
            </a:endParaRPr>
          </a:p>
          <a:p>
            <a:pPr marL="571500" indent="-571500">
              <a:buFont typeface="Arial" panose="020B0604020202020204" pitchFamily="34" charset="0"/>
              <a:buChar char="•"/>
            </a:pPr>
            <a:r>
              <a:rPr lang="sv-SE" sz="3200" dirty="0" smtClean="0"/>
              <a:t>Kallelse kommer via laget.se. Svara! </a:t>
            </a:r>
            <a:r>
              <a:rPr lang="sv-SE" sz="3200" dirty="0" smtClean="0">
                <a:sym typeface="Wingdings" panose="05000000000000000000" pitchFamily="2" charset="2"/>
              </a:rPr>
              <a:t></a:t>
            </a:r>
            <a:endParaRPr lang="sv-SE" dirty="0" smtClean="0">
              <a:solidFill>
                <a:srgbClr val="00B050"/>
              </a:solidFill>
            </a:endParaRPr>
          </a:p>
          <a:p>
            <a:pPr marL="571500" indent="-571500">
              <a:buFont typeface="Arial" panose="020B0604020202020204" pitchFamily="34" charset="0"/>
              <a:buChar char="•"/>
            </a:pPr>
            <a:r>
              <a:rPr lang="sv-SE" sz="3200" dirty="0" smtClean="0"/>
              <a:t>Eventuellt kan vi behöva turas om att stå över</a:t>
            </a:r>
          </a:p>
          <a:p>
            <a:pPr marL="571500" indent="-571500">
              <a:buFont typeface="Arial" panose="020B0604020202020204" pitchFamily="34" charset="0"/>
              <a:buChar char="•"/>
            </a:pPr>
            <a:r>
              <a:rPr lang="sv-SE" sz="3200" dirty="0" smtClean="0"/>
              <a:t>Vi samåker i första hand</a:t>
            </a:r>
          </a:p>
          <a:p>
            <a:pPr marL="571500" indent="-571500">
              <a:buFont typeface="Arial" panose="020B0604020202020204" pitchFamily="34" charset="0"/>
              <a:buChar char="•"/>
            </a:pPr>
            <a:r>
              <a:rPr lang="sv-SE" sz="3200" dirty="0" smtClean="0"/>
              <a:t>Duscha hemma </a:t>
            </a:r>
            <a:r>
              <a:rPr lang="sv-SE" sz="3200" dirty="0" err="1" smtClean="0"/>
              <a:t>pga</a:t>
            </a:r>
            <a:r>
              <a:rPr lang="sv-SE" sz="3200" dirty="0" smtClean="0"/>
              <a:t> </a:t>
            </a:r>
            <a:r>
              <a:rPr lang="sv-SE" sz="3200" dirty="0" err="1" smtClean="0"/>
              <a:t>corona</a:t>
            </a:r>
            <a:r>
              <a:rPr lang="sv-SE" sz="3200" dirty="0" smtClean="0"/>
              <a:t> </a:t>
            </a:r>
          </a:p>
          <a:p>
            <a:pPr marL="571500" indent="-571500">
              <a:buFont typeface="Arial" panose="020B0604020202020204" pitchFamily="34" charset="0"/>
              <a:buChar char="•"/>
            </a:pPr>
            <a:r>
              <a:rPr lang="sv-SE" sz="3200" dirty="0" smtClean="0"/>
              <a:t>Publik eller inte – håll utkik efter info!</a:t>
            </a:r>
          </a:p>
          <a:p>
            <a:pPr marL="571500" indent="-571500">
              <a:buFont typeface="Arial" panose="020B0604020202020204" pitchFamily="34" charset="0"/>
              <a:buChar char="•"/>
            </a:pPr>
            <a:r>
              <a:rPr lang="sv-SE" sz="3200" dirty="0" smtClean="0"/>
              <a:t>Vid hemmamatcher: </a:t>
            </a:r>
          </a:p>
          <a:p>
            <a:pPr marL="1028700" lvl="1" indent="-571500">
              <a:buFont typeface="Arial" panose="020B0604020202020204" pitchFamily="34" charset="0"/>
              <a:buChar char="•"/>
            </a:pPr>
            <a:r>
              <a:rPr lang="sv-SE" sz="3200" dirty="0" smtClean="0"/>
              <a:t>2 föräldrar i </a:t>
            </a:r>
            <a:r>
              <a:rPr lang="sv-SE" sz="3200" dirty="0" smtClean="0"/>
              <a:t>sekretariat</a:t>
            </a:r>
          </a:p>
          <a:p>
            <a:pPr marL="1028700" lvl="1" indent="-571500">
              <a:buFont typeface="Arial" panose="020B0604020202020204" pitchFamily="34" charset="0"/>
              <a:buChar char="•"/>
            </a:pPr>
            <a:r>
              <a:rPr lang="sv-SE" sz="2000" dirty="0" smtClean="0">
                <a:solidFill>
                  <a:srgbClr val="00B050"/>
                </a:solidFill>
              </a:rPr>
              <a:t>Vi skippar matchvärdar i år. Sannolikt blir både matcher                   hemma och bortamatcher utan publik. </a:t>
            </a:r>
            <a:endParaRPr lang="sv-SE" sz="2000" dirty="0" smtClean="0">
              <a:solidFill>
                <a:srgbClr val="00B050"/>
              </a:solidFill>
            </a:endParaRPr>
          </a:p>
          <a:p>
            <a:pPr marL="571500" indent="-571500">
              <a:buFont typeface="Arial" panose="020B0604020202020204" pitchFamily="34" charset="0"/>
              <a:buChar char="•"/>
            </a:pPr>
            <a:endParaRPr lang="sv-SE" sz="3400" dirty="0" smtClean="0"/>
          </a:p>
          <a:p>
            <a:pPr marL="457200" indent="-457200">
              <a:buFont typeface="Arial" panose="020B0604020202020204" pitchFamily="34" charset="0"/>
              <a:buChar char="•"/>
            </a:pPr>
            <a:endParaRPr lang="sv-SE" sz="2800" dirty="0"/>
          </a:p>
        </p:txBody>
      </p:sp>
      <p:pic>
        <p:nvPicPr>
          <p:cNvPr id="4" name="Bildobjekt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51149" y="4126393"/>
            <a:ext cx="4000500" cy="2240280"/>
          </a:xfrm>
          <a:prstGeom prst="rect">
            <a:avLst/>
          </a:prstGeom>
        </p:spPr>
      </p:pic>
    </p:spTree>
    <p:extLst>
      <p:ext uri="{BB962C8B-B14F-4D97-AF65-F5344CB8AC3E}">
        <p14:creationId xmlns:p14="http://schemas.microsoft.com/office/powerpoint/2010/main" val="38528020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r>
              <a:rPr lang="sv-SE" sz="3400" dirty="0" smtClean="0"/>
              <a:t>Cuper</a:t>
            </a:r>
            <a:endParaRPr lang="sv-SE" sz="3400" dirty="0"/>
          </a:p>
        </p:txBody>
      </p:sp>
      <p:sp>
        <p:nvSpPr>
          <p:cNvPr id="3" name="textruta 2"/>
          <p:cNvSpPr txBox="1"/>
          <p:nvPr/>
        </p:nvSpPr>
        <p:spPr>
          <a:xfrm>
            <a:off x="864311" y="1265664"/>
            <a:ext cx="10980160" cy="6124754"/>
          </a:xfrm>
          <a:prstGeom prst="rect">
            <a:avLst/>
          </a:prstGeom>
          <a:noFill/>
        </p:spPr>
        <p:txBody>
          <a:bodyPr wrap="square" rtlCol="0">
            <a:spAutoFit/>
          </a:bodyPr>
          <a:lstStyle/>
          <a:p>
            <a:pPr marL="571500" indent="-571500">
              <a:buFont typeface="Arial" panose="020B0604020202020204" pitchFamily="34" charset="0"/>
              <a:buChar char="•"/>
            </a:pPr>
            <a:endParaRPr lang="sv-SE" sz="2200" dirty="0" smtClean="0"/>
          </a:p>
          <a:p>
            <a:r>
              <a:rPr lang="sv-SE" sz="3200" b="1" dirty="0" smtClean="0"/>
              <a:t>Storvreta cup? </a:t>
            </a:r>
          </a:p>
          <a:p>
            <a:pPr marL="457200" indent="-457200">
              <a:buFont typeface="Arial" panose="020B0604020202020204" pitchFamily="34" charset="0"/>
              <a:buChar char="•"/>
            </a:pPr>
            <a:endParaRPr lang="sv-SE" sz="1200" b="1" dirty="0"/>
          </a:p>
          <a:p>
            <a:pPr marL="457200" indent="-457200">
              <a:buFont typeface="Arial" panose="020B0604020202020204" pitchFamily="34" charset="0"/>
              <a:buChar char="•"/>
            </a:pPr>
            <a:r>
              <a:rPr lang="sv-SE" sz="3200" dirty="0" smtClean="0"/>
              <a:t>Planeras att bli av i Uppsala 4-6 januari 2021</a:t>
            </a:r>
          </a:p>
          <a:p>
            <a:pPr marL="457200" indent="-457200">
              <a:buFont typeface="Arial" panose="020B0604020202020204" pitchFamily="34" charset="0"/>
              <a:buChar char="•"/>
            </a:pPr>
            <a:r>
              <a:rPr lang="sv-SE" sz="3200" dirty="0" smtClean="0"/>
              <a:t>Om det blir av – vill vi och vågar vi vara med?</a:t>
            </a:r>
          </a:p>
          <a:p>
            <a:pPr marL="457200" indent="-457200">
              <a:buFont typeface="Arial" panose="020B0604020202020204" pitchFamily="34" charset="0"/>
              <a:buChar char="•"/>
            </a:pPr>
            <a:r>
              <a:rPr lang="sv-SE" sz="3200" dirty="0" smtClean="0"/>
              <a:t>Viktigt att alla känner sig trygga avseende </a:t>
            </a:r>
            <a:r>
              <a:rPr lang="sv-SE" sz="3200" dirty="0" smtClean="0"/>
              <a:t>smittrisk</a:t>
            </a:r>
          </a:p>
          <a:p>
            <a:pPr marL="457200" indent="-457200">
              <a:buFont typeface="Arial" panose="020B0604020202020204" pitchFamily="34" charset="0"/>
              <a:buChar char="•"/>
            </a:pPr>
            <a:r>
              <a:rPr lang="sv-SE" dirty="0" smtClean="0">
                <a:solidFill>
                  <a:srgbClr val="00B050"/>
                </a:solidFill>
              </a:rPr>
              <a:t>Bland de föräldrar och ledare som är med på mötet är många tveksamma till att åka. Det känns som en för stor och onödig risk ur smitthänsyn, och kommer inte bli lika kul när t ex matcher blir utan publik osv. Vi kan ställa frågan igen framöver, men nu råder stor tvekan inför att åka.</a:t>
            </a:r>
            <a:endParaRPr lang="sv-SE" b="1" dirty="0" smtClean="0"/>
          </a:p>
          <a:p>
            <a:r>
              <a:rPr lang="sv-SE" sz="3200" b="1" dirty="0" smtClean="0"/>
              <a:t>Buster cup</a:t>
            </a:r>
          </a:p>
          <a:p>
            <a:endParaRPr lang="sv-SE" sz="1200" b="1" dirty="0" smtClean="0"/>
          </a:p>
          <a:p>
            <a:pPr marL="457200" indent="-457200">
              <a:buFont typeface="Arial" panose="020B0604020202020204" pitchFamily="34" charset="0"/>
              <a:buChar char="•"/>
            </a:pPr>
            <a:r>
              <a:rPr lang="sv-SE" sz="3200" dirty="0" smtClean="0"/>
              <a:t>Planeras att bli av 23-25 april 2021</a:t>
            </a:r>
          </a:p>
          <a:p>
            <a:pPr marL="457200" indent="-457200">
              <a:buFont typeface="Arial" panose="020B0604020202020204" pitchFamily="34" charset="0"/>
              <a:buChar char="•"/>
            </a:pPr>
            <a:r>
              <a:rPr lang="sv-SE" sz="3200" dirty="0" smtClean="0"/>
              <a:t>Om det blir av, vill vi</a:t>
            </a:r>
            <a:r>
              <a:rPr lang="sv-SE" sz="3200" dirty="0" smtClean="0"/>
              <a:t>?</a:t>
            </a:r>
          </a:p>
          <a:p>
            <a:pPr marL="457200" indent="-457200">
              <a:buFont typeface="Arial" panose="020B0604020202020204" pitchFamily="34" charset="0"/>
              <a:buChar char="•"/>
            </a:pPr>
            <a:r>
              <a:rPr lang="sv-SE" dirty="0" smtClean="0">
                <a:solidFill>
                  <a:srgbClr val="00B050"/>
                </a:solidFill>
              </a:rPr>
              <a:t>Här är fler positiva. I nuläget är majoriteten av gruppen positiva till att vara med. Definitiv fråga och beslut kommer längre fram. </a:t>
            </a:r>
            <a:endParaRPr lang="sv-SE" dirty="0">
              <a:solidFill>
                <a:srgbClr val="00B050"/>
              </a:solidFill>
            </a:endParaRPr>
          </a:p>
          <a:p>
            <a:pPr marL="457200" indent="-457200">
              <a:buFont typeface="Arial" panose="020B0604020202020204" pitchFamily="34" charset="0"/>
              <a:buChar char="•"/>
            </a:pPr>
            <a:endParaRPr lang="sv-SE" sz="2800" dirty="0"/>
          </a:p>
        </p:txBody>
      </p:sp>
      <p:pic>
        <p:nvPicPr>
          <p:cNvPr id="5" name="Bildobjekt 4"/>
          <p:cNvPicPr>
            <a:picLocks noChangeAspect="1"/>
          </p:cNvPicPr>
          <p:nvPr/>
        </p:nvPicPr>
        <p:blipFill rotWithShape="1">
          <a:blip r:embed="rId2">
            <a:extLst>
              <a:ext uri="{28A0092B-C50C-407E-A947-70E740481C1C}">
                <a14:useLocalDpi xmlns:a14="http://schemas.microsoft.com/office/drawing/2010/main" val="0"/>
              </a:ext>
            </a:extLst>
          </a:blip>
          <a:srcRect t="3458" b="5133"/>
          <a:stretch/>
        </p:blipFill>
        <p:spPr>
          <a:xfrm>
            <a:off x="9881559" y="1570007"/>
            <a:ext cx="1962912" cy="1794296"/>
          </a:xfrm>
          <a:prstGeom prst="rect">
            <a:avLst/>
          </a:prstGeom>
        </p:spPr>
      </p:pic>
    </p:spTree>
    <p:extLst>
      <p:ext uri="{BB962C8B-B14F-4D97-AF65-F5344CB8AC3E}">
        <p14:creationId xmlns:p14="http://schemas.microsoft.com/office/powerpoint/2010/main" val="3221564230"/>
      </p:ext>
    </p:extLst>
  </p:cSld>
  <p:clrMapOvr>
    <a:masterClrMapping/>
  </p:clrMapOvr>
  <p:timing>
    <p:tnLst>
      <p:par>
        <p:cTn id="1" dur="indefinite" restart="never" nodeType="tmRoot"/>
      </p:par>
    </p:tnLst>
  </p:timing>
</p:sld>
</file>

<file path=ppt/theme/theme1.xml><?xml version="1.0" encoding="utf-8"?>
<a:theme xmlns:a="http://schemas.openxmlformats.org/drawingml/2006/main" name="Distriktsveterinärerna_PPT_mall">
  <a:themeElements>
    <a:clrScheme name="Egen 2">
      <a:dk1>
        <a:srgbClr val="000000"/>
      </a:dk1>
      <a:lt1>
        <a:srgbClr val="FFFFFF"/>
      </a:lt1>
      <a:dk2>
        <a:srgbClr val="E32313"/>
      </a:dk2>
      <a:lt2>
        <a:srgbClr val="8BBAD3"/>
      </a:lt2>
      <a:accent1>
        <a:srgbClr val="E32313"/>
      </a:accent1>
      <a:accent2>
        <a:srgbClr val="FFCF50"/>
      </a:accent2>
      <a:accent3>
        <a:srgbClr val="8BBAD3"/>
      </a:accent3>
      <a:accent4>
        <a:srgbClr val="F1BDD9"/>
      </a:accent4>
      <a:accent5>
        <a:srgbClr val="97CB96"/>
      </a:accent5>
      <a:accent6>
        <a:srgbClr val="575081"/>
      </a:accent6>
      <a:hlink>
        <a:srgbClr val="FFCF50"/>
      </a:hlink>
      <a:folHlink>
        <a:srgbClr val="575081"/>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t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V_PPT_mall_3.0" id="{6FD6A0F8-885D-D44E-8086-0D545AAC9AE1}" vid="{E5A43873-6A7E-EE40-A768-512F05E9C0DF}"/>
    </a:ext>
  </a:ext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V_PPT_mall_3.0" id="{6FD6A0F8-885D-D44E-8086-0D545AAC9AE1}" vid="{6B202298-6F17-5E4C-9782-1C5BEADA133C}"/>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Distriktsveterinärerna_PPT_mall</Template>
  <TotalTime>4972</TotalTime>
  <Words>954</Words>
  <Application>Microsoft Office PowerPoint</Application>
  <PresentationFormat>Bredbild</PresentationFormat>
  <Paragraphs>127</Paragraphs>
  <Slides>17</Slides>
  <Notes>0</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17</vt:i4>
      </vt:variant>
    </vt:vector>
  </HeadingPairs>
  <TitlesOfParts>
    <vt:vector size="23" baseType="lpstr">
      <vt:lpstr>Arial</vt:lpstr>
      <vt:lpstr>Calibri</vt:lpstr>
      <vt:lpstr>Times New Roman</vt:lpstr>
      <vt:lpstr>Wingdings</vt:lpstr>
      <vt:lpstr>Distriktsveterinärerna_PPT_mall</vt:lpstr>
      <vt:lpstr>Anpassad formgivning</vt:lpstr>
      <vt:lpstr>Föräldramöte  KAIS Mora P07/08  Säsongen 20/21</vt:lpstr>
      <vt:lpstr>Välkomna till innebandysäsongen 2020/2021!  </vt:lpstr>
      <vt:lpstr>Kvällens program</vt:lpstr>
      <vt:lpstr>P07 + P08 = P07/08</vt:lpstr>
      <vt:lpstr>Presentation</vt:lpstr>
      <vt:lpstr>Corona – så påverkas vi </vt:lpstr>
      <vt:lpstr>Träningar</vt:lpstr>
      <vt:lpstr>Matcher</vt:lpstr>
      <vt:lpstr>Cuper</vt:lpstr>
      <vt:lpstr>Kommunikations-vägar</vt:lpstr>
      <vt:lpstr>Vem ska ni vända er till?</vt:lpstr>
      <vt:lpstr>Avgifter</vt:lpstr>
      <vt:lpstr>Lagkassa och försäljning  </vt:lpstr>
      <vt:lpstr>Roller i laget            – förväntningar på er föräldrar</vt:lpstr>
      <vt:lpstr>Uppdrag för föräldrar</vt:lpstr>
      <vt:lpstr>Annat att prata om</vt:lpstr>
      <vt:lpstr>Vi ser fram emot en rolig säsong tillsammans!</vt:lpstr>
    </vt:vector>
  </TitlesOfParts>
  <Company>DV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Föräldramöte  KAIS Mora P08  Säsongen 19/20</dc:title>
  <dc:creator>Anna Norlin</dc:creator>
  <cp:lastModifiedBy>Anna Norlin</cp:lastModifiedBy>
  <cp:revision>55</cp:revision>
  <dcterms:created xsi:type="dcterms:W3CDTF">2019-09-19T19:55:38Z</dcterms:created>
  <dcterms:modified xsi:type="dcterms:W3CDTF">2020-10-05T19:44:31Z</dcterms:modified>
</cp:coreProperties>
</file>