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05" r:id="rId2"/>
  </p:sldMasterIdLst>
  <p:notesMasterIdLst>
    <p:notesMasterId r:id="rId21"/>
  </p:notesMasterIdLst>
  <p:handoutMasterIdLst>
    <p:handoutMasterId r:id="rId22"/>
  </p:handoutMasterIdLst>
  <p:sldIdLst>
    <p:sldId id="274" r:id="rId3"/>
    <p:sldId id="282" r:id="rId4"/>
    <p:sldId id="275" r:id="rId5"/>
    <p:sldId id="285" r:id="rId6"/>
    <p:sldId id="284" r:id="rId7"/>
    <p:sldId id="286" r:id="rId8"/>
    <p:sldId id="287" r:id="rId9"/>
    <p:sldId id="278" r:id="rId10"/>
    <p:sldId id="288" r:id="rId11"/>
    <p:sldId id="289" r:id="rId12"/>
    <p:sldId id="290" r:id="rId13"/>
    <p:sldId id="279" r:id="rId14"/>
    <p:sldId id="291" r:id="rId15"/>
    <p:sldId id="292" r:id="rId16"/>
    <p:sldId id="293" r:id="rId17"/>
    <p:sldId id="294" r:id="rId18"/>
    <p:sldId id="295" r:id="rId19"/>
    <p:sldId id="283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F4B05442-5FD6-DB41-A222-56572BA883D4}">
          <p14:sldIdLst>
            <p14:sldId id="274"/>
            <p14:sldId id="282"/>
            <p14:sldId id="275"/>
            <p14:sldId id="285"/>
            <p14:sldId id="284"/>
            <p14:sldId id="286"/>
            <p14:sldId id="287"/>
            <p14:sldId id="278"/>
            <p14:sldId id="288"/>
            <p14:sldId id="289"/>
            <p14:sldId id="290"/>
            <p14:sldId id="279"/>
            <p14:sldId id="291"/>
            <p14:sldId id="292"/>
            <p14:sldId id="293"/>
            <p14:sldId id="294"/>
            <p14:sldId id="295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FE1"/>
    <a:srgbClr val="A2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8" autoAdjust="0"/>
    <p:restoredTop sz="86447"/>
  </p:normalViewPr>
  <p:slideViewPr>
    <p:cSldViewPr snapToGrid="0" snapToObjects="1">
      <p:cViewPr varScale="1">
        <p:scale>
          <a:sx n="89" d="100"/>
          <a:sy n="89" d="100"/>
        </p:scale>
        <p:origin x="-317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65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xmlns="" id="{89B5D6B2-05A5-8D48-A135-6A6652C29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63BF6516-C05C-4442-B8E5-8CD47FE5D0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F626-69F9-1144-B64E-68DB91FBC8CB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66701864-1B6C-234E-9983-232C32033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ACEB3C66-1C67-E24E-ABF9-AC3B5B76A6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A236-B52D-184C-90B7-8EB03C564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1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8CD6C-A90C-214B-87F6-8043BF9699B9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9C64-16C4-454C-8618-7C4143ECF6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08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 - röd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B53FE4B3-7284-9947-88B0-243FFE181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8850" y="2810760"/>
            <a:ext cx="51943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 på rö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A67FCD-8A9C-BC42-82EF-68A94716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7CCFC4-731C-FF4B-9B78-CEDDB8EA67ED}"/>
              </a:ext>
            </a:extLst>
          </p:cNvPr>
          <p:cNvSpPr txBox="1">
            <a:spLocks/>
          </p:cNvSpPr>
          <p:nvPr userDrawn="1"/>
        </p:nvSpPr>
        <p:spPr>
          <a:xfrm>
            <a:off x="6834909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CA2465B-0B9A-1C48-A815-0DA249B77B40}"/>
              </a:ext>
            </a:extLst>
          </p:cNvPr>
          <p:cNvSpPr txBox="1">
            <a:spLocks/>
          </p:cNvSpPr>
          <p:nvPr userDrawn="1"/>
        </p:nvSpPr>
        <p:spPr>
          <a:xfrm>
            <a:off x="6834909" y="2827381"/>
            <a:ext cx="4655127" cy="61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xmlns="" id="{F2D759FA-C66E-9348-854F-994A0DB2E7F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68680" y="1208405"/>
            <a:ext cx="4332288" cy="433228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29219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 på rö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B807E9D-521D-4D42-98D8-5AE1B675F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4D39F3D-6B1B-124B-927B-84A99C65E78E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diagram 2">
            <a:extLst>
              <a:ext uri="{FF2B5EF4-FFF2-40B4-BE49-F238E27FC236}">
                <a16:creationId xmlns:a16="http://schemas.microsoft.com/office/drawing/2014/main" xmlns="" id="{480E0DD1-ED76-2F40-8E70-33E72531548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49440" y="1208405"/>
            <a:ext cx="4332288" cy="433228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5243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 på vi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961A755-9EF7-414D-8449-710F7917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E3860BB-FF9A-F04A-B332-CBF0AEDC18EA}"/>
              </a:ext>
            </a:extLst>
          </p:cNvPr>
          <p:cNvSpPr txBox="1">
            <a:spLocks/>
          </p:cNvSpPr>
          <p:nvPr userDrawn="1"/>
        </p:nvSpPr>
        <p:spPr>
          <a:xfrm>
            <a:off x="6834909" y="2424853"/>
            <a:ext cx="4655127" cy="35048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diagram 2">
            <a:extLst>
              <a:ext uri="{FF2B5EF4-FFF2-40B4-BE49-F238E27FC236}">
                <a16:creationId xmlns:a16="http://schemas.microsoft.com/office/drawing/2014/main" xmlns="" id="{B421A55F-9866-914F-B1D3-AD99F180E24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68680" y="1208405"/>
            <a:ext cx="4332288" cy="433228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8769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 på vi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B9140913-A9C8-BA41-86D9-D507FBC6A72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D4B425D-A8B5-174D-BD3B-FFA6C47D0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646873-1D57-AC45-8F1A-4EDFF7987D00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diagram 2">
            <a:extLst>
              <a:ext uri="{FF2B5EF4-FFF2-40B4-BE49-F238E27FC236}">
                <a16:creationId xmlns:a16="http://schemas.microsoft.com/office/drawing/2014/main" xmlns="" id="{982A88AB-6431-1841-AC0F-38CFCF81BC6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49440" y="1208405"/>
            <a:ext cx="4332288" cy="4332288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3642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på rö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A67FCD-8A9C-BC42-82EF-68A94716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7CCFC4-731C-FF4B-9B78-CEDDB8EA67ED}"/>
              </a:ext>
            </a:extLst>
          </p:cNvPr>
          <p:cNvSpPr txBox="1">
            <a:spLocks/>
          </p:cNvSpPr>
          <p:nvPr userDrawn="1"/>
        </p:nvSpPr>
        <p:spPr>
          <a:xfrm>
            <a:off x="6834909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CA2465B-0B9A-1C48-A815-0DA249B77B40}"/>
              </a:ext>
            </a:extLst>
          </p:cNvPr>
          <p:cNvSpPr txBox="1">
            <a:spLocks/>
          </p:cNvSpPr>
          <p:nvPr userDrawn="1"/>
        </p:nvSpPr>
        <p:spPr>
          <a:xfrm>
            <a:off x="6834909" y="2827381"/>
            <a:ext cx="4655127" cy="61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Platshållare för SmartArt 3">
            <a:extLst>
              <a:ext uri="{FF2B5EF4-FFF2-40B4-BE49-F238E27FC236}">
                <a16:creationId xmlns:a16="http://schemas.microsoft.com/office/drawing/2014/main" xmlns="" id="{74A7FE4F-415C-FD40-80B6-AC66C003FD4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977900" y="1297781"/>
            <a:ext cx="4251325" cy="4262437"/>
          </a:xfrm>
        </p:spPr>
        <p:txBody>
          <a:bodyPr/>
          <a:lstStyle/>
          <a:p>
            <a:r>
              <a:rPr lang="sv-SE" smtClean="0"/>
              <a:t>Klicka på ikonen för att lägga till SmartArt-grafik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1963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på rö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B807E9D-521D-4D42-98D8-5AE1B675F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4D39F3D-6B1B-124B-927B-84A99C65E78E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SmartArt 3">
            <a:extLst>
              <a:ext uri="{FF2B5EF4-FFF2-40B4-BE49-F238E27FC236}">
                <a16:creationId xmlns:a16="http://schemas.microsoft.com/office/drawing/2014/main" xmlns="" id="{F48A5B12-7480-7D4A-9268-D9422092CD6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816436" y="1297781"/>
            <a:ext cx="4251325" cy="4262437"/>
          </a:xfrm>
        </p:spPr>
        <p:txBody>
          <a:bodyPr/>
          <a:lstStyle/>
          <a:p>
            <a:r>
              <a:rPr lang="sv-SE" smtClean="0"/>
              <a:t>Klicka på ikonen för att lägga till SmartArt-grafik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3802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på vi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961A755-9EF7-414D-8449-710F7917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E3860BB-FF9A-F04A-B332-CBF0AEDC18EA}"/>
              </a:ext>
            </a:extLst>
          </p:cNvPr>
          <p:cNvSpPr txBox="1">
            <a:spLocks/>
          </p:cNvSpPr>
          <p:nvPr userDrawn="1"/>
        </p:nvSpPr>
        <p:spPr>
          <a:xfrm>
            <a:off x="6834909" y="2424853"/>
            <a:ext cx="4655127" cy="35048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tshållare för SmartArt 3">
            <a:extLst>
              <a:ext uri="{FF2B5EF4-FFF2-40B4-BE49-F238E27FC236}">
                <a16:creationId xmlns:a16="http://schemas.microsoft.com/office/drawing/2014/main" xmlns="" id="{AFCD9826-EEB6-7C48-8B5D-A1897C5B7950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977900" y="1297781"/>
            <a:ext cx="4251325" cy="4262437"/>
          </a:xfrm>
        </p:spPr>
        <p:txBody>
          <a:bodyPr/>
          <a:lstStyle/>
          <a:p>
            <a:r>
              <a:rPr lang="sv-SE" smtClean="0"/>
              <a:t>Klicka på ikonen för att lägga till SmartArt-grafik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2273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på vi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B9140913-A9C8-BA41-86D9-D507FBC6A72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D4B425D-A8B5-174D-BD3B-FFA6C47D0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646873-1D57-AC45-8F1A-4EDFF7987D00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tshållare för SmartArt 3">
            <a:extLst>
              <a:ext uri="{FF2B5EF4-FFF2-40B4-BE49-F238E27FC236}">
                <a16:creationId xmlns:a16="http://schemas.microsoft.com/office/drawing/2014/main" xmlns="" id="{6D3F0C16-AB2E-6346-A0FB-D8A501A75C91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816436" y="1297781"/>
            <a:ext cx="4251325" cy="4262437"/>
          </a:xfrm>
        </p:spPr>
        <p:txBody>
          <a:bodyPr/>
          <a:lstStyle/>
          <a:p>
            <a:r>
              <a:rPr lang="sv-SE" smtClean="0"/>
              <a:t>Klicka på ikonen för att lägga till SmartArt-grafik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8382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list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26877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06DF5D5-F8E6-824F-A32F-EADA5A18A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4" y="538018"/>
            <a:ext cx="2216727" cy="404091"/>
          </a:xfrm>
        </p:spPr>
        <p:txBody>
          <a:bodyPr anchor="t" anchorCtr="0">
            <a:noAutofit/>
          </a:bodyPr>
          <a:lstStyle>
            <a:lvl1pPr algn="l">
              <a:defRPr sz="3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548960F-04EE-D84D-B02F-C7CB33821A4B}"/>
              </a:ext>
            </a:extLst>
          </p:cNvPr>
          <p:cNvSpPr txBox="1">
            <a:spLocks/>
          </p:cNvSpPr>
          <p:nvPr userDrawn="1"/>
        </p:nvSpPr>
        <p:spPr>
          <a:xfrm>
            <a:off x="3786910" y="1652066"/>
            <a:ext cx="7730836" cy="1903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70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566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list vänst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268778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06DF5D5-F8E6-824F-A32F-EADA5A18A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4" y="538018"/>
            <a:ext cx="2216727" cy="404091"/>
          </a:xfrm>
        </p:spPr>
        <p:txBody>
          <a:bodyPr anchor="t" anchorCtr="0">
            <a:noAutofit/>
          </a:bodyPr>
          <a:lstStyle>
            <a:lvl1pPr algn="l"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548960F-04EE-D84D-B02F-C7CB33821A4B}"/>
              </a:ext>
            </a:extLst>
          </p:cNvPr>
          <p:cNvSpPr txBox="1">
            <a:spLocks/>
          </p:cNvSpPr>
          <p:nvPr userDrawn="1"/>
        </p:nvSpPr>
        <p:spPr>
          <a:xfrm>
            <a:off x="3786910" y="1652066"/>
            <a:ext cx="7730836" cy="19039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129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56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 - vit bakgr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82DA3E4B-4D02-C548-BA0B-CCF1FA1FE5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0" y="2657761"/>
            <a:ext cx="5181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01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8BC882B-F45E-6F4D-86C2-AA2EDE94C60C}"/>
              </a:ext>
            </a:extLst>
          </p:cNvPr>
          <p:cNvSpPr txBox="1">
            <a:spLocks/>
          </p:cNvSpPr>
          <p:nvPr userDrawn="1"/>
        </p:nvSpPr>
        <p:spPr>
          <a:xfrm>
            <a:off x="1062182" y="2653144"/>
            <a:ext cx="9651998" cy="176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endParaRPr lang="sv-SE" sz="20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Platshållare för bild 23">
            <a:extLst>
              <a:ext uri="{FF2B5EF4-FFF2-40B4-BE49-F238E27FC236}">
                <a16:creationId xmlns:a16="http://schemas.microsoft.com/office/drawing/2014/main" xmlns="" id="{E22B23ED-6C27-CF40-BB59-BA5E9E77D8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48A62602-038F-EB48-A00F-94CEE6D2B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2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8BC882B-F45E-6F4D-86C2-AA2EDE94C60C}"/>
              </a:ext>
            </a:extLst>
          </p:cNvPr>
          <p:cNvSpPr txBox="1">
            <a:spLocks/>
          </p:cNvSpPr>
          <p:nvPr userDrawn="1"/>
        </p:nvSpPr>
        <p:spPr>
          <a:xfrm>
            <a:off x="1062182" y="2653144"/>
            <a:ext cx="9651998" cy="176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endParaRPr lang="sv-SE" sz="20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xmlns="" id="{FE5E90BE-7780-EB41-B692-9AF6EF22A93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605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rubrik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92BA791-9893-F844-8939-D79ADDB3F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615208"/>
            <a:ext cx="9651999" cy="712356"/>
          </a:xfrm>
        </p:spPr>
        <p:txBody>
          <a:bodyPr anchor="t" anchorCtr="0">
            <a:noAutofit/>
          </a:bodyPr>
          <a:lstStyle>
            <a:lvl1pPr algn="l">
              <a:defRPr sz="5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8BC882B-F45E-6F4D-86C2-AA2EDE94C60C}"/>
              </a:ext>
            </a:extLst>
          </p:cNvPr>
          <p:cNvSpPr txBox="1">
            <a:spLocks/>
          </p:cNvSpPr>
          <p:nvPr userDrawn="1"/>
        </p:nvSpPr>
        <p:spPr>
          <a:xfrm>
            <a:off x="1062182" y="2653144"/>
            <a:ext cx="9651998" cy="176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endParaRPr lang="sv-SE" sz="20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rubrik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092BA791-9893-F844-8939-D79ADDB3F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615208"/>
            <a:ext cx="9651999" cy="712356"/>
          </a:xfrm>
        </p:spPr>
        <p:txBody>
          <a:bodyPr anchor="t" anchorCtr="0">
            <a:noAutofit/>
          </a:bodyPr>
          <a:lstStyle>
            <a:lvl1pPr algn="l">
              <a:defRPr sz="5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8BC882B-F45E-6F4D-86C2-AA2EDE94C60C}"/>
              </a:ext>
            </a:extLst>
          </p:cNvPr>
          <p:cNvSpPr txBox="1">
            <a:spLocks/>
          </p:cNvSpPr>
          <p:nvPr userDrawn="1"/>
        </p:nvSpPr>
        <p:spPr>
          <a:xfrm>
            <a:off x="1062182" y="2653144"/>
            <a:ext cx="9651998" cy="17618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endParaRPr lang="sv-SE" sz="2000" b="0" i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87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+ bild - vi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5BF158C-3F72-764C-958A-33B7B429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73" y="780585"/>
            <a:ext cx="4735822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3E849151-8969-754B-934F-F32FE0920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973" y="2380785"/>
            <a:ext cx="4735822" cy="3811588"/>
          </a:xfrm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tshållare för bild 23">
            <a:extLst>
              <a:ext uri="{FF2B5EF4-FFF2-40B4-BE49-F238E27FC236}">
                <a16:creationId xmlns:a16="http://schemas.microsoft.com/office/drawing/2014/main" xmlns="" id="{4653838A-5576-5148-B6F9-74B0B82D21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2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31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+ bild - vi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xmlns="" id="{DA57A44A-7FA9-864A-AA59-65BF546F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547" y="753918"/>
            <a:ext cx="4728116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xmlns="" id="{24241978-E096-E848-AE89-CD20AC516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4547" y="2354118"/>
            <a:ext cx="4728116" cy="3811588"/>
          </a:xfrm>
        </p:spPr>
        <p:txBody>
          <a:bodyPr>
            <a:normAutofit/>
          </a:bodyPr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58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00250" indent="-171450"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bild 23">
            <a:extLst>
              <a:ext uri="{FF2B5EF4-FFF2-40B4-BE49-F238E27FC236}">
                <a16:creationId xmlns:a16="http://schemas.microsoft.com/office/drawing/2014/main" xmlns="" id="{8847722E-186C-8A4B-8A30-AE3A9DC2CA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6227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+ bild - röd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739551F9-66D5-6342-BC2B-023E9E530C6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567E568-DC39-F741-8C51-1146F9709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xmlns="" id="{B93988B6-CF5C-684C-9B8F-37EBCEF48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964" y="1148576"/>
            <a:ext cx="4603595" cy="5028387"/>
          </a:xfrm>
        </p:spPr>
        <p:txBody>
          <a:bodyPr/>
          <a:lstStyle>
            <a:lvl1pPr>
              <a:buClr>
                <a:schemeClr val="bg2"/>
              </a:buCl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2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2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2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3432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+ bild - röd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30C52B04-BDE0-E44F-AD75-44805194863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E65AB3D-7306-4C42-BA17-7138100B2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xmlns="" id="{11B8ACD5-C182-6A43-B6E2-F31A009C2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7969" y="1148576"/>
            <a:ext cx="4603595" cy="5028387"/>
          </a:xfrm>
        </p:spPr>
        <p:txBody>
          <a:bodyPr/>
          <a:lstStyle>
            <a:lvl1pPr>
              <a:buClr>
                <a:schemeClr val="bg2"/>
              </a:buCl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bg2"/>
              </a:buCl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bg2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bg2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buClr>
                <a:schemeClr val="bg2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8710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E9434B9-D326-1D4B-AD33-4CDA3801A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E29FF0ED-BBE3-834C-84E1-14E255DC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2D208E4C-65A5-1E40-B2AD-C111B0EE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AAFF3702-3BDB-A140-A431-A40E5EA2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2C71DE67-B142-8046-9C90-620E51C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7520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36DE462-051D-714E-9861-056CEF58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EC768518-5152-5442-B921-3CA4F1BF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lIns="90000"/>
          <a:lstStyle/>
          <a:p>
            <a:pPr lvl="0"/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E262597F-BF3C-734B-A940-615061B3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DFAEA3BF-F0FC-B041-8C36-437564ED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67CB9605-F18D-764F-BC62-DA7E4903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86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- rö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DA8CFD1-C0AA-6442-92D6-F9983B69C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0678"/>
            <a:ext cx="9144000" cy="1306967"/>
          </a:xfrm>
        </p:spPr>
        <p:txBody>
          <a:bodyPr anchor="t" anchorCtr="0">
            <a:noAutofit/>
          </a:bodyPr>
          <a:lstStyle>
            <a:lvl1pPr algn="ctr">
              <a:defRPr sz="7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87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4C23789-E6BD-8E45-B129-E7FF5C2B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087E224E-65D7-694B-A09D-1E7ED5AAF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E9D92161-77E8-674B-BCE8-558FB4AC2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279F9BDC-5103-C74F-AC86-8B90FBB0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541C4813-C04A-2A4B-A504-52FADA9D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22567E5-85A4-8A44-800E-B3768455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B9276FE0-B482-DC43-9437-BC1C91637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2154EDC5-4F60-D742-93F2-AD410EE79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3F4ADDBC-AC63-464D-A6EC-9A7E0D89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0003BEFF-A4A3-C546-A295-82DBCF1D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2EC613ED-0C61-3D4F-98AA-452DF85A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642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4B07B912-FD66-014B-BF52-33AB228B3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1F61A31D-6CC4-FA4F-8725-EDDA53700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99B9DD34-9CB8-914E-AB38-3C24944E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9404BFE5-BFA5-E340-B08B-AC5C8507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062D3B9D-9B36-504F-AC6F-3A2FFDB5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426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A6DD0644-5CFC-B34A-BFB2-D579F5A7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5185F610-25C4-7349-97B9-C7E9AC3B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3A04185E-0085-9640-9602-5554D238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71CCDD82-8A43-0E4A-807A-26F6744A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997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9BB05E3F-CB3D-FB4C-B7A8-C3C38099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17361328-08F8-0A4F-A777-5B386A9E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66268641-0106-504C-AAAE-3B8CE711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612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5BF158C-3F72-764C-958A-33B7B429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F5D0B714-AC3B-3E44-9C01-5FD0DBD26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3E849151-8969-754B-934F-F32FE0920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C0B0652F-5932-5E40-B51D-B81673CC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5BA58184-5049-E648-B8BA-7D985AE4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E3EC92FC-3DCF-D742-8963-25F0570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1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8EEF5B6-415C-6847-B11D-1252C5D6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B82CF32F-73DF-C440-9B1F-78F5AB0B5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FB2FE683-DBD6-0D44-9C50-31901C524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F211A11E-C32E-4443-B4B5-8429D57A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A240FED1-D91E-F541-8721-8261483E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C1F157E4-0FF3-D649-AAA2-289F298E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875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478FC803-C3A0-B540-91DC-0B467122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55D1B9B5-8049-FF44-9238-32C4D3CE6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3A2A4747-0F7F-974A-A0D7-9585B2878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B042F4A7-5C08-F242-A618-57F5A277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CFD707C9-0DFA-DA42-B9AC-516AE63C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882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9D6F6B4B-3466-F54C-91F4-27B900751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60EA6E18-D341-8D4D-9733-A7E8DAF13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295F94F-F1BC-0440-8531-4003C67D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3746FBB6-2C4F-1D4D-AB9C-83388344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1B17EC86-D662-6E41-8639-B8A17834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50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list upptill+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4C0DBC8-0FB4-B146-91BB-37DB1384B985}"/>
              </a:ext>
            </a:extLst>
          </p:cNvPr>
          <p:cNvSpPr/>
          <p:nvPr userDrawn="1"/>
        </p:nvSpPr>
        <p:spPr>
          <a:xfrm>
            <a:off x="0" y="0"/>
            <a:ext cx="12192000" cy="143874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7AA58EA-1EAB-C248-991F-FA973EE88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311" y="267834"/>
            <a:ext cx="3605379" cy="81152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D2E65E3-7694-6547-9EC7-F79F30FB6596}"/>
              </a:ext>
            </a:extLst>
          </p:cNvPr>
          <p:cNvSpPr txBox="1">
            <a:spLocks/>
          </p:cNvSpPr>
          <p:nvPr userDrawn="1"/>
        </p:nvSpPr>
        <p:spPr>
          <a:xfrm>
            <a:off x="4938079" y="613278"/>
            <a:ext cx="6464746" cy="475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sv-SE" sz="18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xmlns="" id="{2FD8E4D2-9F46-ED41-B0F0-EB35120A5EC7}"/>
              </a:ext>
            </a:extLst>
          </p:cNvPr>
          <p:cNvCxnSpPr/>
          <p:nvPr userDrawn="1"/>
        </p:nvCxnSpPr>
        <p:spPr>
          <a:xfrm>
            <a:off x="4578394" y="396732"/>
            <a:ext cx="0" cy="811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1C8F469-683D-C04C-82D8-67583DE8745E}"/>
              </a:ext>
            </a:extLst>
          </p:cNvPr>
          <p:cNvSpPr txBox="1">
            <a:spLocks/>
          </p:cNvSpPr>
          <p:nvPr userDrawn="1"/>
        </p:nvSpPr>
        <p:spPr>
          <a:xfrm>
            <a:off x="4994663" y="313608"/>
            <a:ext cx="6289157" cy="8115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712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86" userDrawn="1">
          <p15:clr>
            <a:srgbClr val="FBAE40"/>
          </p15:clr>
        </p15:guide>
        <p15:guide id="2" pos="365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list upptill+ 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84C0DBC8-0FB4-B146-91BB-37DB1384B985}"/>
              </a:ext>
            </a:extLst>
          </p:cNvPr>
          <p:cNvSpPr/>
          <p:nvPr userDrawn="1"/>
        </p:nvSpPr>
        <p:spPr>
          <a:xfrm>
            <a:off x="0" y="0"/>
            <a:ext cx="12192000" cy="14387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7AA58EA-1EAB-C248-991F-FA973EE88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311" y="267834"/>
            <a:ext cx="3605379" cy="81152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000" b="1" i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D2E65E3-7694-6547-9EC7-F79F30FB6596}"/>
              </a:ext>
            </a:extLst>
          </p:cNvPr>
          <p:cNvSpPr txBox="1">
            <a:spLocks/>
          </p:cNvSpPr>
          <p:nvPr userDrawn="1"/>
        </p:nvSpPr>
        <p:spPr>
          <a:xfrm>
            <a:off x="4938079" y="613278"/>
            <a:ext cx="6464746" cy="4757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sv-SE" sz="18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xmlns="" id="{2FD8E4D2-9F46-ED41-B0F0-EB35120A5EC7}"/>
              </a:ext>
            </a:extLst>
          </p:cNvPr>
          <p:cNvCxnSpPr/>
          <p:nvPr userDrawn="1"/>
        </p:nvCxnSpPr>
        <p:spPr>
          <a:xfrm>
            <a:off x="4578394" y="396732"/>
            <a:ext cx="0" cy="811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1C8F469-683D-C04C-82D8-67583DE8745E}"/>
              </a:ext>
            </a:extLst>
          </p:cNvPr>
          <p:cNvSpPr txBox="1">
            <a:spLocks/>
          </p:cNvSpPr>
          <p:nvPr userDrawn="1"/>
        </p:nvSpPr>
        <p:spPr>
          <a:xfrm>
            <a:off x="4994663" y="313608"/>
            <a:ext cx="6289157" cy="8115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50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86">
          <p15:clr>
            <a:srgbClr val="FBAE40"/>
          </p15:clr>
        </p15:guide>
        <p15:guide id="2" pos="36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på rö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A67FCD-8A9C-BC42-82EF-68A947167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57CCFC4-731C-FF4B-9B78-CEDDB8EA67ED}"/>
              </a:ext>
            </a:extLst>
          </p:cNvPr>
          <p:cNvSpPr txBox="1">
            <a:spLocks/>
          </p:cNvSpPr>
          <p:nvPr userDrawn="1"/>
        </p:nvSpPr>
        <p:spPr>
          <a:xfrm>
            <a:off x="6834909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tshållare för bild 23">
            <a:extLst>
              <a:ext uri="{FF2B5EF4-FFF2-40B4-BE49-F238E27FC236}">
                <a16:creationId xmlns:a16="http://schemas.microsoft.com/office/drawing/2014/main" xmlns="" id="{65EE104B-E198-3042-97BD-DFC65A8326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CA2465B-0B9A-1C48-A815-0DA249B77B40}"/>
              </a:ext>
            </a:extLst>
          </p:cNvPr>
          <p:cNvSpPr txBox="1">
            <a:spLocks/>
          </p:cNvSpPr>
          <p:nvPr userDrawn="1"/>
        </p:nvSpPr>
        <p:spPr>
          <a:xfrm>
            <a:off x="6834909" y="2827381"/>
            <a:ext cx="4655127" cy="61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131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på rö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D8E28EA6-0FCE-8349-806F-356FECAEA3E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B807E9D-521D-4D42-98D8-5AE1B675F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4D39F3D-6B1B-124B-927B-84A99C65E78E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bild 23">
            <a:extLst>
              <a:ext uri="{FF2B5EF4-FFF2-40B4-BE49-F238E27FC236}">
                <a16:creationId xmlns:a16="http://schemas.microsoft.com/office/drawing/2014/main" xmlns="" id="{9692D371-02C2-FE4A-974B-75E22AA3AF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2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81137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på vitt -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961A755-9EF7-414D-8449-710F79177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09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E3860BB-FF9A-F04A-B332-CBF0AEDC18EA}"/>
              </a:ext>
            </a:extLst>
          </p:cNvPr>
          <p:cNvSpPr txBox="1">
            <a:spLocks/>
          </p:cNvSpPr>
          <p:nvPr userDrawn="1"/>
        </p:nvSpPr>
        <p:spPr>
          <a:xfrm>
            <a:off x="6834909" y="2424853"/>
            <a:ext cx="4655127" cy="35048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bild 23">
            <a:extLst>
              <a:ext uri="{FF2B5EF4-FFF2-40B4-BE49-F238E27FC236}">
                <a16:creationId xmlns:a16="http://schemas.microsoft.com/office/drawing/2014/main" xmlns="" id="{EB3BCF41-DF3E-594C-8E6F-80B1A096F9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40716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på vitt -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B9140913-A9C8-BA41-86D9-D507FBC6A72D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D4B425D-A8B5-174D-BD3B-FFA6C47D0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6" y="1311564"/>
            <a:ext cx="4655127" cy="617558"/>
          </a:xfrm>
        </p:spPr>
        <p:txBody>
          <a:bodyPr anchor="t" anchorCtr="0">
            <a:noAutofit/>
          </a:bodyPr>
          <a:lstStyle>
            <a:lvl1pPr algn="l">
              <a:defRPr sz="40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646873-1D57-AC45-8F1A-4EDFF7987D00}"/>
              </a:ext>
            </a:extLst>
          </p:cNvPr>
          <p:cNvSpPr txBox="1">
            <a:spLocks/>
          </p:cNvSpPr>
          <p:nvPr userDrawn="1"/>
        </p:nvSpPr>
        <p:spPr>
          <a:xfrm>
            <a:off x="720436" y="2179781"/>
            <a:ext cx="4655127" cy="37499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bild 23">
            <a:extLst>
              <a:ext uri="{FF2B5EF4-FFF2-40B4-BE49-F238E27FC236}">
                <a16:creationId xmlns:a16="http://schemas.microsoft.com/office/drawing/2014/main" xmlns="" id="{FD914552-D59E-6747-B6A6-D538A10445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02774" y="0"/>
            <a:ext cx="6089226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2689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80D7-5B94-8245-AC4B-8187F997C881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C346-C67A-C542-938C-712BA93072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23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4" r:id="rId3"/>
    <p:sldLayoutId id="2147483674" r:id="rId4"/>
    <p:sldLayoutId id="2147483722" r:id="rId5"/>
    <p:sldLayoutId id="2147483694" r:id="rId6"/>
    <p:sldLayoutId id="2147483688" r:id="rId7"/>
    <p:sldLayoutId id="2147483700" r:id="rId8"/>
    <p:sldLayoutId id="2147483701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691" r:id="rId18"/>
    <p:sldLayoutId id="2147483723" r:id="rId19"/>
    <p:sldLayoutId id="2147483702" r:id="rId20"/>
    <p:sldLayoutId id="2147483732" r:id="rId21"/>
    <p:sldLayoutId id="2147483692" r:id="rId22"/>
    <p:sldLayoutId id="2147483699" r:id="rId23"/>
    <p:sldLayoutId id="2147483717" r:id="rId24"/>
    <p:sldLayoutId id="2147483718" r:id="rId25"/>
    <p:sldLayoutId id="2147483720" r:id="rId26"/>
    <p:sldLayoutId id="214748372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E48B31CD-8CC3-404C-ADE7-1294A8DA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23698E58-DFD5-3247-849F-E9B826CF0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A83EFE33-100F-6744-818F-38200931B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156D-AD9E-374C-899E-4EFC6F851628}" type="datetimeFigureOut">
              <a:rPr lang="sv-SE" smtClean="0"/>
              <a:t>2019-09-22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4E186E18-252B-EC4B-9966-941FFCE2E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3FFCF5B8-F1E9-C545-ABDC-20CCC08FA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816B-EC3F-8143-8F21-4FBD11D758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981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934304"/>
            <a:ext cx="9144000" cy="1306967"/>
          </a:xfrm>
        </p:spPr>
        <p:txBody>
          <a:bodyPr/>
          <a:lstStyle/>
          <a:p>
            <a:r>
              <a:rPr lang="sv-SE" dirty="0" smtClean="0"/>
              <a:t>Föräldramöte </a:t>
            </a:r>
            <a:br>
              <a:rPr lang="sv-SE" dirty="0" smtClean="0"/>
            </a:br>
            <a:r>
              <a:rPr lang="sv-SE" dirty="0" smtClean="0"/>
              <a:t>KAIS Mora P08 </a:t>
            </a:r>
            <a:br>
              <a:rPr lang="sv-SE" dirty="0" smtClean="0"/>
            </a:br>
            <a:r>
              <a:rPr lang="sv-SE" sz="5000" dirty="0" smtClean="0"/>
              <a:t>Säsongen 19/20</a:t>
            </a:r>
            <a:endParaRPr lang="sv-SE" sz="5000" dirty="0"/>
          </a:p>
        </p:txBody>
      </p:sp>
    </p:spTree>
    <p:extLst>
      <p:ext uri="{BB962C8B-B14F-4D97-AF65-F5344CB8AC3E}">
        <p14:creationId xmlns:p14="http://schemas.microsoft.com/office/powerpoint/2010/main" val="17719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45" y="1499021"/>
            <a:ext cx="2868930" cy="229743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Avgifter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578560" y="1259262"/>
            <a:ext cx="109276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Avgiften i år blir 1500 kr för hela säsongen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/>
              <a:t>P</a:t>
            </a:r>
            <a:r>
              <a:rPr lang="sv-SE" sz="3200" dirty="0" smtClean="0"/>
              <a:t>rova på får man göra utan att betala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Pengarna går till träningsmaterial, domare, anmälningsavgifter, hallen, licenser, kansliet mm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200" dirty="0" smtClean="0"/>
          </a:p>
          <a:p>
            <a:r>
              <a:rPr lang="sv-SE" sz="3200" b="1" dirty="0"/>
              <a:t>Möjlighet att sänka sin egen avgift </a:t>
            </a:r>
            <a:endParaRPr lang="sv-SE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Vill man </a:t>
            </a:r>
            <a:r>
              <a:rPr lang="sv-SE" sz="3200" dirty="0"/>
              <a:t>betala mindre pengar går det att sälja bingolotter för klubben. Då kan man sänka sin egen avgift rejält. </a:t>
            </a:r>
            <a:endParaRPr lang="sv-S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Är </a:t>
            </a:r>
            <a:r>
              <a:rPr lang="sv-SE" sz="3200" dirty="0"/>
              <a:t>ni intresserade, kontakta kansliet direkt, eller mig, </a:t>
            </a:r>
            <a:r>
              <a:rPr lang="sv-SE" sz="3200" dirty="0" smtClean="0"/>
              <a:t>     vi hjälper er</a:t>
            </a:r>
            <a:r>
              <a:rPr lang="sv-SE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553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98" y="4046896"/>
            <a:ext cx="2308860" cy="126492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62181" y="1047037"/>
            <a:ext cx="9651999" cy="712356"/>
          </a:xfrm>
        </p:spPr>
        <p:txBody>
          <a:bodyPr/>
          <a:lstStyle/>
          <a:p>
            <a:pPr algn="ctr"/>
            <a:r>
              <a:rPr lang="sv-SE" dirty="0" smtClean="0"/>
              <a:t>Lagkassa och försäljning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1062179" y="2024997"/>
            <a:ext cx="1075665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400" dirty="0" smtClean="0"/>
              <a:t>Idag har vi XX kr i </a:t>
            </a:r>
            <a:r>
              <a:rPr lang="sv-SE" sz="3400" dirty="0" smtClean="0"/>
              <a:t>kassan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smtClean="0">
                <a:solidFill>
                  <a:srgbClr val="00B050"/>
                </a:solidFill>
              </a:rPr>
              <a:t>Jag har inte fått tag på summan än. Oklart.</a:t>
            </a:r>
            <a:endParaRPr lang="sv-SE" sz="3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400" dirty="0" smtClean="0"/>
              <a:t>Tidigare sålde vi Bingolotter till uppesittarkväll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400" dirty="0" smtClean="0"/>
              <a:t>Vi behöver sälja Sverigelotter för klubben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Vi behöver ha ca 25-30 000 i lagkassan för att kunna åka till Storvreta cup.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Alla säljer oc</a:t>
            </a:r>
            <a:r>
              <a:rPr lang="sv-SE" dirty="0" smtClean="0">
                <a:solidFill>
                  <a:srgbClr val="00B050"/>
                </a:solidFill>
              </a:rPr>
              <a:t>h bidrar så gott de kan, det är ingen säljtävling.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Vi säljer hellre sånt en har nytta av än sånt man inte vill ha.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Någon behöver ta på sig ansvaret för att rodda det här. Vem?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Ingen på mötet anmäler sig frivilligt, så vem är sugen?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400" dirty="0" smtClean="0"/>
              <a:t>Hur </a:t>
            </a:r>
            <a:r>
              <a:rPr lang="sv-SE" sz="3400" dirty="0" smtClean="0"/>
              <a:t>vill vi göra? Vill vi </a:t>
            </a:r>
            <a:r>
              <a:rPr lang="sv-SE" sz="3400" dirty="0" smtClean="0"/>
              <a:t>sälja?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00B050"/>
                </a:solidFill>
              </a:rPr>
              <a:t>Ja!</a:t>
            </a:r>
            <a:r>
              <a:rPr lang="sv-SE" dirty="0" smtClean="0"/>
              <a:t> </a:t>
            </a:r>
            <a:r>
              <a:rPr lang="sv-SE" sz="3400" dirty="0" smtClean="0"/>
              <a:t>Vad</a:t>
            </a:r>
            <a:r>
              <a:rPr lang="sv-SE" sz="3400" dirty="0" smtClean="0"/>
              <a:t>?</a:t>
            </a:r>
            <a:r>
              <a:rPr lang="sv-SE" dirty="0" smtClean="0">
                <a:solidFill>
                  <a:srgbClr val="00B050"/>
                </a:solidFill>
              </a:rPr>
              <a:t> </a:t>
            </a:r>
            <a:r>
              <a:rPr lang="sv-SE" dirty="0" smtClean="0">
                <a:solidFill>
                  <a:srgbClr val="00B050"/>
                </a:solidFill>
              </a:rPr>
              <a:t>Ansvarig tar fram förslag!</a:t>
            </a:r>
            <a:endParaRPr lang="sv-SE" sz="3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400" dirty="0" smtClean="0"/>
              <a:t>Vem vill ta ansvar för att organisera det här</a:t>
            </a:r>
            <a:r>
              <a:rPr lang="sv-SE" sz="3400" dirty="0" smtClean="0"/>
              <a:t>? </a:t>
            </a:r>
            <a:r>
              <a:rPr lang="sv-SE" dirty="0" smtClean="0">
                <a:solidFill>
                  <a:srgbClr val="00B050"/>
                </a:solidFill>
              </a:rPr>
              <a:t>Fritt fram! </a:t>
            </a:r>
            <a:r>
              <a:rPr lang="sv-SE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sv-SE" sz="3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3155356"/>
            <a:ext cx="1356360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7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Roller i laget            – förväntningar på er föräldrar</a:t>
            </a:r>
            <a:endParaRPr lang="sv-SE" dirty="0"/>
          </a:p>
        </p:txBody>
      </p:sp>
      <p:pic>
        <p:nvPicPr>
          <p:cNvPr id="4" name="Platshållare för SmartArt 3"/>
          <p:cNvPicPr>
            <a:picLocks noGrp="1" noChangeAspect="1"/>
          </p:cNvPicPr>
          <p:nvPr>
            <p:ph type="dgm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2" y="1311564"/>
            <a:ext cx="3810000" cy="4800600"/>
          </a:xfrm>
        </p:spPr>
      </p:pic>
    </p:spTree>
    <p:extLst>
      <p:ext uri="{BB962C8B-B14F-4D97-AF65-F5344CB8AC3E}">
        <p14:creationId xmlns:p14="http://schemas.microsoft.com/office/powerpoint/2010/main" val="423165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Uppdrag för föräldrar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0" y="1771280"/>
            <a:ext cx="1030851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Alla föräldrar behöver:</a:t>
            </a:r>
            <a:endParaRPr lang="sv-SE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Stå i klubbens kafeteria med mer, 2-3 gånger per år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Sitta i sekretariat eller vara matchvärd vid våra hemmamatcher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Sälja Sverigelotter för klubben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Sälja det vi kommer överens om för vårt lag</a:t>
            </a: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Hjälpa till vid Buster cup – sannolikt kiosk i Noret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Svara på kallelser till matcher och cuper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95471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Uppdrag för föräldrar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0" y="1651638"/>
            <a:ext cx="109545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Specifika roller:</a:t>
            </a:r>
            <a:endParaRPr lang="sv-SE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Lagledare och tränare – finns redan, men alla som blir sugna på att hjälpa till är hjärtligt välkomna</a:t>
            </a:r>
            <a:r>
              <a:rPr lang="sv-SE" sz="3200" dirty="0" smtClean="0"/>
              <a:t>!</a:t>
            </a:r>
            <a:r>
              <a:rPr lang="sv-SE" dirty="0" smtClean="0">
                <a:solidFill>
                  <a:srgbClr val="00B050"/>
                </a:solidFill>
              </a:rPr>
              <a:t> Och det menar vi!</a:t>
            </a: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Kassör </a:t>
            </a:r>
            <a:r>
              <a:rPr lang="sv-SE" sz="2400" dirty="0" smtClean="0"/>
              <a:t>– Anette Rusk, Linus </a:t>
            </a:r>
            <a:r>
              <a:rPr lang="sv-SE" sz="2400" dirty="0" smtClean="0"/>
              <a:t>mamma </a:t>
            </a:r>
            <a:r>
              <a:rPr lang="sv-SE" dirty="0" smtClean="0">
                <a:solidFill>
                  <a:srgbClr val="00B050"/>
                </a:solidFill>
              </a:rPr>
              <a:t>– fortfarande aktuellt? Inväntar svar. </a:t>
            </a:r>
            <a:endParaRPr lang="sv-SE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Försäljningsansvarig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smtClean="0">
                <a:solidFill>
                  <a:srgbClr val="00B050"/>
                </a:solidFill>
              </a:rPr>
              <a:t>– vakant, passa på att hugg innan nån annan gör det!</a:t>
            </a: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err="1" smtClean="0"/>
              <a:t>Materialare</a:t>
            </a:r>
            <a:r>
              <a:rPr lang="sv-SE" sz="3200" dirty="0" smtClean="0"/>
              <a:t>/klädansvarig – </a:t>
            </a:r>
            <a:r>
              <a:rPr lang="sv-SE" sz="2400" dirty="0" smtClean="0"/>
              <a:t>Annelie Lundberg, Joakims mamma</a:t>
            </a: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Kioskansvarig </a:t>
            </a:r>
            <a:r>
              <a:rPr lang="sv-SE" sz="3200" dirty="0" err="1" smtClean="0"/>
              <a:t>a-lagsmatcher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smtClean="0">
                <a:solidFill>
                  <a:srgbClr val="00B050"/>
                </a:solidFill>
              </a:rPr>
              <a:t>– Lasse och Sofie, Olle Söderströms föräldrar</a:t>
            </a: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Buster </a:t>
            </a:r>
            <a:r>
              <a:rPr lang="sv-SE" sz="3200" dirty="0" smtClean="0"/>
              <a:t>cup-ansvarig</a:t>
            </a:r>
            <a:r>
              <a:rPr lang="sv-SE" dirty="0" smtClean="0">
                <a:solidFill>
                  <a:srgbClr val="00B050"/>
                </a:solidFill>
              </a:rPr>
              <a:t> – Lasse och Sofie, </a:t>
            </a:r>
            <a:r>
              <a:rPr lang="sv-SE" dirty="0" smtClean="0">
                <a:solidFill>
                  <a:srgbClr val="00B050"/>
                </a:solidFill>
              </a:rPr>
              <a:t>O</a:t>
            </a:r>
            <a:r>
              <a:rPr lang="sv-SE" dirty="0" smtClean="0">
                <a:solidFill>
                  <a:srgbClr val="00B050"/>
                </a:solidFill>
              </a:rPr>
              <a:t>lle Söderströms föräldrar</a:t>
            </a: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Ansvarig </a:t>
            </a:r>
            <a:r>
              <a:rPr lang="sv-SE" sz="3200" dirty="0" err="1" smtClean="0"/>
              <a:t>sekretariat+matchvärdar</a:t>
            </a:r>
            <a:r>
              <a:rPr lang="sv-SE" dirty="0">
                <a:solidFill>
                  <a:srgbClr val="00B050"/>
                </a:solidFill>
              </a:rPr>
              <a:t> </a:t>
            </a:r>
            <a:r>
              <a:rPr lang="sv-SE" dirty="0" smtClean="0">
                <a:solidFill>
                  <a:srgbClr val="00B050"/>
                </a:solidFill>
              </a:rPr>
              <a:t>– </a:t>
            </a:r>
            <a:r>
              <a:rPr lang="sv-SE" dirty="0" err="1" smtClean="0">
                <a:solidFill>
                  <a:srgbClr val="00B050"/>
                </a:solidFill>
              </a:rPr>
              <a:t>ev</a:t>
            </a:r>
            <a:r>
              <a:rPr lang="sv-SE" dirty="0" smtClean="0">
                <a:solidFill>
                  <a:srgbClr val="00B050"/>
                </a:solidFill>
              </a:rPr>
              <a:t> Linda Johansson, Arvids mamma, om inte tar Lasse och Sofie detta också</a:t>
            </a: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pic>
        <p:nvPicPr>
          <p:cNvPr id="4098" name="Picture 2" descr="C:\Users\3942\AppData\Local\Microsoft\Windows\Temporary Internet Files\Content.IE5\CH1TQS02\shutterstock_201243326-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86" y="153166"/>
            <a:ext cx="3492581" cy="236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3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62181" y="1047037"/>
            <a:ext cx="9651999" cy="712356"/>
          </a:xfrm>
        </p:spPr>
        <p:txBody>
          <a:bodyPr/>
          <a:lstStyle/>
          <a:p>
            <a:pPr algn="ctr"/>
            <a:r>
              <a:rPr lang="sv-SE" dirty="0" smtClean="0"/>
              <a:t>Klubbdagar på Johns sport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598581" y="3696910"/>
            <a:ext cx="90993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/>
              <a:t>Vecka 40 får alla medlemmar i KAIS Mora 20% på innebandysortimentet och inomhusskor hos </a:t>
            </a:r>
            <a:r>
              <a:rPr lang="sv-SE" sz="3200" dirty="0" err="1"/>
              <a:t>John's</a:t>
            </a:r>
            <a:r>
              <a:rPr lang="sv-SE" sz="3200" dirty="0"/>
              <a:t> Sport. </a:t>
            </a:r>
            <a:endParaRPr lang="sv-SE" sz="3200" dirty="0" smtClean="0"/>
          </a:p>
          <a:p>
            <a:pPr algn="ctr"/>
            <a:r>
              <a:rPr lang="sv-SE" sz="3200" dirty="0" smtClean="0"/>
              <a:t>Uppge </a:t>
            </a:r>
            <a:r>
              <a:rPr lang="sv-SE" sz="3200" dirty="0"/>
              <a:t>KAIS Mora i kassan. Passa på att fynda!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73" y="198241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Klädbeställning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0" y="1771280"/>
            <a:ext cx="109288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Alla som vill kan beställa </a:t>
            </a:r>
            <a:r>
              <a:rPr lang="sv-SE" sz="3200" b="1" dirty="0" smtClean="0"/>
              <a:t>träningskläder</a:t>
            </a:r>
            <a:r>
              <a:rPr lang="sv-SE" b="1" dirty="0" smtClean="0">
                <a:solidFill>
                  <a:srgbClr val="00B050"/>
                </a:solidFill>
              </a:rPr>
              <a:t>                                          Men det är verkligen inget måste!</a:t>
            </a:r>
            <a:endParaRPr lang="sv-SE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Anna </a:t>
            </a:r>
            <a:r>
              <a:rPr lang="sv-SE" sz="3200" dirty="0" smtClean="0"/>
              <a:t>Wijk </a:t>
            </a:r>
            <a:r>
              <a:rPr lang="sv-SE" sz="3200" dirty="0" smtClean="0"/>
              <a:t>har kläder att prova</a:t>
            </a:r>
            <a:endParaRPr lang="sv-S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Vi bör beställa så snart som möjligt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Hur många vill beställa?  </a:t>
            </a: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Det finns shorts, t-shirt, strumpor, träningsoverall med byxa och jacka, men i ny modell.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Nytt för i år är en fin </a:t>
            </a:r>
            <a:r>
              <a:rPr lang="sv-SE" dirty="0" err="1" smtClean="0">
                <a:solidFill>
                  <a:srgbClr val="00B050"/>
                </a:solidFill>
              </a:rPr>
              <a:t>hoodie</a:t>
            </a:r>
            <a:r>
              <a:rPr lang="sv-SE" dirty="0" smtClean="0">
                <a:solidFill>
                  <a:srgbClr val="00B050"/>
                </a:solidFill>
              </a:rPr>
              <a:t>/huvtröja. Hur många föräldrar vill ha en sån när vi är och tittar på matcher? Bara jag? </a:t>
            </a:r>
            <a:r>
              <a:rPr lang="sv-SE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  <a:sym typeface="Wingdings" panose="05000000000000000000" pitchFamily="2" charset="2"/>
              </a:rPr>
              <a:t>Bestäm er under nästa vecka (v39) så drar vi iväg beställning i slutet av veckan.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  <a:sym typeface="Wingdings" panose="05000000000000000000" pitchFamily="2" charset="2"/>
              </a:rPr>
              <a:t>Behöver ni prova, kontakta Anna Wijk och bestäm träff, eller kontakta mig så kan jag råda er till vilken storlek som passar. Exempel: Manne kommer ha </a:t>
            </a:r>
            <a:r>
              <a:rPr lang="sv-S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stlk</a:t>
            </a:r>
            <a:r>
              <a:rPr lang="sv-SE" dirty="0" smtClean="0">
                <a:solidFill>
                  <a:srgbClr val="00B050"/>
                </a:solidFill>
                <a:sym typeface="Wingdings" panose="05000000000000000000" pitchFamily="2" charset="2"/>
              </a:rPr>
              <a:t> 160 på overall, Lucas kör XS.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  <a:sym typeface="Wingdings" panose="05000000000000000000" pitchFamily="2" charset="2"/>
              </a:rPr>
              <a:t>Mejla, </a:t>
            </a:r>
            <a:r>
              <a:rPr lang="sv-S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smsa</a:t>
            </a:r>
            <a:r>
              <a:rPr lang="sv-SE" dirty="0" smtClean="0">
                <a:solidFill>
                  <a:srgbClr val="00B050"/>
                </a:solidFill>
                <a:sym typeface="Wingdings" panose="05000000000000000000" pitchFamily="2" charset="2"/>
              </a:rPr>
              <a:t>, svara på laget.se eller hör på annat sätt av er till mig med beställningsönskemål.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  <a:sym typeface="Wingdings" panose="05000000000000000000" pitchFamily="2" charset="2"/>
              </a:rPr>
              <a:t>Priser: jag har inte prislistan idag, men till veckan. Lägger ut priser på laget.se när jag har dem. </a:t>
            </a:r>
            <a:r>
              <a:rPr lang="sv-SE" dirty="0" smtClean="0"/>
              <a:t>                                          </a:t>
            </a:r>
            <a:endParaRPr lang="sv-SE" dirty="0" smtClean="0"/>
          </a:p>
          <a:p>
            <a:endParaRPr lang="sv-SE" sz="2800" dirty="0" smtClean="0"/>
          </a:p>
          <a:p>
            <a:endParaRPr lang="sv-S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891" y="1714862"/>
            <a:ext cx="3005328" cy="2811018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S4BLgMBIgACEQEDEQH/xAAcAAEAAgIDAQAAAAAAAAAAAAAAAQIDBwQGCAX/xABUEAABAwIDBAcDBgkGCgsAAAABAAIDBBEFITEGBxJBEyIyUWFxgZGhsRQVQlLB0SMzU2JykqLC4SSCk5Sy8AgmNUNEVWNzdNIWFzQ2VGRldYPD8f/EABYBAQEBAAAAAAAAAAAAAAAAAAACAf/EABcRAQADAAAAAAAAAAAAAAAAAAAREiH/2gAMAwEAAhEDEQA/AN4oiICIiAiIgIiICIiAiLBV1MFJTvqKqZkMLBd0j3ABvqgzrFUTRwxPlmkbFG0Xc97rBo8TyWuNpt7mGULXQ4NEa6flI7qxjx7z7lqLaXa/GNoZi7Eqt74werC3qsZ5N+/PxQbN263sCkEtPsy+ORzO1VvHE2/cwc/NdDp98G2kL+KSekqWXzDqdtv2V1X8bFw94svhv44pCCSC02uEG7cK36VOTcVwWJ351PKW+4grtNLvn2XlYHVDK6B/NrogR7ivN0dXI0dazvMBciOtYcjG30Qejjvk2RH+eq/6v/FUdvn2SAuJaxx7hB/FaBbE8tDjTZEZG/L2qejcM/k/v/ig3dW778GYD8hw2undy4y2MH3n4LpuM76dpKq7cLpqSjaeYZ0jx7cvctbOq+MAtYwDx1XFmqZJMrm3cNEHb494+2wqmyux6YHi7B4Lfq2str7B70o8QkFBtI+GGc5R1Q6jZD3Ecj7l5+w6MmXpT2W538VyXyHpbjRuXqg9ktcH2LSCDmCOYV15b2Y29xvZ4tZSVZfBfOGXrM9nL0W3tkN62FY1IykxMNoKs5Bxd+CefAnT19qDYyKjXtcA4OBB0I5q10EoiICIiAiIgIiICIiAiIgIiICIiAig6L4W1m0tHszhjqurJc85RQNPWkPhf23Qfddovi7QbT4Rs7EH4pVtY4i7Ym9Z7vJuvqtM49vZ2grg6OkMWHRH8iLv/WP2LodTUz1cz5qiV0srzd0j3Elx8zmg2xj2+SVxdHgtCIW8ppzxO/VGQ9Stc45tVjGOPPzlXzTsvcRuIDR5NGS+MWuKoWuCCziXG5WI2vnorWcdVJYgoJeBwPJ397rHUwMqBxNIDuTu9ZCyyqY+HsmxOqD5ssT4z12keKo3tBfXa5wy4bqHRwv7bG39hQdjw+rwF9PTDEXyB8cfWEILGk5dokEuOulh4pjmNYS9ohwqihaA0t6V7CLeQvr4m6618mp+/wBOIqfk1NbP+2VFNlsvl+VlmhpZJbZcLfrHJfQZHCw3YxvmBn7VcuNuqAB46q2MZLYYmtYbDkOZ8Vgscr6H3rkMiGZOpV+jyQcXTRWa5wIN7LKY81VzEHYNn9s8ZwENFDXzxxg3EXFxMP8ANOXsW0Nmt89JPwQ7Q0ppnf8AiIBxMPm3Uel1owi2YUBzgboPYOE4vh+MU4qMMrIKqL60TwbefcuevHuF4rXYVVMqsOqZqedv043EHyPetmYBvqxCBjIsaoWVmX42E9G8+mh9yDeyL5ez2N0O0GGxYhhsofDIMxzYebSO9fUQEREBERAREQEREBERAUO0+5SoOiD4W1+0VNs1hbqqYcczupBHftu+4anyXnzaHGa3G6ySsr5jJK/lyaO4DkF9/eZtB89bRzCJ16alvDD42PWPtHwXSpn3BQcd/AXgO7lR0XD2Re6h4L2gjUKsUxza9BHG5h0sp6cc9Vl6pF1UxtJugqCHZhWCWAyClAtdRwd6siCvAOSFikaoUGMxqRGrXUXQOBOBW5IgqGq3DkgOatyQVssT9Vm55rG8N5IMROSxuKzgKrggwHjOjclYWAudVLrc0ibeQA9n7kHadktpcQ2Yrm1FC/qGwlhcepKPH26r0TsttFQ7S4aytoHkfRkid2ondx+zvXldrxkWmwOV+5ds3fbTP2a2ghne61JMRHUt7m6cXpqg9LIqRlr2hzTcEXFuaugIiICIiAiIgIiIC69t1jIwPZqrqWm0729FD+m7L3C59F2A6LTm+jF/lGKU+Fsd1aZnSSD89wyHs+KDV75OJ8gvex19AuPK4hlxqE4rVEjDzs9vkQpk5IOJG4Nc+3ZJ9xFwpmtqFYtuXD+/NVYbst3ZIJjHCPNXusfDwFWac0EopKhBKImiCB/ey+3gezk+J00lfU1NPQYXC7gkrag9Qu+qwDN7vBcXZ7CpMZxujw2J3C6omDS76rdXH0AJ9F9fGMQix/aWiw+nDosHhnjpKOFhtwRFwaXfpOuXE+SCC7YmlIYIsexE6GbijgafENsSB5q8eD7N4y4RYFilRRVhyjpcVa3hkPc2VmQPdcarNvPwakwXan5vwqm6KnZSxHhaCbk8Wbj3nvXIxDZ/Dhurw3HGU5bX/KDC94P4xvG8WcNCRYAEIOo4hQ1OHVklHWwvgqIncMkTxmD93uK49l2t8x2l2PnlqDx4rggY5srj1p6RzuHhPeWEjPuK6ncaDOyABmrKqnVBUqDorWzQ6IKAKj1lCq4IOORmsJcXzdGzkM1yXarjUh45Xv8AFBzRZjM/RZGm4u7VcQSccjrdgZDxKy9J+CB8vag9K7qMZOMbHUnSOvPSE0z89eHsn9UhdyWkdw2LNixSuwp7sqmMSxj85mR9x9y3cgIiICIiAiIgIiIKTyMhhklldwsY0uce4DMrzJtBXvxTFausl7U8rnjwuch7LLee8vEfm7ZOq4TZ9TaBv87X3XXn2YkHW+X9/gg+bV36QSNGYvl3g6/ercQc3I35jyV5RoQL+C4ptC8MBu1+bT3HuQL2eCojyd5rHK6wJ7lYniLXd4QZTkqGMg3ZpzWQ6BAghwOV0CvyUEIIVT3eCsqoO07t7v2shjYbSS01SyP9MxPsuwbuzsjheG4fX4zH8rxiqqxFBB2+is8Na7h0bmdT6LoGF10+F4jTV9KQJqeRsjL6Eg3sfPRff2qwxjXN2mwIH5pq5Ol4ma0c17ujeORDswfFBsreDvFxHZjaD5uo8PpJWiBknHMXZ3vll3WXOl2mwvFN31Fi21mHRuo6ufonxRs42sPG4B458r3GY5LWe3W11FtVQ4VO6gMeLQNLKqUkhhaNGi2oJufBZNsdq4cfw/CsC2foH09BTtYWwAXc+W1g0DmBc56km/JBy4qTCsNxrasYNOJcJ+YZHscZOO/GGWF/0joc8s1r0gjW9127F2N2Z2dfgXE12LV72S4iGm4gjbmyG/N1+sf/AMXUDa+eqCQpVVIKCVB0TmpQU0Kq8qztFx3nNAkNmOPguFC4ti4WmxkOfgFnndaF3kuLTnrE9yDlOsyIMAvyB+1SXccrWN7LMye8kLFd3b+mcmDu8Vnjj6JgadTr4oPvbKYs7BMfw/EG6QTNc79HR3uJXq2J7XsDmO4mkXB7145OQaw/SH2r1Hu3xH502Lwqoc7ikEIif5s6v2e9B2ZERAREQEREBQdCpUONmknTmg1LvoxLjq6LDmOyiYZXgd7sh7gfatVTOzXYNscT+d9oa+tDuJj5SGeDW9Ue4BdblPVQYXusVx5m8bSD3LM6xvxaLE6w7OiD5lTI9jCx/oe8feuTTO46aM9zbfFYKosLzGdVaiP8ne0/Rdl7EHPb2SiiI5e1WbqUEhVcr8lRyCqJZEEiwzdoMyvu4VU7QbONNbRRVEEEjLSB8PHFK0j6bTy8x5L4ZsWkHSy7PXup6PE66ukmrop5a+aMTUr2gsDQ05g9rtW1GiCf+kOz9T+Er9j6bpSbl1FWyU7HfzcwPRc2XF8Uw3C/luAbMswSjqBYYgyJ8sjmn/au0HoF8jEhTz4VUVLqihnmY+Po5oW9DM8EniEkeQOQ1sfNbTxnbSo2R2e2WjjoYqqGpoW9Mxzi02DGaEAjnzQaRe4vc57yS5/WJcb3Pf5lYjqu/wC2uK7HY5hHy3BaE0GM9OzpIeAs4m58RyPC7z1Wvze5tpzQWvkoUDRSgsFKqFJKCj1xZTZch5yK4kuaDFVOvFbxWKFoDS9+TeQ7yqzP4jwrPT3mlbfsRj3oORStPEZZcjyHcFeK75DJy5KsrjK4sb2fpHv8FkfwwxEDnYBBjc7ikPhl7Fv/AHDVvS7O1tGf9HqeJvk8feCvP8Lc7HRbc3D1vRY/XUjnZVFNxAeLHD7HIN5IiICIiAiIgg5iy+HtpiTcL2ZxCpvZ/RFkYPNzsh8V9w6ZrXO+apc3CqKkbxcMkxe7I26ot9qDTVS7rEd+S4khyK5M7c8lx3A80HHceqFgkzBXIkHn6LjvGR7Xqg+bXdWUHuKz0J4uk8bH4rFXDqeqjDDapLe9pQfUYFbmqDtDzVtXnzQX+isZWQjJYjqgkapyVeaILcj5Ls2MU81fLWQ0QbPNHiNQ90LXN4+EhgBDdSOqdF1g9knTLVdxxf5sfWSR4lTyQEvtFVSj8cBo5szG59/Wa79IIOpSNc0vZIxzHtyLXCxB7iDn7VtbeBgmKYpspsrU4ZRT1MVPQAS9EOJzbsZbLXlyXT8YhczBJZJq19a3jjbSSTR8bxmeICVvECLcuIfohbN2Xo8egwGhqtldoKfEYfk7DJh9eQ9rHcIu1sjc22zFig0a4Oa5zXBzXNNnAggjzWF+q2tvQxBlbhDGYts3NhuNNnZ/KHMa9kjM7hsze1yyK1ZIM0FW6KCpCII5JdEIQVdldfOqnZL6En4s+a+TUu4n+SDFqVzqe7Yg1upXAX0KXIBByoow1gaNefmqO4nvt9FizkFrcuaxHga0W6xPJBaFq7fu3xAYbtnhc7jZrpehcfB44fiQurwtuAbWyXIgc6GaOVnajeHD0N0Hrged1K42H1La2hp6tnYnibI3ycAftXJQEREBERAWOaKOaN0c0bZI3ZFrhcH0WREHS8b3bYBibXPp4n0E5+nT9m/i03Hsstc43us2goS51E2Gvi5dE7hd6tcfgVvpEHlPEcDxWgP8tw2thPfJE4D26e9fKlHA22XjnovYBGS4NVg2F1YPyvDqSe+vSQNdf2hB47q2XDivpbGYDPj9bVsp3W+R0ctU/LUNGnrey9M1O73ZGpN5cBosvqsLfgQuS7Z/C8KwOvp8Jw+mo2y08jXCGMN4uqdeZQeXDfpBfmb5qTqVMg/CD0VbdYoMruSxuCtbJQUFCoVkQRoF9jZ2WrbVtgZM5tC28tUxwDouib2i5py8B3khfI5fwXYsZa+GQ0kTI6TA3zC1RAwyRygaPe4El7hnkTl3IOExwGCYlKGlkc9XExjBlp0jyPS4Hr4ps03FJcapoMCmnp62okDGvgcQbcybcgLn0WbHad7YYhQgSYVAS2Kdkgf0kjtXPt2XOtk02sBYaXW7N1+HbOwYJTVuDCnlrZadnyqRsgfIH2HE037IvfLJB8zffUCHZOhpHv45ZqtlibXIa11z8FoyQ2aB6rv29qTaGrxhtRjGHSUtFF+DpeE8cdjz4hlxH+C6BKckENKOUA/BSggapfJFH0kFJc2FfNjjD6yNjtHPAPtX1XC7SFxxGGVsEh0bID+0EF9rsK+ZNp8Uwxo6lPUvYz9G92+6yxUZswBepsf2C2Y2hqHVOJ4XG+odbimje6NzvMtIvouDT7qtjoHAtwtxtyfUSEf2kHnMtcbFwsvq4PsvjGMFvzbhdTK0nttjs39Y5BekaDZHZ7D7GjweijdycYg4+05r7bQG2AyGgHJBpLAtzuJTuD8ZrIaSM/5uL8I/25NHvWxMD3f7O4OWvjoBPO3Ppqo9I72aD0C7WiCrRawsLBWREBERAREQEREBERAREQFSdglhfGdHtLfarqDmM0HkqvgfBXyRP1ieWEdxBsVxnZOK+9tpG1m12KgcqyS36xXwJB1ygtfqrGVe2RVSgrdL5pzUoBNmkjuXfa44rT4hNKyGOZs7zaF34Ce31Q4DhkA7uv5Lodrix0OS7HBVurnVdRQumpqp5bJPBxCSnnLntYeq4ZZuGRvzzQMTlpX4PiApaP5NOJIRURyxGKRgu63VB4DnzAZ+iu/4W7Y6upMNhxFlVs9jbaWIR1ljSuk6os5rx1XA655rpOMfLn4BWNq+j6KGaJglpZhJFL1nAi1zwkWvYFo/NXdt3u2ce0fyTZTGsJpqiMQFkctgWlrGfSYedhqD6IMO86k2hodlhFXYpT4phjqiLgnfHwVDTnYG3VcPFakdotlbdUOzjdmpKjZXF5hA2rYybDWzkxsdc9bgdm0i3LJa3IyQYG81ZVAzKtyQRzQ6JbNDogq7slKpl4CRyBKkjJXeOKKYd7D8EHrqhkMtHTyH6UbXH1C5C4uGN4cOpW90LPgFykBERAREQEREBERAREQEREBERAREQFV7gxhc42AFyrKkw4oZAebSEHlTFqo1mMVNU43Ms73+1xK+W85+v3Lm1DQ2pcBq1xHxXCceugvyCoVd2gVCgi6XzRSgcstV2nDMJqsOlruk6CSOMwxukglDwHfKYsjzByOq6ucmnXTku3YlFgtXilTHJUOpK5kjmmb8XxuB7XNuuf8Am/MoOtYk4DEKwg5fKJLn+eV37dhgOLYbtvhNTW0M0VNNBJJHNw8Ubg6MkdYZA6ZHNdexyke3DqiXEpqSepLozBM1vRzSNJdxFw+mPz+t+ktt7Oy7WYXgGHSRwUmN0JpY3MiaegqI28IsLnqvsLDkUGh6/wDyhVf7+T+0VhutjbxhspV0D6zD6KTDcbE7empJonQPLTe5LOyfMe1a4H2IMbu2ptkqv7SkFBBS+Sc0OiCrjmrk9U/on4KvIqHGzJD3Mefcg9eYZ/k+l/3LPgFylw8HkbNhVFLH2HwMcPItFlzEBERAREQEREBERAREQEREBERAREQFV5sxx8FZYas2pZj+Yfgg8o1GdXMfznn4rgfTXLeevIfzSVx428T0B/JUJV35GyoUEA5qb5oEJQSTlmu1Y3WyUrZGtbBLHJiVUZI5og5rrCPXK49DddU1BHguz4qIKtkkk75YqaWpfUQVbY+kjBka3ijktm1wLf4WQYa+OFuDVJiYW05FNVwxF3F0Bl4myNB1Iu0ewdy71tptDiuz+EbHS4RWvp+LDuu0Wcx1mxgcTTrquj14YMIqYYp4p+jpqFhfE7iaXBz7i9vHwXfq3ARvB2MwGowOsh+V4ZT9BLTyO1Ia0EEjNp6uV+9Bw9tMRG1W7HDdoK2mjjr4qvoS+MWBF3A+hsDbwWrAdfYto49hddgu5yCgxKnMFSzE+swuDsuJ1jcZdy1bGEFH6qQclEmqN0QSodopshCCoU2vFIO9p+CqVkb+Lk/QKD1Bu9qflexOBy3/ANDjafNo4fsXY10fcy4u3f0Ad9CSZo/pHLvCAiIgIiICIiAiIgIiICIiAiIgIiICwVv/AGSf/du+CzriYs7gwysf9WB5/ZKDyg93VkPc1Vhba58Fd2UZ8gpA4Yj4oOK7VQSpvkqoI5qbWUJdBY5tOQOWh5ru9TW4m2vrJ21VJMx1ZLCyGol6ORwZbJr8rizuyT6Lo57J8l2HajMvH/qdX/8AUgyYzPGcKq+iw4UkxmjZVsc3gfE4cTm5CzSDnmGi1udwtoih2SgwzZ9+IVXzPidTQRmKuppDA91mNvxPGR1HaWqq03wGU8zQ0N/R0gA9gHsXZd6f+QtjP/bP3Y0H1N6Z2gosAp6WtrYMVwqedjoa3owyVrgCQ13D1XAi/WHctUN0v3rYtY5ztxlEHOvwYkWi/IcblroHJBjl0KhhSXQqsR1QZLqCVJ7Kqgq5Z6YcRcPzSsDtFnpXWmB80Horc2OHYGhH58v9sru66RudP+JMDfqzyj9pd3QEREBERAREQEREBERAREQEREBERAXytq5Oi2YxZ97Wo5c/5pX1V8Hbo22Pxn/g5Pgg8zAcV87kWuqVBs2yvCe23uzWGoOaDEDnrZVd5eqm6goK8wg+xOasgggEEHRfWxjFIsRZEY6d8EvTyzzXkDwXP4ezkCB1dD36r5ai9jfuQdkqoJDswajhd0JpaKLjacuMPku3LmO5RtLtM7H8MwWmlpRA/DYDAXcYcHizbHwPVXXWZA8PVDtR32UjwQbCmew7kKeISAyR4n1mh1yLudqtds1Vwc3W9SqHVBEhyKxM5rK7QrC3tIMzjkFW6scwFWyCCVI7Sq82BKyRC7QUHobcm7i2LH/Fy/Yu/roW5X/uPF/xMvxXfUBERAREQEREBERAREQEREBERAREQF1veK/o9iMYde38nI9pAXZF1beeeHYPFz/sm/22oPOMeTpDb1XHnPWWeDW/eVxp/wAYUFQquVgoKCG6o3mpUc+5BOii6E/nXUDVBa+SlQiASoOiIdNLoI5LB9JZ+WvosL+0gy9yjml9FBQVJzWeLRYFlj0yQeitywtsPD41Ep9674ui7mT/AIkU9vy0l/au9ICIiAiIgIiICIiAiIgIiICIiAiIgFdI3wzdDsPUt/KyxM/aB+xd3WuN+E3R7KU0P5Ssb7muKDR1Pk93gVxJD1z7Vy4+qHHwXDdm5x8UAHNQVB1UIB0UfS9qk9lAgkaqVAU3QDol8kRA5JfJSeyq3yQCsL9VlvmqP0QG6ISoYjighXjdYhUPaKlrrFB6C3FVHSbLVcP5Ktd72MP2rZK1J/g/S8VFjkX1aiJ3tjt+6ttoCIiAiIgIiICIiAiIgIiICIiAiIgg6LVm/l9sLwmP61Q8+ob/ABW1Fqbf6bUmCn/aS/BqDTw7DvRcR2pXKkyYPHNcOTNyBfNFFlPJBUqW6qCpCC6qUJUXQWBUnRVahKCUvkovkhOSCOaqVKglBXmiFRZA5qzR3qLdcqdM0G5f8HmT8PtFGOzemd68L/uW5loz/B7ltj2Px/Wghd7CfvW8gglERAREQEREBERAREQEREBERAREQFqLf6bxYLH+dN8Grbq1Dv5LRJgx+lwzezqINQSZEN7guLJ2lmc67iPVYJD1ygi6XUckQL5qRqq2zU2QWsoKZc9E6vJACknJQEKCb5FQSounJBF80JVSo5oLApzUIglLqCpAug2TuDn4Nu8Rh5S0BOvNrmfevQa80blKjo95dO38tBKz2MDvsXpYFBKIiAiIgIiICIiAiIgIiICIiAiIgg6ZarRm/Sr6XaSlphpBSAnzc4n91bzOQXnTe0ah+2le6eNzPxbY7/SYGix/v4oOkO1WB65BaDkdVgkydZBQHNWvkq2zU2sgnklkCkZlA0CqSstslQjwQQCoJVuSWQUupBViMlWyCpUK5VbZoKnRWullNrDNBF0OYsFDrctVI4zkNT3oOwbt6n5JvIwV40fUhp/ntLftXqxosF5g2A2WxfF9ocNrsOpi6npKmJ81QTZjA0gkX5nwC9PDUWzQWREQEREBERAREQEREBERAREQEREEHQrqe3+x8W1WHNDC2GugzglI9rXeB9y7ahQeTcZwatwesdR4lTSU07Tm12jvFp0I8l85gtkWeuS9Z4thOH4vTmDE6SKpivk2Vl7eR1C6hVbotl55CY2VlODnwxVGQ9CCg8+nh5tUfgubfct5z7lsDIJixHEGd1yx37q4ztymHuH4PGqtpPfCwoNJkMIybkoDW37PuW6G7j6Zpyx6bP8A8s3/AJkO5Cn/ANfTf1Vv/Mg004Ny6qoWt+qt0f8AUfT/AOv5v6q371du5KiH43HKp1vqwtH2oNLNa23ZQhv1Vu5u5XDeWMVv9GxXG5bCR28Vrj5NZ9yDRtm/VSzT9Fb1G5fBOeI4gf6Mfuq7NzGBA9avxFw7uNg/dQaGvEG2Lc/NY3AHIjPkvQbdzWzI7c2Iu/8AnaP3Vyot0+yMADn0c8wH5Sofn7CEHnINtna6yQU8sx4IWPlJ+jGL+4L1DSbCbK0TuKDAaEnvkj6Q/tXX26WipaQcNJTQwNHKNgaPcEHmGg2D2mxKxpsFq+F2jpWCIftELuWC7lMTmex+L18NJHcExwXkf7cgFvRSg+bgGD0eA4ZBh2HxdHBCLDvceZPjdfS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559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Övrigt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0" y="1771280"/>
            <a:ext cx="1092888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Fotografering</a:t>
            </a:r>
            <a:endParaRPr lang="sv-SE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>
                <a:solidFill>
                  <a:srgbClr val="00B050"/>
                </a:solidFill>
              </a:rPr>
              <a:t>Inget datum för fotografering är bestämt. Jag hör av mig så snart det dyker upp.</a:t>
            </a:r>
            <a:endParaRPr lang="sv-SE" sz="3200" dirty="0">
              <a:solidFill>
                <a:srgbClr val="00B050"/>
              </a:solidFill>
            </a:endParaRPr>
          </a:p>
          <a:p>
            <a:endParaRPr lang="sv-S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S4BLgMBIgACEQEDEQH/xAAcAAEAAgIDAQAAAAAAAAAAAAAAAQIDBwQGCAX/xABUEAABAwIDBAcDBgkGCgsAAAABAAIDBBEFITEGBxJBEyIyUWFxgZGhsRQVQlLB0SMzU2JykqLC4SSCk5Sy8AgmNUNEVWNzdNIWFzQ2VGRldYPD8f/EABYBAQEBAAAAAAAAAAAAAAAAAAACAf/EABcRAQADAAAAAAAAAAAAAAAAAAAREiH/2gAMAwEAAhEDEQA/AN4oiICIiAiIgIiICIiAiLBV1MFJTvqKqZkMLBd0j3ABvqgzrFUTRwxPlmkbFG0Xc97rBo8TyWuNpt7mGULXQ4NEa6flI7qxjx7z7lqLaXa/GNoZi7Eqt74werC3qsZ5N+/PxQbN263sCkEtPsy+ORzO1VvHE2/cwc/NdDp98G2kL+KSekqWXzDqdtv2V1X8bFw94svhv44pCCSC02uEG7cK36VOTcVwWJ351PKW+4grtNLvn2XlYHVDK6B/NrogR7ivN0dXI0dazvMBciOtYcjG30Qejjvk2RH+eq/6v/FUdvn2SAuJaxx7hB/FaBbE8tDjTZEZG/L2qejcM/k/v/ig3dW778GYD8hw2undy4y2MH3n4LpuM76dpKq7cLpqSjaeYZ0jx7cvctbOq+MAtYwDx1XFmqZJMrm3cNEHb494+2wqmyux6YHi7B4Lfq2str7B70o8QkFBtI+GGc5R1Q6jZD3Ecj7l5+w6MmXpT2W538VyXyHpbjRuXqg9ktcH2LSCDmCOYV15b2Y29xvZ4tZSVZfBfOGXrM9nL0W3tkN62FY1IykxMNoKs5Bxd+CefAnT19qDYyKjXtcA4OBB0I5q10EoiICIiAiIgIiICIiAiIgIiICIiAig6L4W1m0tHszhjqurJc85RQNPWkPhf23Qfddovi7QbT4Rs7EH4pVtY4i7Ym9Z7vJuvqtM49vZ2grg6OkMWHRH8iLv/WP2LodTUz1cz5qiV0srzd0j3Elx8zmg2xj2+SVxdHgtCIW8ppzxO/VGQ9Stc45tVjGOPPzlXzTsvcRuIDR5NGS+MWuKoWuCCziXG5WI2vnorWcdVJYgoJeBwPJ397rHUwMqBxNIDuTu9ZCyyqY+HsmxOqD5ssT4z12keKo3tBfXa5wy4bqHRwv7bG39hQdjw+rwF9PTDEXyB8cfWEILGk5dokEuOulh4pjmNYS9ohwqihaA0t6V7CLeQvr4m6618mp+/wBOIqfk1NbP+2VFNlsvl+VlmhpZJbZcLfrHJfQZHCw3YxvmBn7VcuNuqAB46q2MZLYYmtYbDkOZ8Vgscr6H3rkMiGZOpV+jyQcXTRWa5wIN7LKY81VzEHYNn9s8ZwENFDXzxxg3EXFxMP8ANOXsW0Nmt89JPwQ7Q0ppnf8AiIBxMPm3Uel1owi2YUBzgboPYOE4vh+MU4qMMrIKqL60TwbefcuevHuF4rXYVVMqsOqZqedv043EHyPetmYBvqxCBjIsaoWVmX42E9G8+mh9yDeyL5ez2N0O0GGxYhhsofDIMxzYebSO9fUQEREBERAREQEREBERAUO0+5SoOiD4W1+0VNs1hbqqYcczupBHftu+4anyXnzaHGa3G6ySsr5jJK/lyaO4DkF9/eZtB89bRzCJ16alvDD42PWPtHwXSpn3BQcd/AXgO7lR0XD2Re6h4L2gjUKsUxza9BHG5h0sp6cc9Vl6pF1UxtJugqCHZhWCWAyClAtdRwd6siCvAOSFikaoUGMxqRGrXUXQOBOBW5IgqGq3DkgOatyQVssT9Vm55rG8N5IMROSxuKzgKrggwHjOjclYWAudVLrc0ibeQA9n7kHadktpcQ2Yrm1FC/qGwlhcepKPH26r0TsttFQ7S4aytoHkfRkid2ondx+zvXldrxkWmwOV+5ds3fbTP2a2ghne61JMRHUt7m6cXpqg9LIqRlr2hzTcEXFuaugIiICIiAiIgIiIC69t1jIwPZqrqWm0729FD+m7L3C59F2A6LTm+jF/lGKU+Fsd1aZnSSD89wyHs+KDV75OJ8gvex19AuPK4hlxqE4rVEjDzs9vkQpk5IOJG4Nc+3ZJ9xFwpmtqFYtuXD+/NVYbst3ZIJjHCPNXusfDwFWac0EopKhBKImiCB/ey+3gezk+J00lfU1NPQYXC7gkrag9Qu+qwDN7vBcXZ7CpMZxujw2J3C6omDS76rdXH0AJ9F9fGMQix/aWiw+nDosHhnjpKOFhtwRFwaXfpOuXE+SCC7YmlIYIsexE6GbijgafENsSB5q8eD7N4y4RYFilRRVhyjpcVa3hkPc2VmQPdcarNvPwakwXan5vwqm6KnZSxHhaCbk8Wbj3nvXIxDZ/Dhurw3HGU5bX/KDC94P4xvG8WcNCRYAEIOo4hQ1OHVklHWwvgqIncMkTxmD93uK49l2t8x2l2PnlqDx4rggY5srj1p6RzuHhPeWEjPuK6ncaDOyABmrKqnVBUqDorWzQ6IKAKj1lCq4IOORmsJcXzdGzkM1yXarjUh45Xv8AFBzRZjM/RZGm4u7VcQSccjrdgZDxKy9J+CB8vag9K7qMZOMbHUnSOvPSE0z89eHsn9UhdyWkdw2LNixSuwp7sqmMSxj85mR9x9y3cgIiICIiAiIgIiIKTyMhhklldwsY0uce4DMrzJtBXvxTFausl7U8rnjwuch7LLee8vEfm7ZOq4TZ9TaBv87X3XXn2YkHW+X9/gg+bV36QSNGYvl3g6/ercQc3I35jyV5RoQL+C4ptC8MBu1+bT3HuQL2eCojyd5rHK6wJ7lYniLXd4QZTkqGMg3ZpzWQ6BAghwOV0CvyUEIIVT3eCsqoO07t7v2shjYbSS01SyP9MxPsuwbuzsjheG4fX4zH8rxiqqxFBB2+is8Na7h0bmdT6LoGF10+F4jTV9KQJqeRsjL6Eg3sfPRff2qwxjXN2mwIH5pq5Ol4ma0c17ujeORDswfFBsreDvFxHZjaD5uo8PpJWiBknHMXZ3vll3WXOl2mwvFN31Fi21mHRuo6ufonxRs42sPG4B458r3GY5LWe3W11FtVQ4VO6gMeLQNLKqUkhhaNGi2oJufBZNsdq4cfw/CsC2foH09BTtYWwAXc+W1g0DmBc56km/JBy4qTCsNxrasYNOJcJ+YZHscZOO/GGWF/0joc8s1r0gjW9127F2N2Z2dfgXE12LV72S4iGm4gjbmyG/N1+sf/AMXUDa+eqCQpVVIKCVB0TmpQU0Kq8qztFx3nNAkNmOPguFC4ti4WmxkOfgFnndaF3kuLTnrE9yDlOsyIMAvyB+1SXccrWN7LMye8kLFd3b+mcmDu8Vnjj6JgadTr4oPvbKYs7BMfw/EG6QTNc79HR3uJXq2J7XsDmO4mkXB7145OQaw/SH2r1Hu3xH502Lwqoc7ikEIif5s6v2e9B2ZERAREQEREBQdCpUONmknTmg1LvoxLjq6LDmOyiYZXgd7sh7gfatVTOzXYNscT+d9oa+tDuJj5SGeDW9Ue4BdblPVQYXusVx5m8bSD3LM6xvxaLE6w7OiD5lTI9jCx/oe8feuTTO46aM9zbfFYKosLzGdVaiP8ne0/Rdl7EHPb2SiiI5e1WbqUEhVcr8lRyCqJZEEiwzdoMyvu4VU7QbONNbRRVEEEjLSB8PHFK0j6bTy8x5L4ZsWkHSy7PXup6PE66ukmrop5a+aMTUr2gsDQ05g9rtW1GiCf+kOz9T+Er9j6bpSbl1FWyU7HfzcwPRc2XF8Uw3C/luAbMswSjqBYYgyJ8sjmn/au0HoF8jEhTz4VUVLqihnmY+Po5oW9DM8EniEkeQOQ1sfNbTxnbSo2R2e2WjjoYqqGpoW9Mxzi02DGaEAjnzQaRe4vc57yS5/WJcb3Pf5lYjqu/wC2uK7HY5hHy3BaE0GM9OzpIeAs4m58RyPC7z1Wvze5tpzQWvkoUDRSgsFKqFJKCj1xZTZch5yK4kuaDFVOvFbxWKFoDS9+TeQ7yqzP4jwrPT3mlbfsRj3oORStPEZZcjyHcFeK75DJy5KsrjK4sb2fpHv8FkfwwxEDnYBBjc7ikPhl7Fv/AHDVvS7O1tGf9HqeJvk8feCvP8Lc7HRbc3D1vRY/XUjnZVFNxAeLHD7HIN5IiICIiAiIgg5iy+HtpiTcL2ZxCpvZ/RFkYPNzsh8V9w6ZrXO+apc3CqKkbxcMkxe7I26ot9qDTVS7rEd+S4khyK5M7c8lx3A80HHceqFgkzBXIkHn6LjvGR7Xqg+bXdWUHuKz0J4uk8bH4rFXDqeqjDDapLe9pQfUYFbmqDtDzVtXnzQX+isZWQjJYjqgkapyVeaILcj5Ls2MU81fLWQ0QbPNHiNQ90LXN4+EhgBDdSOqdF1g9knTLVdxxf5sfWSR4lTyQEvtFVSj8cBo5szG59/Wa79IIOpSNc0vZIxzHtyLXCxB7iDn7VtbeBgmKYpspsrU4ZRT1MVPQAS9EOJzbsZbLXlyXT8YhczBJZJq19a3jjbSSTR8bxmeICVvECLcuIfohbN2Xo8egwGhqtldoKfEYfk7DJh9eQ9rHcIu1sjc22zFig0a4Oa5zXBzXNNnAggjzWF+q2tvQxBlbhDGYts3NhuNNnZ/KHMa9kjM7hsze1yyK1ZIM0FW6KCpCII5JdEIQVdldfOqnZL6En4s+a+TUu4n+SDFqVzqe7Yg1upXAX0KXIBByoow1gaNefmqO4nvt9FizkFrcuaxHga0W6xPJBaFq7fu3xAYbtnhc7jZrpehcfB44fiQurwtuAbWyXIgc6GaOVnajeHD0N0Hrged1K42H1La2hp6tnYnibI3ycAftXJQEREBERAWOaKOaN0c0bZI3ZFrhcH0WREHS8b3bYBibXPp4n0E5+nT9m/i03Hsstc43us2goS51E2Gvi5dE7hd6tcfgVvpEHlPEcDxWgP8tw2thPfJE4D26e9fKlHA22XjnovYBGS4NVg2F1YPyvDqSe+vSQNdf2hB47q2XDivpbGYDPj9bVsp3W+R0ctU/LUNGnrey9M1O73ZGpN5cBosvqsLfgQuS7Z/C8KwOvp8Jw+mo2y08jXCGMN4uqdeZQeXDfpBfmb5qTqVMg/CD0VbdYoMruSxuCtbJQUFCoVkQRoF9jZ2WrbVtgZM5tC28tUxwDouib2i5py8B3khfI5fwXYsZa+GQ0kTI6TA3zC1RAwyRygaPe4El7hnkTl3IOExwGCYlKGlkc9XExjBlp0jyPS4Hr4ps03FJcapoMCmnp62okDGvgcQbcybcgLn0WbHad7YYhQgSYVAS2Kdkgf0kjtXPt2XOtk02sBYaXW7N1+HbOwYJTVuDCnlrZadnyqRsgfIH2HE037IvfLJB8zffUCHZOhpHv45ZqtlibXIa11z8FoyQ2aB6rv29qTaGrxhtRjGHSUtFF+DpeE8cdjz4hlxH+C6BKckENKOUA/BSggapfJFH0kFJc2FfNjjD6yNjtHPAPtX1XC7SFxxGGVsEh0bID+0EF9rsK+ZNp8Uwxo6lPUvYz9G92+6yxUZswBepsf2C2Y2hqHVOJ4XG+odbimje6NzvMtIvouDT7qtjoHAtwtxtyfUSEf2kHnMtcbFwsvq4PsvjGMFvzbhdTK0nttjs39Y5BekaDZHZ7D7GjweijdycYg4+05r7bQG2AyGgHJBpLAtzuJTuD8ZrIaSM/5uL8I/25NHvWxMD3f7O4OWvjoBPO3Ppqo9I72aD0C7WiCrRawsLBWREBERAREQEREBERAREQFSdglhfGdHtLfarqDmM0HkqvgfBXyRP1ieWEdxBsVxnZOK+9tpG1m12KgcqyS36xXwJB1ygtfqrGVe2RVSgrdL5pzUoBNmkjuXfa44rT4hNKyGOZs7zaF34Ce31Q4DhkA7uv5Lodrix0OS7HBVurnVdRQumpqp5bJPBxCSnnLntYeq4ZZuGRvzzQMTlpX4PiApaP5NOJIRURyxGKRgu63VB4DnzAZ+iu/4W7Y6upMNhxFlVs9jbaWIR1ljSuk6os5rx1XA655rpOMfLn4BWNq+j6KGaJglpZhJFL1nAi1zwkWvYFo/NXdt3u2ce0fyTZTGsJpqiMQFkctgWlrGfSYedhqD6IMO86k2hodlhFXYpT4phjqiLgnfHwVDTnYG3VcPFakdotlbdUOzjdmpKjZXF5hA2rYybDWzkxsdc9bgdm0i3LJa3IyQYG81ZVAzKtyQRzQ6JbNDogq7slKpl4CRyBKkjJXeOKKYd7D8EHrqhkMtHTyH6UbXH1C5C4uGN4cOpW90LPgFykBERAREQEREBERAREQEREBERAREQFV7gxhc42AFyrKkw4oZAebSEHlTFqo1mMVNU43Ms73+1xK+W85+v3Lm1DQ2pcBq1xHxXCceugvyCoVd2gVCgi6XzRSgcstV2nDMJqsOlruk6CSOMwxukglDwHfKYsjzByOq6ucmnXTku3YlFgtXilTHJUOpK5kjmmb8XxuB7XNuuf8Am/MoOtYk4DEKwg5fKJLn+eV37dhgOLYbtvhNTW0M0VNNBJJHNw8Ubg6MkdYZA6ZHNdexyke3DqiXEpqSepLozBM1vRzSNJdxFw+mPz+t+ktt7Oy7WYXgGHSRwUmN0JpY3MiaegqI28IsLnqvsLDkUGh6/wDyhVf7+T+0VhutjbxhspV0D6zD6KTDcbE7empJonQPLTe5LOyfMe1a4H2IMbu2ptkqv7SkFBBS+Sc0OiCrjmrk9U/on4KvIqHGzJD3Mefcg9eYZ/k+l/3LPgFylw8HkbNhVFLH2HwMcPItFlzEBERAREQEREBERAREQEREBERAREQFV5sxx8FZYas2pZj+Yfgg8o1GdXMfznn4rgfTXLeevIfzSVx428T0B/JUJV35GyoUEA5qb5oEJQSTlmu1Y3WyUrZGtbBLHJiVUZI5og5rrCPXK49DddU1BHguz4qIKtkkk75YqaWpfUQVbY+kjBka3ijktm1wLf4WQYa+OFuDVJiYW05FNVwxF3F0Bl4myNB1Iu0ewdy71tptDiuz+EbHS4RWvp+LDuu0Wcx1mxgcTTrquj14YMIqYYp4p+jpqFhfE7iaXBz7i9vHwXfq3ARvB2MwGowOsh+V4ZT9BLTyO1Ia0EEjNp6uV+9Bw9tMRG1W7HDdoK2mjjr4qvoS+MWBF3A+hsDbwWrAdfYto49hddgu5yCgxKnMFSzE+swuDsuJ1jcZdy1bGEFH6qQclEmqN0QSodopshCCoU2vFIO9p+CqVkb+Lk/QKD1Bu9qflexOBy3/ANDjafNo4fsXY10fcy4u3f0Ad9CSZo/pHLvCAiIgIiICIiAiIgIiICIiAiIgIiICwVv/AGSf/du+CzriYs7gwysf9WB5/ZKDyg93VkPc1Vhba58Fd2UZ8gpA4Yj4oOK7VQSpvkqoI5qbWUJdBY5tOQOWh5ru9TW4m2vrJ21VJMx1ZLCyGol6ORwZbJr8rizuyT6Lo57J8l2HajMvH/qdX/8AUgyYzPGcKq+iw4UkxmjZVsc3gfE4cTm5CzSDnmGi1udwtoih2SgwzZ9+IVXzPidTQRmKuppDA91mNvxPGR1HaWqq03wGU8zQ0N/R0gA9gHsXZd6f+QtjP/bP3Y0H1N6Z2gosAp6WtrYMVwqedjoa3owyVrgCQ13D1XAi/WHctUN0v3rYtY5ztxlEHOvwYkWi/IcblroHJBjl0KhhSXQqsR1QZLqCVJ7Kqgq5Z6YcRcPzSsDtFnpXWmB80Horc2OHYGhH58v9sru66RudP+JMDfqzyj9pd3QEREBERAREQEREBERAREQEREBERAXytq5Oi2YxZ97Wo5c/5pX1V8Hbo22Pxn/g5Pgg8zAcV87kWuqVBs2yvCe23uzWGoOaDEDnrZVd5eqm6goK8wg+xOasgggEEHRfWxjFIsRZEY6d8EvTyzzXkDwXP4ezkCB1dD36r5ai9jfuQdkqoJDswajhd0JpaKLjacuMPku3LmO5RtLtM7H8MwWmlpRA/DYDAXcYcHizbHwPVXXWZA8PVDtR32UjwQbCmew7kKeISAyR4n1mh1yLudqtds1Vwc3W9SqHVBEhyKxM5rK7QrC3tIMzjkFW6scwFWyCCVI7Sq82BKyRC7QUHobcm7i2LH/Fy/Yu/roW5X/uPF/xMvxXfUBERAREQEREBERAREQEREBERAREQF1veK/o9iMYde38nI9pAXZF1beeeHYPFz/sm/22oPOMeTpDb1XHnPWWeDW/eVxp/wAYUFQquVgoKCG6o3mpUc+5BOii6E/nXUDVBa+SlQiASoOiIdNLoI5LB9JZ+WvosL+0gy9yjml9FBQVJzWeLRYFlj0yQeitywtsPD41Ep9674ui7mT/AIkU9vy0l/au9ICIiAiIgIiICIiAiIgIiICIiAiIgFdI3wzdDsPUt/KyxM/aB+xd3WuN+E3R7KU0P5Ssb7muKDR1Pk93gVxJD1z7Vy4+qHHwXDdm5x8UAHNQVB1UIB0UfS9qk9lAgkaqVAU3QDol8kRA5JfJSeyq3yQCsL9VlvmqP0QG6ISoYjighXjdYhUPaKlrrFB6C3FVHSbLVcP5Ktd72MP2rZK1J/g/S8VFjkX1aiJ3tjt+6ttoCIiAiIgIiICIiAiIgIiICIiAiIgg6LVm/l9sLwmP61Q8+ob/ABW1Fqbf6bUmCn/aS/BqDTw7DvRcR2pXKkyYPHNcOTNyBfNFFlPJBUqW6qCpCC6qUJUXQWBUnRVahKCUvkovkhOSCOaqVKglBXmiFRZA5qzR3qLdcqdM0G5f8HmT8PtFGOzemd68L/uW5loz/B7ltj2Px/Wghd7CfvW8gglERAREQEREBERAREQEREBERAREQFqLf6bxYLH+dN8Grbq1Dv5LRJgx+lwzezqINQSZEN7guLJ2lmc67iPVYJD1ygi6XUckQL5qRqq2zU2QWsoKZc9E6vJACknJQEKCb5FQSounJBF80JVSo5oLApzUIglLqCpAug2TuDn4Nu8Rh5S0BOvNrmfevQa80blKjo95dO38tBKz2MDvsXpYFBKIiAiIgIiICIiAiIgIiICIiAiIgg6ZarRm/Sr6XaSlphpBSAnzc4n91bzOQXnTe0ah+2le6eNzPxbY7/SYGix/v4oOkO1WB65BaDkdVgkydZBQHNWvkq2zU2sgnklkCkZlA0CqSstslQjwQQCoJVuSWQUupBViMlWyCpUK5VbZoKnRWullNrDNBF0OYsFDrctVI4zkNT3oOwbt6n5JvIwV40fUhp/ntLftXqxosF5g2A2WxfF9ocNrsOpi6npKmJ81QTZjA0gkX5nwC9PDUWzQWREQEREBERAREQEREBERAREQEREEHQrqe3+x8W1WHNDC2GugzglI9rXeB9y7ahQeTcZwatwesdR4lTSU07Tm12jvFp0I8l85gtkWeuS9Z4thOH4vTmDE6SKpivk2Vl7eR1C6hVbotl55CY2VlODnwxVGQ9CCg8+nh5tUfgubfct5z7lsDIJixHEGd1yx37q4ztymHuH4PGqtpPfCwoNJkMIybkoDW37PuW6G7j6Zpyx6bP8A8s3/AJkO5Cn/ANfTf1Vv/Mg004Ny6qoWt+qt0f8AUfT/AOv5v6q371du5KiH43HKp1vqwtH2oNLNa23ZQhv1Vu5u5XDeWMVv9GxXG5bCR28Vrj5NZ9yDRtm/VSzT9Fb1G5fBOeI4gf6Mfuq7NzGBA9avxFw7uNg/dQaGvEG2Lc/NY3AHIjPkvQbdzWzI7c2Iu/8AnaP3Vyot0+yMADn0c8wH5Sofn7CEHnINtna6yQU8sx4IWPlJ+jGL+4L1DSbCbK0TuKDAaEnvkj6Q/tXX26WipaQcNJTQwNHKNgaPcEHmGg2D2mxKxpsFq+F2jpWCIftELuWC7lMTmex+L18NJHcExwXkf7cgFvRSg+bgGD0eA4ZBh2HxdHBCLDvceZPjdfS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8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Vi ser fram emot en rolig säsong tillsammans!</a:t>
            </a:r>
            <a:endParaRPr lang="sv-SE" dirty="0"/>
          </a:p>
        </p:txBody>
      </p:sp>
      <p:pic>
        <p:nvPicPr>
          <p:cNvPr id="6150" name="Picture 6" descr="C:\Users\3942\AppData\Local\Microsoft\Windows\Temporary Internet Files\Content.IE5\CH1TQS02\family-1663236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69" y="2531844"/>
            <a:ext cx="2743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80" y="3465625"/>
            <a:ext cx="419100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62181" y="1047037"/>
            <a:ext cx="9651999" cy="712356"/>
          </a:xfrm>
        </p:spPr>
        <p:txBody>
          <a:bodyPr/>
          <a:lstStyle/>
          <a:p>
            <a:pPr algn="ctr"/>
            <a:r>
              <a:rPr lang="sv-SE" dirty="0" smtClean="0"/>
              <a:t>Välkomna till innebandysäsongen 2019/2020!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12" y="2993107"/>
            <a:ext cx="457200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942\AppData\Local\Microsoft\Windows\Temporary Internet Files\Content.IE5\Y5R4F1OB\to-d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27" y="1687176"/>
            <a:ext cx="3584448" cy="3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Kvällens program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0" y="1609355"/>
            <a:ext cx="890833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Presentation av ledare och föräldrar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Träningar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Matcher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Cuper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Kommunikationsvägar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Avgifter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Lagkassa/försäljning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Roller i laget – förväntningar på föräldrar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Klubbdagar på </a:t>
            </a:r>
            <a:r>
              <a:rPr lang="sv-SE" sz="3200" dirty="0" err="1" smtClean="0"/>
              <a:t>John´s</a:t>
            </a:r>
            <a:r>
              <a:rPr lang="sv-SE" sz="3200" dirty="0" smtClean="0"/>
              <a:t> sport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Klädbeställning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219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01" y="3379450"/>
            <a:ext cx="3194228" cy="226108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Presentation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1" y="2565647"/>
            <a:ext cx="522577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3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400" dirty="0" smtClean="0"/>
              <a:t>Johan Norlin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400" dirty="0" smtClean="0"/>
              <a:t>Sara </a:t>
            </a:r>
            <a:r>
              <a:rPr lang="sv-SE" sz="3400" dirty="0" err="1" smtClean="0"/>
              <a:t>Puonti</a:t>
            </a:r>
            <a:endParaRPr lang="sv-SE" sz="3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400" dirty="0" smtClean="0"/>
              <a:t>Jim Karlsson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400" dirty="0" smtClean="0"/>
              <a:t>Nicklas Lind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sp>
        <p:nvSpPr>
          <p:cNvPr id="5" name="textruta 4"/>
          <p:cNvSpPr txBox="1"/>
          <p:nvPr/>
        </p:nvSpPr>
        <p:spPr>
          <a:xfrm>
            <a:off x="864311" y="1908699"/>
            <a:ext cx="108719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400" b="1" dirty="0" smtClean="0"/>
              <a:t>Tränare                                          Lagledare</a:t>
            </a:r>
            <a:endParaRPr lang="sv-SE" sz="3400" b="1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55" y="1976615"/>
            <a:ext cx="2560320" cy="385572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572652" y="3071673"/>
            <a:ext cx="39416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400" dirty="0" smtClean="0"/>
              <a:t>Anna Norlin</a:t>
            </a:r>
            <a:endParaRPr lang="sv-SE" sz="3400" dirty="0"/>
          </a:p>
        </p:txBody>
      </p:sp>
      <p:sp>
        <p:nvSpPr>
          <p:cNvPr id="8" name="AutoShape 4" descr="Bildresultat för sekreterare teckn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27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38" y="4879649"/>
            <a:ext cx="3353562" cy="159448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Träningar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299101" y="1441195"/>
            <a:ext cx="1189289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2 ggr per </a:t>
            </a:r>
            <a:r>
              <a:rPr lang="sv-SE" sz="3200" dirty="0" smtClean="0"/>
              <a:t>vecka. Varierande </a:t>
            </a:r>
            <a:r>
              <a:rPr lang="sv-SE" sz="3200" dirty="0" smtClean="0"/>
              <a:t>tider – se </a:t>
            </a:r>
            <a:r>
              <a:rPr lang="sv-SE" sz="3200" dirty="0" smtClean="0"/>
              <a:t>laget.se</a:t>
            </a:r>
            <a:r>
              <a:rPr lang="sv-SE" dirty="0" smtClean="0">
                <a:solidFill>
                  <a:srgbClr val="00B05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Ska komma i mitten av månaden innan men är ofta försenat. </a:t>
            </a:r>
            <a:r>
              <a:rPr lang="sv-SE" dirty="0" smtClean="0">
                <a:solidFill>
                  <a:srgbClr val="00B050"/>
                </a:solidFill>
              </a:rPr>
              <a:t>Jag lägger in så fort jag får tiderna från klubben.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P07 behöver låna spelare ibland. KAIS har som policy att främja samarbete över åldersgränserna, för allas utvecklings skull. Den som lånas ut till P07 behöver vara en spelare som ligger i framkant i sin utveckling just nu, för att upplevelsen ska bli bra. Tränarna har ansvar för att möjligheten fördelas klokt mellan våra spelare.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00B050"/>
                </a:solidFill>
              </a:rPr>
              <a:t>Har någon frågor, eller känner sig orättvist behandlad, fråga tränarna! Det är viktigt att det här blir bra, för alla. </a:t>
            </a:r>
            <a:endParaRPr lang="sv-SE" sz="3200" dirty="0" smtClean="0"/>
          </a:p>
          <a:p>
            <a:endParaRPr lang="sv-SE" sz="1200" dirty="0" smtClean="0"/>
          </a:p>
          <a:p>
            <a:r>
              <a:rPr lang="sv-SE" sz="3200" b="1" dirty="0" smtClean="0"/>
              <a:t>Mål för säsongen: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Vi ska ha </a:t>
            </a:r>
            <a:r>
              <a:rPr lang="sv-SE" sz="3200" dirty="0" smtClean="0"/>
              <a:t>trevligt </a:t>
            </a:r>
            <a:r>
              <a:rPr lang="sv-SE" sz="3200" dirty="0" smtClean="0"/>
              <a:t>tillsammans och möta varandra med respekt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Alla individer ska få möjlighet att utvecklas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Fokus på rörlighet, snabbhet och klubbteknik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Träna på två sätt att spela försvarspel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Fortsatt fokus på lagarbete – ”Laget före jaget”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3027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Matcher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578560" y="1259262"/>
            <a:ext cx="767961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Seriespel börjar 13 oktober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Matcherna läggs in i </a:t>
            </a:r>
            <a:r>
              <a:rPr lang="sv-SE" sz="3200" dirty="0" smtClean="0"/>
              <a:t>aktiviteter </a:t>
            </a:r>
            <a:r>
              <a:rPr lang="sv-SE" dirty="0" smtClean="0">
                <a:solidFill>
                  <a:srgbClr val="00B050"/>
                </a:solidFill>
              </a:rPr>
              <a:t>på laget.se</a:t>
            </a:r>
            <a:endParaRPr lang="sv-SE" sz="3200" dirty="0" smtClean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Kallelse kommer via laget.se </a:t>
            </a:r>
            <a:r>
              <a:rPr lang="sv-SE" dirty="0" smtClean="0">
                <a:solidFill>
                  <a:srgbClr val="00B050"/>
                </a:solidFill>
              </a:rPr>
              <a:t>Se till att svara!</a:t>
            </a:r>
            <a:endParaRPr lang="sv-SE" dirty="0" smtClean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Eventuellt kan vi behöva turas om att stå över – vi för statistik!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Vi samåker i första hand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Dusch och ombyte</a:t>
            </a:r>
            <a:r>
              <a:rPr lang="sv-SE" sz="3200" dirty="0" smtClean="0"/>
              <a:t>? </a:t>
            </a:r>
            <a:r>
              <a:rPr lang="sv-SE" dirty="0" smtClean="0">
                <a:solidFill>
                  <a:srgbClr val="00B050"/>
                </a:solidFill>
              </a:rPr>
              <a:t>Vi peppar barnen att duscha efter </a:t>
            </a:r>
            <a:r>
              <a:rPr lang="sv-SE" dirty="0" err="1" smtClean="0">
                <a:solidFill>
                  <a:srgbClr val="00B050"/>
                </a:solidFill>
              </a:rPr>
              <a:t>bortamathcher</a:t>
            </a:r>
            <a:r>
              <a:rPr lang="sv-SE" dirty="0" smtClean="0">
                <a:solidFill>
                  <a:srgbClr val="00B050"/>
                </a:solidFill>
              </a:rPr>
              <a:t>. Vi är överens om att det vore bra att duscha. </a:t>
            </a:r>
            <a:endParaRPr lang="sv-S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1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Vid </a:t>
            </a:r>
            <a:r>
              <a:rPr lang="sv-SE" sz="3200" dirty="0" smtClean="0"/>
              <a:t>hemmamatcher: 2 föräldrar i sekretariat och 2 matchvärdar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9" y="4126393"/>
            <a:ext cx="40005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dirty="0" smtClean="0"/>
              <a:t>Cuper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1" y="1518820"/>
            <a:ext cx="10980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Träningscup i Hagfors</a:t>
            </a:r>
            <a:endParaRPr lang="sv-SE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Spelas söndag 6 oktober </a:t>
            </a:r>
            <a:r>
              <a:rPr lang="sv-SE" sz="3200" dirty="0" err="1" smtClean="0"/>
              <a:t>kl</a:t>
            </a:r>
            <a:r>
              <a:rPr lang="sv-SE" sz="3200" dirty="0" smtClean="0"/>
              <a:t> 13-19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Vi gör en heldag tillsammans som start på säsongen </a:t>
            </a:r>
            <a:endParaRPr lang="sv-SE" sz="3200" dirty="0"/>
          </a:p>
          <a:p>
            <a:endParaRPr lang="sv-SE" sz="2200" b="1" dirty="0" smtClean="0"/>
          </a:p>
          <a:p>
            <a:r>
              <a:rPr lang="sv-SE" sz="3200" b="1" dirty="0" smtClean="0"/>
              <a:t>Buster cup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Spelas i Mora 24-26 april 2020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Ett eller två lag</a:t>
            </a:r>
            <a:r>
              <a:rPr lang="sv-SE" sz="3200" dirty="0" smtClean="0"/>
              <a:t>? </a:t>
            </a:r>
            <a:r>
              <a:rPr lang="sv-SE" dirty="0" smtClean="0">
                <a:solidFill>
                  <a:srgbClr val="00B050"/>
                </a:solidFill>
              </a:rPr>
              <a:t>Två!</a:t>
            </a:r>
            <a:endParaRPr lang="sv-SE" sz="3200" dirty="0" smtClean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200" dirty="0" smtClean="0"/>
          </a:p>
          <a:p>
            <a:r>
              <a:rPr lang="sv-SE" sz="3200" b="1" dirty="0" smtClean="0"/>
              <a:t>Storvreta cup</a:t>
            </a:r>
            <a:r>
              <a:rPr lang="sv-SE" sz="3200" b="1" dirty="0" smtClean="0"/>
              <a:t>? </a:t>
            </a:r>
            <a:r>
              <a:rPr lang="sv-SE" b="1" dirty="0" smtClean="0">
                <a:solidFill>
                  <a:srgbClr val="00B050"/>
                </a:solidFill>
              </a:rPr>
              <a:t>Ja, vi kommer fram till att vi vill!</a:t>
            </a:r>
            <a:endParaRPr lang="sv-SE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Spelas i Uppsala 4-6 januari 2020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Världens största </a:t>
            </a:r>
            <a:r>
              <a:rPr lang="sv-SE" sz="3200" dirty="0" err="1" smtClean="0"/>
              <a:t>innebandycup</a:t>
            </a:r>
            <a:r>
              <a:rPr lang="sv-SE" sz="3200" dirty="0" smtClean="0"/>
              <a:t> – ca 600 lag. Vill vi</a:t>
            </a:r>
            <a:r>
              <a:rPr lang="sv-SE" sz="3200" dirty="0" smtClean="0"/>
              <a:t>? </a:t>
            </a:r>
            <a:r>
              <a:rPr lang="sv-SE" sz="3200" dirty="0" smtClean="0">
                <a:solidFill>
                  <a:srgbClr val="00B050"/>
                </a:solidFill>
              </a:rPr>
              <a:t>Ja!</a:t>
            </a:r>
            <a:endParaRPr lang="sv-SE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25" y="4191000"/>
            <a:ext cx="1714500" cy="17145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63" y="3353519"/>
            <a:ext cx="1962912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6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Kommunikations-vägar</a:t>
            </a:r>
            <a:endParaRPr lang="sv-SE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r="5602"/>
          <a:stretch>
            <a:fillRect/>
          </a:stretch>
        </p:blipFill>
        <p:spPr>
          <a:xfrm>
            <a:off x="7236250" y="1533525"/>
            <a:ext cx="4059753" cy="4572000"/>
          </a:xfrm>
        </p:spPr>
      </p:pic>
    </p:spTree>
    <p:extLst>
      <p:ext uri="{BB962C8B-B14F-4D97-AF65-F5344CB8AC3E}">
        <p14:creationId xmlns:p14="http://schemas.microsoft.com/office/powerpoint/2010/main" val="347185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400" smtClean="0"/>
              <a:t>Vem </a:t>
            </a:r>
            <a:r>
              <a:rPr lang="sv-SE" sz="3400" dirty="0" smtClean="0"/>
              <a:t>ska ni </a:t>
            </a:r>
            <a:r>
              <a:rPr lang="sv-SE" sz="3400" smtClean="0"/>
              <a:t>vända er till?</a:t>
            </a:r>
            <a:endParaRPr lang="sv-SE" sz="3400" dirty="0"/>
          </a:p>
        </p:txBody>
      </p:sp>
      <p:sp>
        <p:nvSpPr>
          <p:cNvPr id="3" name="textruta 2"/>
          <p:cNvSpPr txBox="1"/>
          <p:nvPr/>
        </p:nvSpPr>
        <p:spPr>
          <a:xfrm>
            <a:off x="864311" y="1790927"/>
            <a:ext cx="1053711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Frågor om spel och träningsinnehåll</a:t>
            </a:r>
            <a:endParaRPr lang="sv-SE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Tränarna Johan, Sara, Jim eller Nicklas</a:t>
            </a:r>
          </a:p>
          <a:p>
            <a:endParaRPr lang="sv-SE" sz="2200" b="1" dirty="0" smtClean="0"/>
          </a:p>
          <a:p>
            <a:r>
              <a:rPr lang="sv-SE" sz="3200" b="1" dirty="0" smtClean="0"/>
              <a:t>Frågor om betalningar, avgifter osv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Kansliet 0250-30028, kansliet@kaismora.se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2200" dirty="0" smtClean="0"/>
          </a:p>
          <a:p>
            <a:r>
              <a:rPr lang="sv-SE" sz="3200" b="1" dirty="0" smtClean="0"/>
              <a:t>Allt annat</a:t>
            </a:r>
            <a:endParaRPr lang="sv-SE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 smtClean="0"/>
              <a:t>Lagledare Anna, på laget.se, mejl a.norlin@gmail.com, eller </a:t>
            </a:r>
            <a:r>
              <a:rPr lang="sv-SE" sz="3200" dirty="0" smtClean="0"/>
              <a:t>0735-778944</a:t>
            </a:r>
          </a:p>
          <a:p>
            <a:endParaRPr lang="sv-SE" dirty="0" smtClean="0">
              <a:solidFill>
                <a:srgbClr val="00B050"/>
              </a:solidFill>
            </a:endParaRPr>
          </a:p>
          <a:p>
            <a:r>
              <a:rPr lang="sv-SE" dirty="0" smtClean="0">
                <a:solidFill>
                  <a:srgbClr val="00B050"/>
                </a:solidFill>
              </a:rPr>
              <a:t>Ni kan alltid kontakta ungdomsansvariga Anna </a:t>
            </a:r>
            <a:r>
              <a:rPr lang="sv-SE" dirty="0">
                <a:solidFill>
                  <a:srgbClr val="00B050"/>
                </a:solidFill>
              </a:rPr>
              <a:t>W</a:t>
            </a:r>
            <a:r>
              <a:rPr lang="sv-SE" dirty="0" smtClean="0">
                <a:solidFill>
                  <a:srgbClr val="00B050"/>
                </a:solidFill>
              </a:rPr>
              <a:t>ijk, anna.wijk@kaismora.se!</a:t>
            </a:r>
            <a:endParaRPr lang="sv-SE" dirty="0" smtClean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3942\AppData\Local\Microsoft\Windows\Temporary Internet Files\Content.IE5\S9SXLNKG\phone-2524268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232910"/>
            <a:ext cx="3657600" cy="26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04679"/>
      </p:ext>
    </p:extLst>
  </p:cSld>
  <p:clrMapOvr>
    <a:masterClrMapping/>
  </p:clrMapOvr>
</p:sld>
</file>

<file path=ppt/theme/theme1.xml><?xml version="1.0" encoding="utf-8"?>
<a:theme xmlns:a="http://schemas.openxmlformats.org/drawingml/2006/main" name="Distriktsveterinärerna_PPT_mall">
  <a:themeElements>
    <a:clrScheme name="Egen 2">
      <a:dk1>
        <a:srgbClr val="000000"/>
      </a:dk1>
      <a:lt1>
        <a:srgbClr val="FFFFFF"/>
      </a:lt1>
      <a:dk2>
        <a:srgbClr val="E32313"/>
      </a:dk2>
      <a:lt2>
        <a:srgbClr val="8BBAD3"/>
      </a:lt2>
      <a:accent1>
        <a:srgbClr val="E32313"/>
      </a:accent1>
      <a:accent2>
        <a:srgbClr val="FFCF50"/>
      </a:accent2>
      <a:accent3>
        <a:srgbClr val="8BBAD3"/>
      </a:accent3>
      <a:accent4>
        <a:srgbClr val="F1BDD9"/>
      </a:accent4>
      <a:accent5>
        <a:srgbClr val="97CB96"/>
      </a:accent5>
      <a:accent6>
        <a:srgbClr val="575081"/>
      </a:accent6>
      <a:hlink>
        <a:srgbClr val="FFCF50"/>
      </a:hlink>
      <a:folHlink>
        <a:srgbClr val="57508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V_PPT_mall_3.0" id="{6FD6A0F8-885D-D44E-8086-0D545AAC9AE1}" vid="{E5A43873-6A7E-EE40-A768-512F05E9C0DF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V_PPT_mall_3.0" id="{6FD6A0F8-885D-D44E-8086-0D545AAC9AE1}" vid="{6B202298-6F17-5E4C-9782-1C5BEADA133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Distriktsveterinärerna_PPT_mall</Template>
  <TotalTime>233</TotalTime>
  <Words>1020</Words>
  <Application>Microsoft Office PowerPoint</Application>
  <PresentationFormat>Anpassad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0" baseType="lpstr">
      <vt:lpstr>Distriktsveterinärerna_PPT_mall</vt:lpstr>
      <vt:lpstr>Anpassad formgivning</vt:lpstr>
      <vt:lpstr>Föräldramöte  KAIS Mora P08  Säsongen 19/20</vt:lpstr>
      <vt:lpstr>Välkomna till innebandysäsongen 2019/2020!  </vt:lpstr>
      <vt:lpstr>Kvällens program</vt:lpstr>
      <vt:lpstr>Presentation</vt:lpstr>
      <vt:lpstr>Träningar</vt:lpstr>
      <vt:lpstr>Matcher</vt:lpstr>
      <vt:lpstr>Cuper</vt:lpstr>
      <vt:lpstr>Kommunikations-vägar</vt:lpstr>
      <vt:lpstr>Vem ska ni vända er till?</vt:lpstr>
      <vt:lpstr>Avgifter</vt:lpstr>
      <vt:lpstr>Lagkassa och försäljning  </vt:lpstr>
      <vt:lpstr>Roller i laget            – förväntningar på er föräldrar</vt:lpstr>
      <vt:lpstr>Uppdrag för föräldrar</vt:lpstr>
      <vt:lpstr>Uppdrag för föräldrar</vt:lpstr>
      <vt:lpstr>Klubbdagar på Johns sport </vt:lpstr>
      <vt:lpstr>Klädbeställning</vt:lpstr>
      <vt:lpstr>Övrigt</vt:lpstr>
      <vt:lpstr>Vi ser fram emot en rolig säsong tillsammans!</vt:lpstr>
    </vt:vector>
  </TitlesOfParts>
  <Company>DV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 KAIS Mora P08  Säsongen 19/20</dc:title>
  <dc:creator>Anna Norlin</dc:creator>
  <cp:lastModifiedBy>Anna Norlin</cp:lastModifiedBy>
  <cp:revision>36</cp:revision>
  <dcterms:created xsi:type="dcterms:W3CDTF">2019-09-19T19:55:38Z</dcterms:created>
  <dcterms:modified xsi:type="dcterms:W3CDTF">2019-09-22T10:34:24Z</dcterms:modified>
</cp:coreProperties>
</file>