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705" r:id="rId2"/>
  </p:sldMasterIdLst>
  <p:notesMasterIdLst>
    <p:notesMasterId r:id="rId21"/>
  </p:notesMasterIdLst>
  <p:handoutMasterIdLst>
    <p:handoutMasterId r:id="rId22"/>
  </p:handoutMasterIdLst>
  <p:sldIdLst>
    <p:sldId id="274" r:id="rId3"/>
    <p:sldId id="282" r:id="rId4"/>
    <p:sldId id="275" r:id="rId5"/>
    <p:sldId id="285" r:id="rId6"/>
    <p:sldId id="310" r:id="rId7"/>
    <p:sldId id="298" r:id="rId8"/>
    <p:sldId id="311" r:id="rId9"/>
    <p:sldId id="286" r:id="rId10"/>
    <p:sldId id="309" r:id="rId11"/>
    <p:sldId id="312" r:id="rId12"/>
    <p:sldId id="278" r:id="rId13"/>
    <p:sldId id="288" r:id="rId14"/>
    <p:sldId id="289" r:id="rId15"/>
    <p:sldId id="303" r:id="rId16"/>
    <p:sldId id="279" r:id="rId17"/>
    <p:sldId id="291" r:id="rId18"/>
    <p:sldId id="294" r:id="rId19"/>
    <p:sldId id="302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F4B05442-5FD6-DB41-A222-56572BA883D4}">
          <p14:sldIdLst>
            <p14:sldId id="274"/>
            <p14:sldId id="282"/>
            <p14:sldId id="275"/>
            <p14:sldId id="285"/>
            <p14:sldId id="310"/>
            <p14:sldId id="298"/>
            <p14:sldId id="311"/>
            <p14:sldId id="286"/>
            <p14:sldId id="309"/>
            <p14:sldId id="312"/>
            <p14:sldId id="278"/>
            <p14:sldId id="288"/>
            <p14:sldId id="289"/>
            <p14:sldId id="303"/>
            <p14:sldId id="279"/>
            <p14:sldId id="291"/>
            <p14:sldId id="294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CFE1"/>
    <a:srgbClr val="A2C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46" autoAdjust="0"/>
    <p:restoredTop sz="86447"/>
  </p:normalViewPr>
  <p:slideViewPr>
    <p:cSldViewPr snapToGrid="0" snapToObjects="1">
      <p:cViewPr varScale="1">
        <p:scale>
          <a:sx n="90" d="100"/>
          <a:sy n="90" d="100"/>
        </p:scale>
        <p:origin x="308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71" d="100"/>
          <a:sy n="171" d="100"/>
        </p:scale>
        <p:origin x="653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xmlns="" id="{89B5D6B2-05A5-8D48-A135-6A6652C29F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xmlns="" id="{63BF6516-C05C-4442-B8E5-8CD47FE5D0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9F626-69F9-1144-B64E-68DB91FBC8CB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xmlns="" id="{66701864-1B6C-234E-9983-232C320332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ACEB3C66-1C67-E24E-ABF9-AC3B5B76A6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AA236-B52D-184C-90B7-8EB03C564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710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8CD6C-A90C-214B-87F6-8043BF9699B9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49C64-16C4-454C-8618-7C4143ECF6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2081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 - röd bakgr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B53FE4B3-7284-9947-88B0-243FFE181E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98850" y="2810760"/>
            <a:ext cx="51943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+ text på rött -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D8E28EA6-0FCE-8349-806F-356FECAEA3E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8A67FCD-8A9C-BC42-82EF-68A947167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4909" y="1311564"/>
            <a:ext cx="4655127" cy="617558"/>
          </a:xfrm>
        </p:spPr>
        <p:txBody>
          <a:bodyPr anchor="t" anchorCtr="0"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957CCFC4-731C-FF4B-9B78-CEDDB8EA67ED}"/>
              </a:ext>
            </a:extLst>
          </p:cNvPr>
          <p:cNvSpPr txBox="1">
            <a:spLocks/>
          </p:cNvSpPr>
          <p:nvPr userDrawn="1"/>
        </p:nvSpPr>
        <p:spPr>
          <a:xfrm>
            <a:off x="6834909" y="2179781"/>
            <a:ext cx="4655127" cy="37499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CA2465B-0B9A-1C48-A815-0DA249B77B40}"/>
              </a:ext>
            </a:extLst>
          </p:cNvPr>
          <p:cNvSpPr txBox="1">
            <a:spLocks/>
          </p:cNvSpPr>
          <p:nvPr userDrawn="1"/>
        </p:nvSpPr>
        <p:spPr>
          <a:xfrm>
            <a:off x="6834909" y="2827381"/>
            <a:ext cx="4655127" cy="617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xmlns="" id="{F2D759FA-C66E-9348-854F-994A0DB2E7F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68680" y="1208405"/>
            <a:ext cx="4332288" cy="4332288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1872921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+ text på rött -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D8E28EA6-0FCE-8349-806F-356FECAEA3E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B807E9D-521D-4D42-98D8-5AE1B675F1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436" y="1311564"/>
            <a:ext cx="4655127" cy="617558"/>
          </a:xfrm>
        </p:spPr>
        <p:txBody>
          <a:bodyPr anchor="t" anchorCtr="0"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74D39F3D-6B1B-124B-927B-84A99C65E78E}"/>
              </a:ext>
            </a:extLst>
          </p:cNvPr>
          <p:cNvSpPr txBox="1">
            <a:spLocks/>
          </p:cNvSpPr>
          <p:nvPr userDrawn="1"/>
        </p:nvSpPr>
        <p:spPr>
          <a:xfrm>
            <a:off x="720436" y="2179781"/>
            <a:ext cx="4655127" cy="37499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tshållare för diagram 2">
            <a:extLst>
              <a:ext uri="{FF2B5EF4-FFF2-40B4-BE49-F238E27FC236}">
                <a16:creationId xmlns:a16="http://schemas.microsoft.com/office/drawing/2014/main" xmlns="" id="{480E0DD1-ED76-2F40-8E70-33E72531548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949440" y="1208405"/>
            <a:ext cx="4332288" cy="4332288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887524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+ text på vitt -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D961A755-9EF7-414D-8449-710F79177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4909" y="1311564"/>
            <a:ext cx="4655127" cy="617558"/>
          </a:xfrm>
        </p:spPr>
        <p:txBody>
          <a:bodyPr anchor="t" anchorCtr="0">
            <a:noAutofit/>
          </a:bodyPr>
          <a:lstStyle>
            <a:lvl1pPr algn="l">
              <a:defRPr sz="4000" b="1" i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E3860BB-FF9A-F04A-B332-CBF0AEDC18EA}"/>
              </a:ext>
            </a:extLst>
          </p:cNvPr>
          <p:cNvSpPr txBox="1">
            <a:spLocks/>
          </p:cNvSpPr>
          <p:nvPr userDrawn="1"/>
        </p:nvSpPr>
        <p:spPr>
          <a:xfrm>
            <a:off x="6834909" y="2424853"/>
            <a:ext cx="4655127" cy="35048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tshållare för diagram 2">
            <a:extLst>
              <a:ext uri="{FF2B5EF4-FFF2-40B4-BE49-F238E27FC236}">
                <a16:creationId xmlns:a16="http://schemas.microsoft.com/office/drawing/2014/main" xmlns="" id="{B421A55F-9866-914F-B1D3-AD99F180E24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68680" y="1208405"/>
            <a:ext cx="4332288" cy="4332288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565876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+ text på vitt -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xmlns="" id="{B9140913-A9C8-BA41-86D9-D507FBC6A72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DD4B425D-A8B5-174D-BD3B-FFA6C47D0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436" y="1311564"/>
            <a:ext cx="4655127" cy="617558"/>
          </a:xfrm>
        </p:spPr>
        <p:txBody>
          <a:bodyPr anchor="t" anchorCtr="0">
            <a:noAutofit/>
          </a:bodyPr>
          <a:lstStyle>
            <a:lvl1pPr algn="l">
              <a:defRPr sz="4000" b="1" i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E646873-1D57-AC45-8F1A-4EDFF7987D00}"/>
              </a:ext>
            </a:extLst>
          </p:cNvPr>
          <p:cNvSpPr txBox="1">
            <a:spLocks/>
          </p:cNvSpPr>
          <p:nvPr userDrawn="1"/>
        </p:nvSpPr>
        <p:spPr>
          <a:xfrm>
            <a:off x="720436" y="2179781"/>
            <a:ext cx="4655127" cy="37499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latshållare för diagram 2">
            <a:extLst>
              <a:ext uri="{FF2B5EF4-FFF2-40B4-BE49-F238E27FC236}">
                <a16:creationId xmlns:a16="http://schemas.microsoft.com/office/drawing/2014/main" xmlns="" id="{982A88AB-6431-1841-AC0F-38CFCF81BC6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949440" y="1208405"/>
            <a:ext cx="4332288" cy="4332288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1447364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+ text på rött -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D8E28EA6-0FCE-8349-806F-356FECAEA3E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8A67FCD-8A9C-BC42-82EF-68A947167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4909" y="1311564"/>
            <a:ext cx="4655127" cy="617558"/>
          </a:xfrm>
        </p:spPr>
        <p:txBody>
          <a:bodyPr anchor="t" anchorCtr="0"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957CCFC4-731C-FF4B-9B78-CEDDB8EA67ED}"/>
              </a:ext>
            </a:extLst>
          </p:cNvPr>
          <p:cNvSpPr txBox="1">
            <a:spLocks/>
          </p:cNvSpPr>
          <p:nvPr userDrawn="1"/>
        </p:nvSpPr>
        <p:spPr>
          <a:xfrm>
            <a:off x="6834909" y="2179781"/>
            <a:ext cx="4655127" cy="37499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CA2465B-0B9A-1C48-A815-0DA249B77B40}"/>
              </a:ext>
            </a:extLst>
          </p:cNvPr>
          <p:cNvSpPr txBox="1">
            <a:spLocks/>
          </p:cNvSpPr>
          <p:nvPr userDrawn="1"/>
        </p:nvSpPr>
        <p:spPr>
          <a:xfrm>
            <a:off x="6834909" y="2827381"/>
            <a:ext cx="4655127" cy="617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" name="Platshållare för SmartArt 3">
            <a:extLst>
              <a:ext uri="{FF2B5EF4-FFF2-40B4-BE49-F238E27FC236}">
                <a16:creationId xmlns:a16="http://schemas.microsoft.com/office/drawing/2014/main" xmlns="" id="{74A7FE4F-415C-FD40-80B6-AC66C003FD42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977900" y="1297781"/>
            <a:ext cx="4251325" cy="4262437"/>
          </a:xfrm>
        </p:spPr>
        <p:txBody>
          <a:bodyPr/>
          <a:lstStyle/>
          <a:p>
            <a:r>
              <a:rPr lang="sv-SE"/>
              <a:t>Klicka på ikonen för att lägga till SmartArt-grafik</a:t>
            </a:r>
          </a:p>
        </p:txBody>
      </p:sp>
    </p:spTree>
    <p:extLst>
      <p:ext uri="{BB962C8B-B14F-4D97-AF65-F5344CB8AC3E}">
        <p14:creationId xmlns:p14="http://schemas.microsoft.com/office/powerpoint/2010/main" val="2657196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+ text på rött -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D8E28EA6-0FCE-8349-806F-356FECAEA3E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B807E9D-521D-4D42-98D8-5AE1B675F1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436" y="1311564"/>
            <a:ext cx="4655127" cy="617558"/>
          </a:xfrm>
        </p:spPr>
        <p:txBody>
          <a:bodyPr anchor="t" anchorCtr="0"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74D39F3D-6B1B-124B-927B-84A99C65E78E}"/>
              </a:ext>
            </a:extLst>
          </p:cNvPr>
          <p:cNvSpPr txBox="1">
            <a:spLocks/>
          </p:cNvSpPr>
          <p:nvPr userDrawn="1"/>
        </p:nvSpPr>
        <p:spPr>
          <a:xfrm>
            <a:off x="720436" y="2179781"/>
            <a:ext cx="4655127" cy="37499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latshållare för SmartArt 3">
            <a:extLst>
              <a:ext uri="{FF2B5EF4-FFF2-40B4-BE49-F238E27FC236}">
                <a16:creationId xmlns:a16="http://schemas.microsoft.com/office/drawing/2014/main" xmlns="" id="{F48A5B12-7480-7D4A-9268-D9422092CD62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6816436" y="1297781"/>
            <a:ext cx="4251325" cy="4262437"/>
          </a:xfrm>
        </p:spPr>
        <p:txBody>
          <a:bodyPr/>
          <a:lstStyle/>
          <a:p>
            <a:r>
              <a:rPr lang="sv-SE"/>
              <a:t>Klicka på ikonen för att lägga till SmartArt-grafik</a:t>
            </a:r>
          </a:p>
        </p:txBody>
      </p:sp>
    </p:spTree>
    <p:extLst>
      <p:ext uri="{BB962C8B-B14F-4D97-AF65-F5344CB8AC3E}">
        <p14:creationId xmlns:p14="http://schemas.microsoft.com/office/powerpoint/2010/main" val="1072380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+ text på vitt -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D961A755-9EF7-414D-8449-710F79177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4909" y="1311564"/>
            <a:ext cx="4655127" cy="617558"/>
          </a:xfrm>
        </p:spPr>
        <p:txBody>
          <a:bodyPr anchor="t" anchorCtr="0">
            <a:noAutofit/>
          </a:bodyPr>
          <a:lstStyle>
            <a:lvl1pPr algn="l">
              <a:defRPr sz="4000" b="1" i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E3860BB-FF9A-F04A-B332-CBF0AEDC18EA}"/>
              </a:ext>
            </a:extLst>
          </p:cNvPr>
          <p:cNvSpPr txBox="1">
            <a:spLocks/>
          </p:cNvSpPr>
          <p:nvPr userDrawn="1"/>
        </p:nvSpPr>
        <p:spPr>
          <a:xfrm>
            <a:off x="6834909" y="2424853"/>
            <a:ext cx="4655127" cy="35048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tshållare för SmartArt 3">
            <a:extLst>
              <a:ext uri="{FF2B5EF4-FFF2-40B4-BE49-F238E27FC236}">
                <a16:creationId xmlns:a16="http://schemas.microsoft.com/office/drawing/2014/main" xmlns="" id="{AFCD9826-EEB6-7C48-8B5D-A1897C5B7950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977900" y="1297781"/>
            <a:ext cx="4251325" cy="4262437"/>
          </a:xfrm>
        </p:spPr>
        <p:txBody>
          <a:bodyPr/>
          <a:lstStyle/>
          <a:p>
            <a:r>
              <a:rPr lang="sv-SE"/>
              <a:t>Klicka på ikonen för att lägga till SmartArt-grafik</a:t>
            </a:r>
          </a:p>
        </p:txBody>
      </p:sp>
    </p:spTree>
    <p:extLst>
      <p:ext uri="{BB962C8B-B14F-4D97-AF65-F5344CB8AC3E}">
        <p14:creationId xmlns:p14="http://schemas.microsoft.com/office/powerpoint/2010/main" val="2499227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+ text på vitt -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xmlns="" id="{B9140913-A9C8-BA41-86D9-D507FBC6A72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DD4B425D-A8B5-174D-BD3B-FFA6C47D0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436" y="1311564"/>
            <a:ext cx="4655127" cy="617558"/>
          </a:xfrm>
        </p:spPr>
        <p:txBody>
          <a:bodyPr anchor="t" anchorCtr="0">
            <a:noAutofit/>
          </a:bodyPr>
          <a:lstStyle>
            <a:lvl1pPr algn="l">
              <a:defRPr sz="4000" b="1" i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E646873-1D57-AC45-8F1A-4EDFF7987D00}"/>
              </a:ext>
            </a:extLst>
          </p:cNvPr>
          <p:cNvSpPr txBox="1">
            <a:spLocks/>
          </p:cNvSpPr>
          <p:nvPr userDrawn="1"/>
        </p:nvSpPr>
        <p:spPr>
          <a:xfrm>
            <a:off x="720436" y="2179781"/>
            <a:ext cx="4655127" cy="37499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latshållare för SmartArt 3">
            <a:extLst>
              <a:ext uri="{FF2B5EF4-FFF2-40B4-BE49-F238E27FC236}">
                <a16:creationId xmlns:a16="http://schemas.microsoft.com/office/drawing/2014/main" xmlns="" id="{6D3F0C16-AB2E-6346-A0FB-D8A501A75C91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6816436" y="1297781"/>
            <a:ext cx="4251325" cy="4262437"/>
          </a:xfrm>
        </p:spPr>
        <p:txBody>
          <a:bodyPr/>
          <a:lstStyle/>
          <a:p>
            <a:r>
              <a:rPr lang="sv-SE"/>
              <a:t>Klicka på ikonen för att lägga till SmartArt-grafik</a:t>
            </a:r>
          </a:p>
        </p:txBody>
      </p:sp>
    </p:spTree>
    <p:extLst>
      <p:ext uri="{BB962C8B-B14F-4D97-AF65-F5344CB8AC3E}">
        <p14:creationId xmlns:p14="http://schemas.microsoft.com/office/powerpoint/2010/main" val="4093838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 list vänst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D8E28EA6-0FCE-8349-806F-356FECAEA3E5}"/>
              </a:ext>
            </a:extLst>
          </p:cNvPr>
          <p:cNvSpPr/>
          <p:nvPr userDrawn="1"/>
        </p:nvSpPr>
        <p:spPr>
          <a:xfrm>
            <a:off x="0" y="0"/>
            <a:ext cx="268778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B06DF5D5-F8E6-824F-A32F-EADA5A18A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564" y="538018"/>
            <a:ext cx="2216727" cy="404091"/>
          </a:xfrm>
        </p:spPr>
        <p:txBody>
          <a:bodyPr anchor="t" anchorCtr="0">
            <a:noAutofit/>
          </a:bodyPr>
          <a:lstStyle>
            <a:lvl1pPr algn="l">
              <a:defRPr sz="30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C548960F-04EE-D84D-B02F-C7CB33821A4B}"/>
              </a:ext>
            </a:extLst>
          </p:cNvPr>
          <p:cNvSpPr txBox="1">
            <a:spLocks/>
          </p:cNvSpPr>
          <p:nvPr userDrawn="1"/>
        </p:nvSpPr>
        <p:spPr>
          <a:xfrm>
            <a:off x="3786910" y="1652066"/>
            <a:ext cx="7730836" cy="19039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370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list vänst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D8E28EA6-0FCE-8349-806F-356FECAEA3E5}"/>
              </a:ext>
            </a:extLst>
          </p:cNvPr>
          <p:cNvSpPr/>
          <p:nvPr userDrawn="1"/>
        </p:nvSpPr>
        <p:spPr>
          <a:xfrm>
            <a:off x="0" y="0"/>
            <a:ext cx="268778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B06DF5D5-F8E6-824F-A32F-EADA5A18A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564" y="538018"/>
            <a:ext cx="2216727" cy="404091"/>
          </a:xfrm>
        </p:spPr>
        <p:txBody>
          <a:bodyPr anchor="t" anchorCtr="0">
            <a:noAutofit/>
          </a:bodyPr>
          <a:lstStyle>
            <a:lvl1pPr algn="l">
              <a:defRPr sz="3000" b="1" i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C548960F-04EE-D84D-B02F-C7CB33821A4B}"/>
              </a:ext>
            </a:extLst>
          </p:cNvPr>
          <p:cNvSpPr txBox="1">
            <a:spLocks/>
          </p:cNvSpPr>
          <p:nvPr userDrawn="1"/>
        </p:nvSpPr>
        <p:spPr>
          <a:xfrm>
            <a:off x="3786910" y="1652066"/>
            <a:ext cx="7730836" cy="19039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11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 - vit bakgr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xmlns="" id="{82DA3E4B-4D02-C548-BA0B-CCF1FA1FE5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5200" y="2657761"/>
            <a:ext cx="51816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01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58BC882B-F45E-6F4D-86C2-AA2EDE94C60C}"/>
              </a:ext>
            </a:extLst>
          </p:cNvPr>
          <p:cNvSpPr txBox="1">
            <a:spLocks/>
          </p:cNvSpPr>
          <p:nvPr userDrawn="1"/>
        </p:nvSpPr>
        <p:spPr>
          <a:xfrm>
            <a:off x="1062182" y="2653144"/>
            <a:ext cx="9651998" cy="17618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endParaRPr lang="sv-SE" sz="2000" b="0" i="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Platshållare för bild 23">
            <a:extLst>
              <a:ext uri="{FF2B5EF4-FFF2-40B4-BE49-F238E27FC236}">
                <a16:creationId xmlns:a16="http://schemas.microsoft.com/office/drawing/2014/main" xmlns="" id="{E22B23ED-6C27-CF40-BB59-BA5E9E77D8B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xmlns="" id="{48A62602-038F-EB48-A00F-94CEE6D2BF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62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58BC882B-F45E-6F4D-86C2-AA2EDE94C60C}"/>
              </a:ext>
            </a:extLst>
          </p:cNvPr>
          <p:cNvSpPr txBox="1">
            <a:spLocks/>
          </p:cNvSpPr>
          <p:nvPr userDrawn="1"/>
        </p:nvSpPr>
        <p:spPr>
          <a:xfrm>
            <a:off x="1062182" y="2653144"/>
            <a:ext cx="9651998" cy="17618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endParaRPr lang="sv-SE" sz="2000" b="0" i="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Platshållare för media 2">
            <a:extLst>
              <a:ext uri="{FF2B5EF4-FFF2-40B4-BE49-F238E27FC236}">
                <a16:creationId xmlns:a16="http://schemas.microsoft.com/office/drawing/2014/main" xmlns="" id="{FE5E90BE-7780-EB41-B692-9AF6EF22A935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/>
              <a:t>Klicka på ikonen för att lägga till ett medieklipp</a:t>
            </a:r>
          </a:p>
        </p:txBody>
      </p:sp>
    </p:spTree>
    <p:extLst>
      <p:ext uri="{BB962C8B-B14F-4D97-AF65-F5344CB8AC3E}">
        <p14:creationId xmlns:p14="http://schemas.microsoft.com/office/powerpoint/2010/main" val="1087605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rubrik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092BA791-9893-F844-8939-D79ADDB3F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181" y="1615208"/>
            <a:ext cx="9651999" cy="712356"/>
          </a:xfrm>
        </p:spPr>
        <p:txBody>
          <a:bodyPr anchor="t" anchorCtr="0">
            <a:noAutofit/>
          </a:bodyPr>
          <a:lstStyle>
            <a:lvl1pPr algn="l">
              <a:defRPr sz="5000" b="1" i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58BC882B-F45E-6F4D-86C2-AA2EDE94C60C}"/>
              </a:ext>
            </a:extLst>
          </p:cNvPr>
          <p:cNvSpPr txBox="1">
            <a:spLocks/>
          </p:cNvSpPr>
          <p:nvPr userDrawn="1"/>
        </p:nvSpPr>
        <p:spPr>
          <a:xfrm>
            <a:off x="1062182" y="2653144"/>
            <a:ext cx="9651998" cy="17618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endParaRPr lang="sv-SE" sz="2000" b="0" i="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5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 rubrik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092BA791-9893-F844-8939-D79ADDB3F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181" y="1615208"/>
            <a:ext cx="9651999" cy="712356"/>
          </a:xfrm>
        </p:spPr>
        <p:txBody>
          <a:bodyPr anchor="t" anchorCtr="0">
            <a:noAutofit/>
          </a:bodyPr>
          <a:lstStyle>
            <a:lvl1pPr algn="l">
              <a:defRPr sz="50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58BC882B-F45E-6F4D-86C2-AA2EDE94C60C}"/>
              </a:ext>
            </a:extLst>
          </p:cNvPr>
          <p:cNvSpPr txBox="1">
            <a:spLocks/>
          </p:cNvSpPr>
          <p:nvPr userDrawn="1"/>
        </p:nvSpPr>
        <p:spPr>
          <a:xfrm>
            <a:off x="1062182" y="2653144"/>
            <a:ext cx="9651998" cy="17618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endParaRPr lang="sv-SE" sz="2000" b="0" i="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287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+ bild - vit -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55BF158C-3F72-764C-958A-33B7B4297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73" y="780585"/>
            <a:ext cx="4735822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xmlns="" id="{3E849151-8969-754B-934F-F32FE0920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5973" y="2380785"/>
            <a:ext cx="4735822" cy="3811588"/>
          </a:xfrm>
        </p:spPr>
        <p:txBody>
          <a:bodyPr>
            <a:normAutofit/>
          </a:bodyPr>
          <a:lstStyle>
            <a:lvl1pPr marL="285750" indent="-285750">
              <a:buClr>
                <a:schemeClr val="bg2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bild 23">
            <a:extLst>
              <a:ext uri="{FF2B5EF4-FFF2-40B4-BE49-F238E27FC236}">
                <a16:creationId xmlns:a16="http://schemas.microsoft.com/office/drawing/2014/main" xmlns="" id="{4653838A-5576-5148-B6F9-74B0B82D218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02774" y="0"/>
            <a:ext cx="6089226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931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+ bild - vit -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xmlns="" id="{DA57A44A-7FA9-864A-AA59-65BF546F5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547" y="753918"/>
            <a:ext cx="4728116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xmlns="" id="{24241978-E096-E848-AE89-CD20AC516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4547" y="2354118"/>
            <a:ext cx="4728116" cy="3811588"/>
          </a:xfrm>
        </p:spPr>
        <p:txBody>
          <a:bodyPr>
            <a:normAutofit/>
          </a:bodyPr>
          <a:lstStyle>
            <a:lvl1pPr marL="285750" indent="-285750">
              <a:buClr>
                <a:schemeClr val="bg2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bild 23">
            <a:extLst>
              <a:ext uri="{FF2B5EF4-FFF2-40B4-BE49-F238E27FC236}">
                <a16:creationId xmlns:a16="http://schemas.microsoft.com/office/drawing/2014/main" xmlns="" id="{8847722E-186C-8A4B-8A30-AE3A9DC2CA1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74" y="0"/>
            <a:ext cx="6089226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6227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+ bild - röd -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739551F9-66D5-6342-BC2B-023E9E530C6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567E568-DC39-F741-8C51-1146F9709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4909" y="1311564"/>
            <a:ext cx="4655127" cy="617558"/>
          </a:xfrm>
        </p:spPr>
        <p:txBody>
          <a:bodyPr anchor="t" anchorCtr="0"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xmlns="" id="{B93988B6-CF5C-684C-9B8F-37EBCEF48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1964" y="1148576"/>
            <a:ext cx="4603595" cy="5028387"/>
          </a:xfrm>
        </p:spPr>
        <p:txBody>
          <a:bodyPr/>
          <a:lstStyle>
            <a:lvl1pPr>
              <a:buClr>
                <a:schemeClr val="bg2"/>
              </a:buCl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bg2"/>
              </a:buCl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bg2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bg2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buClr>
                <a:schemeClr val="bg2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34324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+ bild - röd -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30C52B04-BDE0-E44F-AD75-44805194863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E65AB3D-7306-4C42-BA17-7138100B2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436" y="1311564"/>
            <a:ext cx="4655127" cy="617558"/>
          </a:xfrm>
        </p:spPr>
        <p:txBody>
          <a:bodyPr anchor="t" anchorCtr="0"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xmlns="" id="{11B8ACD5-C182-6A43-B6E2-F31A009C2E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7969" y="1148576"/>
            <a:ext cx="4603595" cy="5028387"/>
          </a:xfrm>
        </p:spPr>
        <p:txBody>
          <a:bodyPr/>
          <a:lstStyle>
            <a:lvl1pPr>
              <a:buClr>
                <a:schemeClr val="bg2"/>
              </a:buCl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bg2"/>
              </a:buCl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bg2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bg2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buClr>
                <a:schemeClr val="bg2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87105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BE9434B9-D326-1D4B-AD33-4CDA3801A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xmlns="" id="{E29FF0ED-BBE3-834C-84E1-14E255DC7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2D208E4C-65A5-1E40-B2AD-C111B0EE4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156D-AD9E-374C-899E-4EFC6F851628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AAFF3702-3BDB-A140-A431-A40E5EA2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2C71DE67-B142-8046-9C90-620E51C5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816B-EC3F-8143-8F21-4FBD11D758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7520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C36DE462-051D-714E-9861-056CEF58D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EC768518-5152-5442-B921-3CA4F1BFA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lIns="90000"/>
          <a:lstStyle/>
          <a:p>
            <a:pPr lvl="0"/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E262597F-BF3C-734B-A940-615061B30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156D-AD9E-374C-899E-4EFC6F851628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DFAEA3BF-F0FC-B041-8C36-437564EDC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67CB9605-F18D-764F-BC62-DA7E49030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816B-EC3F-8143-8F21-4FBD11D758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386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- rö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9DA8CFD1-C0AA-6442-92D6-F9983B69C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90678"/>
            <a:ext cx="9144000" cy="1306967"/>
          </a:xfrm>
        </p:spPr>
        <p:txBody>
          <a:bodyPr anchor="t" anchorCtr="0">
            <a:noAutofit/>
          </a:bodyPr>
          <a:lstStyle>
            <a:lvl1pPr algn="ctr">
              <a:defRPr sz="70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9872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F4C23789-E6BD-8E45-B129-E7FF5C2B5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087E224E-65D7-694B-A09D-1E7ED5AAF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E9D92161-77E8-674B-BCE8-558FB4AC2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156D-AD9E-374C-899E-4EFC6F851628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279F9BDC-5103-C74F-AC86-8B90FBB0C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541C4813-C04A-2A4B-A504-52FADA9D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816B-EC3F-8143-8F21-4FBD11D758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28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122567E5-85A4-8A44-800E-B37684555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B9276FE0-B482-DC43-9437-BC1C916374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2154EDC5-4F60-D742-93F2-AD410EE79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3F4ADDBC-AC63-464D-A6EC-9A7E0D895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156D-AD9E-374C-899E-4EFC6F851628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0003BEFF-A4A3-C546-A295-82DBCF1DB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2EC613ED-0C61-3D4F-98AA-452DF85AC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816B-EC3F-8143-8F21-4FBD11D758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6420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4B07B912-FD66-014B-BF52-33AB228B3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xmlns="" id="{1F61A31D-6CC4-FA4F-8725-EDDA537002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xmlns="" id="{99B9DD34-9CB8-914E-AB38-3C24944EC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156D-AD9E-374C-899E-4EFC6F851628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xmlns="" id="{9404BFE5-BFA5-E340-B08B-AC5C8507B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xmlns="" id="{062D3B9D-9B36-504F-AC6F-3A2FFDB59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816B-EC3F-8143-8F21-4FBD11D758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426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A6DD0644-5CFC-B34A-BFB2-D579F5A75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xmlns="" id="{5185F610-25C4-7349-97B9-C7E9AC3B3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156D-AD9E-374C-899E-4EFC6F851628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xmlns="" id="{3A04185E-0085-9640-9602-5554D2387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71CCDD82-8A43-0E4A-807A-26F6744A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816B-EC3F-8143-8F21-4FBD11D758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49974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xmlns="" id="{9BB05E3F-CB3D-FB4C-B7A8-C3C38099B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156D-AD9E-374C-899E-4EFC6F851628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xmlns="" id="{17361328-08F8-0A4F-A777-5B386A9E4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66268641-0106-504C-AAAE-3B8CE711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816B-EC3F-8143-8F21-4FBD11D758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46126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55BF158C-3F72-764C-958A-33B7B4297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F5D0B714-AC3B-3E44-9C01-5FD0DBD26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xmlns="" id="{3E849151-8969-754B-934F-F32FE0920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C0B0652F-5932-5E40-B51D-B81673CCF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156D-AD9E-374C-899E-4EFC6F851628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5BA58184-5049-E648-B8BA-7D985AE4B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E3EC92FC-3DCF-D742-8963-25F0570D0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816B-EC3F-8143-8F21-4FBD11D758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719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18EEF5B6-415C-6847-B11D-1252C5D6A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xmlns="" id="{B82CF32F-73DF-C440-9B1F-78F5AB0B5D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xmlns="" id="{FB2FE683-DBD6-0D44-9C50-31901C524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F211A11E-C32E-4443-B4B5-8429D57AE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156D-AD9E-374C-899E-4EFC6F851628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A240FED1-D91E-F541-8721-8261483E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C1F157E4-0FF3-D649-AAA2-289F298E7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816B-EC3F-8143-8F21-4FBD11D758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68758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478FC803-C3A0-B540-91DC-0B4671227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xmlns="" id="{55D1B9B5-8049-FF44-9238-32C4D3CE6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3A2A4747-0F7F-974A-A0D7-9585B2878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156D-AD9E-374C-899E-4EFC6F851628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B042F4A7-5C08-F242-A618-57F5A277A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CFD707C9-0DFA-DA42-B9AC-516AE63C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816B-EC3F-8143-8F21-4FBD11D758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18822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xmlns="" id="{9D6F6B4B-3466-F54C-91F4-27B9007511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xmlns="" id="{60EA6E18-D341-8D4D-9733-A7E8DAF13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A295F94F-F1BC-0440-8531-4003C67D8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156D-AD9E-374C-899E-4EFC6F851628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3746FBB6-2C4F-1D4D-AB9C-833883441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1B17EC86-D662-6E41-8639-B8A178342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816B-EC3F-8143-8F21-4FBD11D758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850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 list upptill+ 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84C0DBC8-0FB4-B146-91BB-37DB1384B985}"/>
              </a:ext>
            </a:extLst>
          </p:cNvPr>
          <p:cNvSpPr/>
          <p:nvPr userDrawn="1"/>
        </p:nvSpPr>
        <p:spPr>
          <a:xfrm>
            <a:off x="0" y="0"/>
            <a:ext cx="12192000" cy="1438741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7AA58EA-1EAB-C248-991F-FA973EE88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311" y="267834"/>
            <a:ext cx="3605379" cy="811524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0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4D2E65E3-7694-6547-9EC7-F79F30FB6596}"/>
              </a:ext>
            </a:extLst>
          </p:cNvPr>
          <p:cNvSpPr txBox="1">
            <a:spLocks/>
          </p:cNvSpPr>
          <p:nvPr userDrawn="1"/>
        </p:nvSpPr>
        <p:spPr>
          <a:xfrm>
            <a:off x="4938079" y="613278"/>
            <a:ext cx="6464746" cy="4757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sv-SE" sz="18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Rak 14">
            <a:extLst>
              <a:ext uri="{FF2B5EF4-FFF2-40B4-BE49-F238E27FC236}">
                <a16:creationId xmlns:a16="http://schemas.microsoft.com/office/drawing/2014/main" xmlns="" id="{2FD8E4D2-9F46-ED41-B0F0-EB35120A5EC7}"/>
              </a:ext>
            </a:extLst>
          </p:cNvPr>
          <p:cNvCxnSpPr/>
          <p:nvPr userDrawn="1"/>
        </p:nvCxnSpPr>
        <p:spPr>
          <a:xfrm>
            <a:off x="4578394" y="396732"/>
            <a:ext cx="0" cy="8115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E1C8F469-683D-C04C-82D8-67583DE8745E}"/>
              </a:ext>
            </a:extLst>
          </p:cNvPr>
          <p:cNvSpPr txBox="1">
            <a:spLocks/>
          </p:cNvSpPr>
          <p:nvPr userDrawn="1"/>
        </p:nvSpPr>
        <p:spPr>
          <a:xfrm>
            <a:off x="4994663" y="313608"/>
            <a:ext cx="6289157" cy="8115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i="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571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 userDrawn="1">
          <p15:clr>
            <a:srgbClr val="FBAE40"/>
          </p15:clr>
        </p15:guide>
        <p15:guide id="2" pos="365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list upptill+ 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84C0DBC8-0FB4-B146-91BB-37DB1384B985}"/>
              </a:ext>
            </a:extLst>
          </p:cNvPr>
          <p:cNvSpPr/>
          <p:nvPr userDrawn="1"/>
        </p:nvSpPr>
        <p:spPr>
          <a:xfrm>
            <a:off x="0" y="0"/>
            <a:ext cx="12192000" cy="14387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7AA58EA-1EAB-C248-991F-FA973EE88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311" y="267834"/>
            <a:ext cx="3605379" cy="811524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000" b="1" i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4D2E65E3-7694-6547-9EC7-F79F30FB6596}"/>
              </a:ext>
            </a:extLst>
          </p:cNvPr>
          <p:cNvSpPr txBox="1">
            <a:spLocks/>
          </p:cNvSpPr>
          <p:nvPr userDrawn="1"/>
        </p:nvSpPr>
        <p:spPr>
          <a:xfrm>
            <a:off x="4938079" y="613278"/>
            <a:ext cx="6464746" cy="4757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sv-SE" sz="18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Rak 14">
            <a:extLst>
              <a:ext uri="{FF2B5EF4-FFF2-40B4-BE49-F238E27FC236}">
                <a16:creationId xmlns:a16="http://schemas.microsoft.com/office/drawing/2014/main" xmlns="" id="{2FD8E4D2-9F46-ED41-B0F0-EB35120A5EC7}"/>
              </a:ext>
            </a:extLst>
          </p:cNvPr>
          <p:cNvCxnSpPr/>
          <p:nvPr userDrawn="1"/>
        </p:nvCxnSpPr>
        <p:spPr>
          <a:xfrm>
            <a:off x="4578394" y="396732"/>
            <a:ext cx="0" cy="8115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E1C8F469-683D-C04C-82D8-67583DE8745E}"/>
              </a:ext>
            </a:extLst>
          </p:cNvPr>
          <p:cNvSpPr txBox="1">
            <a:spLocks/>
          </p:cNvSpPr>
          <p:nvPr userDrawn="1"/>
        </p:nvSpPr>
        <p:spPr>
          <a:xfrm>
            <a:off x="4994663" y="313608"/>
            <a:ext cx="6289157" cy="8115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i="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05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>
          <p15:clr>
            <a:srgbClr val="FBAE40"/>
          </p15:clr>
        </p15:guide>
        <p15:guide id="2" pos="365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på rött -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D8E28EA6-0FCE-8349-806F-356FECAEA3E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8A67FCD-8A9C-BC42-82EF-68A947167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4909" y="1311564"/>
            <a:ext cx="4655127" cy="617558"/>
          </a:xfrm>
        </p:spPr>
        <p:txBody>
          <a:bodyPr anchor="t" anchorCtr="0"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957CCFC4-731C-FF4B-9B78-CEDDB8EA67ED}"/>
              </a:ext>
            </a:extLst>
          </p:cNvPr>
          <p:cNvSpPr txBox="1">
            <a:spLocks/>
          </p:cNvSpPr>
          <p:nvPr userDrawn="1"/>
        </p:nvSpPr>
        <p:spPr>
          <a:xfrm>
            <a:off x="6834909" y="2179781"/>
            <a:ext cx="4655127" cy="37499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latshållare för bild 23">
            <a:extLst>
              <a:ext uri="{FF2B5EF4-FFF2-40B4-BE49-F238E27FC236}">
                <a16:creationId xmlns:a16="http://schemas.microsoft.com/office/drawing/2014/main" xmlns="" id="{65EE104B-E198-3042-97BD-DFC65A83267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74" y="0"/>
            <a:ext cx="6089226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CA2465B-0B9A-1C48-A815-0DA249B77B40}"/>
              </a:ext>
            </a:extLst>
          </p:cNvPr>
          <p:cNvSpPr txBox="1">
            <a:spLocks/>
          </p:cNvSpPr>
          <p:nvPr userDrawn="1"/>
        </p:nvSpPr>
        <p:spPr>
          <a:xfrm>
            <a:off x="6834909" y="2827381"/>
            <a:ext cx="4655127" cy="617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513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på rött -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D8E28EA6-0FCE-8349-806F-356FECAEA3E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B807E9D-521D-4D42-98D8-5AE1B675F1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436" y="1311564"/>
            <a:ext cx="4655127" cy="617558"/>
          </a:xfrm>
        </p:spPr>
        <p:txBody>
          <a:bodyPr anchor="t" anchorCtr="0"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74D39F3D-6B1B-124B-927B-84A99C65E78E}"/>
              </a:ext>
            </a:extLst>
          </p:cNvPr>
          <p:cNvSpPr txBox="1">
            <a:spLocks/>
          </p:cNvSpPr>
          <p:nvPr userDrawn="1"/>
        </p:nvSpPr>
        <p:spPr>
          <a:xfrm>
            <a:off x="720436" y="2179781"/>
            <a:ext cx="4655127" cy="37499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latshållare för bild 23">
            <a:extLst>
              <a:ext uri="{FF2B5EF4-FFF2-40B4-BE49-F238E27FC236}">
                <a16:creationId xmlns:a16="http://schemas.microsoft.com/office/drawing/2014/main" xmlns="" id="{9692D371-02C2-FE4A-974B-75E22AA3AFD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02774" y="0"/>
            <a:ext cx="6089226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8113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på vitt -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D961A755-9EF7-414D-8449-710F79177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4909" y="1311564"/>
            <a:ext cx="4655127" cy="617558"/>
          </a:xfrm>
        </p:spPr>
        <p:txBody>
          <a:bodyPr anchor="t" anchorCtr="0">
            <a:noAutofit/>
          </a:bodyPr>
          <a:lstStyle>
            <a:lvl1pPr algn="l">
              <a:defRPr sz="4000" b="1" i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E3860BB-FF9A-F04A-B332-CBF0AEDC18EA}"/>
              </a:ext>
            </a:extLst>
          </p:cNvPr>
          <p:cNvSpPr txBox="1">
            <a:spLocks/>
          </p:cNvSpPr>
          <p:nvPr userDrawn="1"/>
        </p:nvSpPr>
        <p:spPr>
          <a:xfrm>
            <a:off x="6834909" y="2424853"/>
            <a:ext cx="4655127" cy="35048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latshållare för bild 23">
            <a:extLst>
              <a:ext uri="{FF2B5EF4-FFF2-40B4-BE49-F238E27FC236}">
                <a16:creationId xmlns:a16="http://schemas.microsoft.com/office/drawing/2014/main" xmlns="" id="{EB3BCF41-DF3E-594C-8E6F-80B1A096F9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74" y="0"/>
            <a:ext cx="6089226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4071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på vitt -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xmlns="" id="{B9140913-A9C8-BA41-86D9-D507FBC6A72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DD4B425D-A8B5-174D-BD3B-FFA6C47D0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436" y="1311564"/>
            <a:ext cx="4655127" cy="617558"/>
          </a:xfrm>
        </p:spPr>
        <p:txBody>
          <a:bodyPr anchor="t" anchorCtr="0">
            <a:noAutofit/>
          </a:bodyPr>
          <a:lstStyle>
            <a:lvl1pPr algn="l">
              <a:defRPr sz="4000" b="1" i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E646873-1D57-AC45-8F1A-4EDFF7987D00}"/>
              </a:ext>
            </a:extLst>
          </p:cNvPr>
          <p:cNvSpPr txBox="1">
            <a:spLocks/>
          </p:cNvSpPr>
          <p:nvPr userDrawn="1"/>
        </p:nvSpPr>
        <p:spPr>
          <a:xfrm>
            <a:off x="720436" y="2179781"/>
            <a:ext cx="4655127" cy="37499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latshållare för bild 23">
            <a:extLst>
              <a:ext uri="{FF2B5EF4-FFF2-40B4-BE49-F238E27FC236}">
                <a16:creationId xmlns:a16="http://schemas.microsoft.com/office/drawing/2014/main" xmlns="" id="{FD914552-D59E-6747-B6A6-D538A10445D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02774" y="0"/>
            <a:ext cx="6089226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268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A80D7-5B94-8245-AC4B-8187F997C881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DC346-C67A-C542-938C-712BA93072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230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4" r:id="rId3"/>
    <p:sldLayoutId id="2147483674" r:id="rId4"/>
    <p:sldLayoutId id="2147483722" r:id="rId5"/>
    <p:sldLayoutId id="2147483694" r:id="rId6"/>
    <p:sldLayoutId id="2147483688" r:id="rId7"/>
    <p:sldLayoutId id="2147483700" r:id="rId8"/>
    <p:sldLayoutId id="2147483701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691" r:id="rId18"/>
    <p:sldLayoutId id="2147483723" r:id="rId19"/>
    <p:sldLayoutId id="2147483702" r:id="rId20"/>
    <p:sldLayoutId id="2147483732" r:id="rId21"/>
    <p:sldLayoutId id="2147483692" r:id="rId22"/>
    <p:sldLayoutId id="2147483699" r:id="rId23"/>
    <p:sldLayoutId id="2147483717" r:id="rId24"/>
    <p:sldLayoutId id="2147483718" r:id="rId25"/>
    <p:sldLayoutId id="2147483720" r:id="rId26"/>
    <p:sldLayoutId id="2147483721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xmlns="" id="{E48B31CD-8CC3-404C-ADE7-1294A8DA1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23698E58-DFD5-3247-849F-E9B826CF0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A83EFE33-100F-6744-818F-38200931B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9156D-AD9E-374C-899E-4EFC6F851628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4E186E18-252B-EC4B-9966-941FFCE2E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3FFCF5B8-F1E9-C545-ABDC-20CCC08FA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1816B-EC3F-8143-8F21-4FBD11D758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981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934304"/>
            <a:ext cx="9144000" cy="1306967"/>
          </a:xfrm>
        </p:spPr>
        <p:txBody>
          <a:bodyPr/>
          <a:lstStyle/>
          <a:p>
            <a:r>
              <a:rPr lang="sv-SE" dirty="0"/>
              <a:t>Föräldramöte </a:t>
            </a:r>
            <a:br>
              <a:rPr lang="sv-SE" dirty="0"/>
            </a:br>
            <a:r>
              <a:rPr lang="sv-SE" dirty="0"/>
              <a:t>KAIS Mora P07/08 </a:t>
            </a:r>
            <a:br>
              <a:rPr lang="sv-SE" dirty="0"/>
            </a:br>
            <a:r>
              <a:rPr lang="sv-SE" sz="5000" dirty="0"/>
              <a:t>Säsongen 22/23</a:t>
            </a:r>
          </a:p>
        </p:txBody>
      </p:sp>
    </p:spTree>
    <p:extLst>
      <p:ext uri="{BB962C8B-B14F-4D97-AF65-F5344CB8AC3E}">
        <p14:creationId xmlns:p14="http://schemas.microsoft.com/office/powerpoint/2010/main" val="177193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02265" y="437955"/>
            <a:ext cx="3605379" cy="811524"/>
          </a:xfrm>
        </p:spPr>
        <p:txBody>
          <a:bodyPr/>
          <a:lstStyle/>
          <a:p>
            <a:r>
              <a:rPr lang="sv-SE" sz="3400" dirty="0" smtClean="0"/>
              <a:t>Foto + kläder</a:t>
            </a:r>
            <a:endParaRPr lang="sv-SE" sz="3400" dirty="0"/>
          </a:p>
        </p:txBody>
      </p:sp>
      <p:sp>
        <p:nvSpPr>
          <p:cNvPr id="3" name="textruta 2"/>
          <p:cNvSpPr txBox="1"/>
          <p:nvPr/>
        </p:nvSpPr>
        <p:spPr>
          <a:xfrm>
            <a:off x="864311" y="1899017"/>
            <a:ext cx="109801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sv-SE" sz="2200" dirty="0"/>
          </a:p>
          <a:p>
            <a:r>
              <a:rPr lang="sv-SE" sz="3200" b="1" dirty="0" smtClean="0"/>
              <a:t>Fotografering</a:t>
            </a:r>
            <a:endParaRPr lang="sv-SE" sz="3200" b="1" strike="sngStrik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12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 smtClean="0"/>
              <a:t>Idre fjäll arena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 smtClean="0"/>
              <a:t>Tisdag 15 november</a:t>
            </a:r>
            <a:endParaRPr lang="sv-SE" sz="3200" dirty="0"/>
          </a:p>
          <a:p>
            <a:endParaRPr lang="sv-SE" sz="3200" b="1" dirty="0"/>
          </a:p>
          <a:p>
            <a:r>
              <a:rPr lang="sv-SE" sz="3200" b="1" dirty="0" smtClean="0"/>
              <a:t>Beställda kläder</a:t>
            </a:r>
            <a:endParaRPr lang="sv-SE" sz="3200" b="1" dirty="0"/>
          </a:p>
          <a:p>
            <a:endParaRPr lang="sv-SE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 smtClean="0"/>
              <a:t>Beräknad leverans </a:t>
            </a:r>
            <a:endParaRPr lang="sv-SE" sz="32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0"/>
          <a:stretch/>
        </p:blipFill>
        <p:spPr>
          <a:xfrm>
            <a:off x="6755218" y="1846557"/>
            <a:ext cx="3955312" cy="2139211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037" y="4426577"/>
            <a:ext cx="5273748" cy="243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7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Kommunikations-vägar</a:t>
            </a:r>
          </a:p>
        </p:txBody>
      </p:sp>
      <p:pic>
        <p:nvPicPr>
          <p:cNvPr id="8" name="Platshållare för bild 7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2" r="5602"/>
          <a:stretch>
            <a:fillRect/>
          </a:stretch>
        </p:blipFill>
        <p:spPr>
          <a:xfrm>
            <a:off x="7236250" y="1533525"/>
            <a:ext cx="4059753" cy="4572000"/>
          </a:xfrm>
        </p:spPr>
      </p:pic>
    </p:spTree>
    <p:extLst>
      <p:ext uri="{BB962C8B-B14F-4D97-AF65-F5344CB8AC3E}">
        <p14:creationId xmlns:p14="http://schemas.microsoft.com/office/powerpoint/2010/main" val="3471857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3400"/>
              <a:t>Vem </a:t>
            </a:r>
            <a:r>
              <a:rPr lang="sv-SE" sz="3400" dirty="0"/>
              <a:t>ska ni </a:t>
            </a:r>
            <a:r>
              <a:rPr lang="sv-SE" sz="3400"/>
              <a:t>vända er till?</a:t>
            </a:r>
            <a:endParaRPr lang="sv-SE" sz="3400" dirty="0"/>
          </a:p>
        </p:txBody>
      </p:sp>
      <p:sp>
        <p:nvSpPr>
          <p:cNvPr id="3" name="textruta 2"/>
          <p:cNvSpPr txBox="1"/>
          <p:nvPr/>
        </p:nvSpPr>
        <p:spPr>
          <a:xfrm>
            <a:off x="864310" y="1939850"/>
            <a:ext cx="1104276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Frågor om spel och träningsinnehåll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/>
              <a:t>Tränare Jim</a:t>
            </a:r>
          </a:p>
          <a:p>
            <a:endParaRPr lang="sv-SE" sz="2200" b="1" dirty="0"/>
          </a:p>
          <a:p>
            <a:r>
              <a:rPr lang="sv-SE" sz="3200" b="1" dirty="0"/>
              <a:t>Frågor om betalningar, avgifter osv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/>
              <a:t>Kansliet 0250-30028, kansliet@kaismora.se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2200" dirty="0"/>
          </a:p>
          <a:p>
            <a:r>
              <a:rPr lang="sv-SE" sz="3200" b="1" dirty="0"/>
              <a:t>Allt annat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/>
              <a:t>Lagledare alt Laget.se                                          </a:t>
            </a:r>
            <a:br>
              <a:rPr lang="sv-SE" sz="3200" dirty="0"/>
            </a:br>
            <a:endParaRPr lang="sv-SE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3942\AppData\Local\Microsoft\Windows\Temporary Internet Files\Content.IE5\S9SXLNKG\phone-2524268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816" y="4331731"/>
            <a:ext cx="3657600" cy="262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904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070" y="2369536"/>
            <a:ext cx="2868930" cy="229743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365980" y="437955"/>
            <a:ext cx="3605379" cy="811524"/>
          </a:xfrm>
        </p:spPr>
        <p:txBody>
          <a:bodyPr/>
          <a:lstStyle/>
          <a:p>
            <a:r>
              <a:rPr lang="sv-SE" sz="3400" dirty="0"/>
              <a:t>Avgifter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507539" y="1950725"/>
            <a:ext cx="109276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/>
              <a:t>Avier </a:t>
            </a:r>
            <a:r>
              <a:rPr lang="sv-SE" sz="3200" dirty="0" smtClean="0"/>
              <a:t>utskickade</a:t>
            </a:r>
            <a:endParaRPr lang="sv-SE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/>
              <a:t>Pengarna går till träningsmaterial, domare, anmälningsavgifter, hallen, licenser, kansliet </a:t>
            </a:r>
            <a:r>
              <a:rPr lang="sv-SE" sz="3200" dirty="0" smtClean="0"/>
              <a:t>mm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Har någon svårt att betala sin säsongsavgift – vi kan hjälpa till! Prata med Anna Norlin.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745536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488088" y="189862"/>
            <a:ext cx="3605379" cy="811524"/>
          </a:xfrm>
        </p:spPr>
        <p:txBody>
          <a:bodyPr/>
          <a:lstStyle/>
          <a:p>
            <a:r>
              <a:rPr lang="sv-SE" sz="3400" dirty="0"/>
              <a:t>Lagkassa och försäljning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507539" y="1705742"/>
            <a:ext cx="1092764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Anna Lundqvist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/>
              <a:t>Läget just nu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/>
              <a:t>Laget behöver </a:t>
            </a:r>
            <a:r>
              <a:rPr lang="sv-SE" sz="3200" dirty="0" smtClean="0"/>
              <a:t>en kassa för att kunna åka på cup</a:t>
            </a:r>
            <a:endParaRPr lang="sv-S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/>
              <a:t>Alla behöver bidra genom kommande försäljningar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/>
              <a:t>Vad ska vi sälja?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sv-SE" sz="12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3200" dirty="0" smtClean="0"/>
              <a:t>Kakor </a:t>
            </a:r>
            <a:endParaRPr lang="sv-SE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3200" dirty="0"/>
              <a:t>Bingolotter 23/12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3200" dirty="0"/>
              <a:t>Fler förslag?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xmlns="" id="{C2F9022A-77FD-4C24-AEFC-817696327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158" y="3709624"/>
            <a:ext cx="1817684" cy="2889913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574344"/>
            <a:ext cx="685800" cy="785241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308" y="4539678"/>
            <a:ext cx="3635045" cy="205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3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Roller i laget            – förväntningar på er föräldrar</a:t>
            </a:r>
          </a:p>
        </p:txBody>
      </p:sp>
      <p:pic>
        <p:nvPicPr>
          <p:cNvPr id="4" name="Platshållare för SmartArt 3"/>
          <p:cNvPicPr>
            <a:picLocks noGrp="1" noChangeAspect="1"/>
          </p:cNvPicPr>
          <p:nvPr>
            <p:ph type="dgm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962" y="1311564"/>
            <a:ext cx="3810000" cy="4800600"/>
          </a:xfrm>
        </p:spPr>
      </p:pic>
    </p:spTree>
    <p:extLst>
      <p:ext uri="{BB962C8B-B14F-4D97-AF65-F5344CB8AC3E}">
        <p14:creationId xmlns:p14="http://schemas.microsoft.com/office/powerpoint/2010/main" val="4231659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729093" y="182774"/>
            <a:ext cx="3605379" cy="811524"/>
          </a:xfrm>
        </p:spPr>
        <p:txBody>
          <a:bodyPr/>
          <a:lstStyle/>
          <a:p>
            <a:r>
              <a:rPr lang="sv-SE" sz="3400" dirty="0"/>
              <a:t>Uppdrag för föräldrar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921017" y="1976843"/>
            <a:ext cx="1030851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Alla föräldrar behöver: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1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/>
              <a:t>Stå i klubbens kafeteria med mera, 2-3 gånger per år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/>
              <a:t>Sitta i sekretariat vid våra hemmamatcher.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/>
              <a:t>Sälja det vi kommer överens om för vårt lag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/>
              <a:t>Hjälpa till vid Buster cup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/>
              <a:t>Svara på alla kallelser till träningar, </a:t>
            </a:r>
            <a:r>
              <a:rPr lang="sv-SE" sz="3200" dirty="0" smtClean="0"/>
              <a:t>matcher, cuper med mer</a:t>
            </a:r>
            <a:endParaRPr lang="sv-SE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954714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3860" y="459220"/>
            <a:ext cx="3605379" cy="811524"/>
          </a:xfrm>
        </p:spPr>
        <p:txBody>
          <a:bodyPr/>
          <a:lstStyle/>
          <a:p>
            <a:r>
              <a:rPr lang="sv-SE" sz="3400" dirty="0" smtClean="0"/>
              <a:t>Slutligen…</a:t>
            </a:r>
            <a:endParaRPr lang="sv-SE" sz="3400" dirty="0"/>
          </a:p>
        </p:txBody>
      </p:sp>
      <p:sp>
        <p:nvSpPr>
          <p:cNvPr id="3" name="textruta 2"/>
          <p:cNvSpPr txBox="1"/>
          <p:nvPr/>
        </p:nvSpPr>
        <p:spPr>
          <a:xfrm>
            <a:off x="4082432" y="1381810"/>
            <a:ext cx="85298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3200" b="1" dirty="0"/>
          </a:p>
          <a:p>
            <a:r>
              <a:rPr lang="sv-SE" sz="3200" b="1" dirty="0"/>
              <a:t>Övriga </a:t>
            </a:r>
            <a:r>
              <a:rPr lang="sv-SE" sz="3200" b="1" dirty="0" smtClean="0"/>
              <a:t>frågor? </a:t>
            </a:r>
            <a:endParaRPr lang="sv-SE" dirty="0"/>
          </a:p>
          <a:p>
            <a:endParaRPr lang="sv-S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/>
          </a:p>
        </p:txBody>
      </p:sp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S4BLgMBIgACEQEDEQH/xAAcAAEAAgIDAQAAAAAAAAAAAAAAAQIDBwQGCAX/xABUEAABAwIDBAcDBgkGCgsAAAABAAIDBBEFITEGBxJBEyIyUWFxgZGhsRQVQlLB0SMzU2JykqLC4SSCk5Sy8AgmNUNEVWNzdNIWFzQ2VGRldYPD8f/EABYBAQEBAAAAAAAAAAAAAAAAAAACAf/EABcRAQADAAAAAAAAAAAAAAAAAAAREiH/2gAMAwEAAhEDEQA/AN4oiICIiAiIgIiICIiAiLBV1MFJTvqKqZkMLBd0j3ABvqgzrFUTRwxPlmkbFG0Xc97rBo8TyWuNpt7mGULXQ4NEa6flI7qxjx7z7lqLaXa/GNoZi7Eqt74werC3qsZ5N+/PxQbN263sCkEtPsy+ORzO1VvHE2/cwc/NdDp98G2kL+KSekqWXzDqdtv2V1X8bFw94svhv44pCCSC02uEG7cK36VOTcVwWJ351PKW+4grtNLvn2XlYHVDK6B/NrogR7ivN0dXI0dazvMBciOtYcjG30Qejjvk2RH+eq/6v/FUdvn2SAuJaxx7hB/FaBbE8tDjTZEZG/L2qejcM/k/v/ig3dW778GYD8hw2undy4y2MH3n4LpuM76dpKq7cLpqSjaeYZ0jx7cvctbOq+MAtYwDx1XFmqZJMrm3cNEHb494+2wqmyux6YHi7B4Lfq2str7B70o8QkFBtI+GGc5R1Q6jZD3Ecj7l5+w6MmXpT2W538VyXyHpbjRuXqg9ktcH2LSCDmCOYV15b2Y29xvZ4tZSVZfBfOGXrM9nL0W3tkN62FY1IykxMNoKs5Bxd+CefAnT19qDYyKjXtcA4OBB0I5q10EoiICIiAiIgIiICIiAiIgIiICIiAig6L4W1m0tHszhjqurJc85RQNPWkPhf23Qfddovi7QbT4Rs7EH4pVtY4i7Ym9Z7vJuvqtM49vZ2grg6OkMWHRH8iLv/WP2LodTUz1cz5qiV0srzd0j3Elx8zmg2xj2+SVxdHgtCIW8ppzxO/VGQ9Stc45tVjGOPPzlXzTsvcRuIDR5NGS+MWuKoWuCCziXG5WI2vnorWcdVJYgoJeBwPJ397rHUwMqBxNIDuTu9ZCyyqY+HsmxOqD5ssT4z12keKo3tBfXa5wy4bqHRwv7bG39hQdjw+rwF9PTDEXyB8cfWEILGk5dokEuOulh4pjmNYS9ohwqihaA0t6V7CLeQvr4m6618mp+/wBOIqfk1NbP+2VFNlsvl+VlmhpZJbZcLfrHJfQZHCw3YxvmBn7VcuNuqAB46q2MZLYYmtYbDkOZ8Vgscr6H3rkMiGZOpV+jyQcXTRWa5wIN7LKY81VzEHYNn9s8ZwENFDXzxxg3EXFxMP8ANOXsW0Nmt89JPwQ7Q0ppnf8AiIBxMPm3Uel1owi2YUBzgboPYOE4vh+MU4qMMrIKqL60TwbefcuevHuF4rXYVVMqsOqZqedv043EHyPetmYBvqxCBjIsaoWVmX42E9G8+mh9yDeyL5ez2N0O0GGxYhhsofDIMxzYebSO9fUQEREBERAREQEREBERAUO0+5SoOiD4W1+0VNs1hbqqYcczupBHftu+4anyXnzaHGa3G6ySsr5jJK/lyaO4DkF9/eZtB89bRzCJ16alvDD42PWPtHwXSpn3BQcd/AXgO7lR0XD2Re6h4L2gjUKsUxza9BHG5h0sp6cc9Vl6pF1UxtJugqCHZhWCWAyClAtdRwd6siCvAOSFikaoUGMxqRGrXUXQOBOBW5IgqGq3DkgOatyQVssT9Vm55rG8N5IMROSxuKzgKrggwHjOjclYWAudVLrc0ibeQA9n7kHadktpcQ2Yrm1FC/qGwlhcepKPH26r0TsttFQ7S4aytoHkfRkid2ondx+zvXldrxkWmwOV+5ds3fbTP2a2ghne61JMRHUt7m6cXpqg9LIqRlr2hzTcEXFuaugIiICIiAiIgIiIC69t1jIwPZqrqWm0729FD+m7L3C59F2A6LTm+jF/lGKU+Fsd1aZnSSD89wyHs+KDV75OJ8gvex19AuPK4hlxqE4rVEjDzs9vkQpk5IOJG4Nc+3ZJ9xFwpmtqFYtuXD+/NVYbst3ZIJjHCPNXusfDwFWac0EopKhBKImiCB/ey+3gezk+J00lfU1NPQYXC7gkrag9Qu+qwDN7vBcXZ7CpMZxujw2J3C6omDS76rdXH0AJ9F9fGMQix/aWiw+nDosHhnjpKOFhtwRFwaXfpOuXE+SCC7YmlIYIsexE6GbijgafENsSB5q8eD7N4y4RYFilRRVhyjpcVa3hkPc2VmQPdcarNvPwakwXan5vwqm6KnZSxHhaCbk8Wbj3nvXIxDZ/Dhurw3HGU5bX/KDC94P4xvG8WcNCRYAEIOo4hQ1OHVklHWwvgqIncMkTxmD93uK49l2t8x2l2PnlqDx4rggY5srj1p6RzuHhPeWEjPuK6ncaDOyABmrKqnVBUqDorWzQ6IKAKj1lCq4IOORmsJcXzdGzkM1yXarjUh45Xv8AFBzRZjM/RZGm4u7VcQSccjrdgZDxKy9J+CB8vag9K7qMZOMbHUnSOvPSE0z89eHsn9UhdyWkdw2LNixSuwp7sqmMSxj85mR9x9y3cgIiICIiAiIgIiIKTyMhhklldwsY0uce4DMrzJtBXvxTFausl7U8rnjwuch7LLee8vEfm7ZOq4TZ9TaBv87X3XXn2YkHW+X9/gg+bV36QSNGYvl3g6/ercQc3I35jyV5RoQL+C4ptC8MBu1+bT3HuQL2eCojyd5rHK6wJ7lYniLXd4QZTkqGMg3ZpzWQ6BAghwOV0CvyUEIIVT3eCsqoO07t7v2shjYbSS01SyP9MxPsuwbuzsjheG4fX4zH8rxiqqxFBB2+is8Na7h0bmdT6LoGF10+F4jTV9KQJqeRsjL6Eg3sfPRff2qwxjXN2mwIH5pq5Ol4ma0c17ujeORDswfFBsreDvFxHZjaD5uo8PpJWiBknHMXZ3vll3WXOl2mwvFN31Fi21mHRuo6ufonxRs42sPG4B458r3GY5LWe3W11FtVQ4VO6gMeLQNLKqUkhhaNGi2oJufBZNsdq4cfw/CsC2foH09BTtYWwAXc+W1g0DmBc56km/JBy4qTCsNxrasYNOJcJ+YZHscZOO/GGWF/0joc8s1r0gjW9127F2N2Z2dfgXE12LV72S4iGm4gjbmyG/N1+sf/AMXUDa+eqCQpVVIKCVB0TmpQU0Kq8qztFx3nNAkNmOPguFC4ti4WmxkOfgFnndaF3kuLTnrE9yDlOsyIMAvyB+1SXccrWN7LMye8kLFd3b+mcmDu8Vnjj6JgadTr4oPvbKYs7BMfw/EG6QTNc79HR3uJXq2J7XsDmO4mkXB7145OQaw/SH2r1Hu3xH502Lwqoc7ikEIif5s6v2e9B2ZERAREQEREBQdCpUONmknTmg1LvoxLjq6LDmOyiYZXgd7sh7gfatVTOzXYNscT+d9oa+tDuJj5SGeDW9Ue4BdblPVQYXusVx5m8bSD3LM6xvxaLE6w7OiD5lTI9jCx/oe8feuTTO46aM9zbfFYKosLzGdVaiP8ne0/Rdl7EHPb2SiiI5e1WbqUEhVcr8lRyCqJZEEiwzdoMyvu4VU7QbONNbRRVEEEjLSB8PHFK0j6bTy8x5L4ZsWkHSy7PXup6PE66ukmrop5a+aMTUr2gsDQ05g9rtW1GiCf+kOz9T+Er9j6bpSbl1FWyU7HfzcwPRc2XF8Uw3C/luAbMswSjqBYYgyJ8sjmn/au0HoF8jEhTz4VUVLqihnmY+Po5oW9DM8EniEkeQOQ1sfNbTxnbSo2R2e2WjjoYqqGpoW9Mxzi02DGaEAjnzQaRe4vc57yS5/WJcb3Pf5lYjqu/wC2uK7HY5hHy3BaE0GM9OzpIeAs4m58RyPC7z1Wvze5tpzQWvkoUDRSgsFKqFJKCj1xZTZch5yK4kuaDFVOvFbxWKFoDS9+TeQ7yqzP4jwrPT3mlbfsRj3oORStPEZZcjyHcFeK75DJy5KsrjK4sb2fpHv8FkfwwxEDnYBBjc7ikPhl7Fv/AHDVvS7O1tGf9HqeJvk8feCvP8Lc7HRbc3D1vRY/XUjnZVFNxAeLHD7HIN5IiICIiAiIgg5iy+HtpiTcL2ZxCpvZ/RFkYPNzsh8V9w6ZrXO+apc3CqKkbxcMkxe7I26ot9qDTVS7rEd+S4khyK5M7c8lx3A80HHceqFgkzBXIkHn6LjvGR7Xqg+bXdWUHuKz0J4uk8bH4rFXDqeqjDDapLe9pQfUYFbmqDtDzVtXnzQX+isZWQjJYjqgkapyVeaILcj5Ls2MU81fLWQ0QbPNHiNQ90LXN4+EhgBDdSOqdF1g9knTLVdxxf5sfWSR4lTyQEvtFVSj8cBo5szG59/Wa79IIOpSNc0vZIxzHtyLXCxB7iDn7VtbeBgmKYpspsrU4ZRT1MVPQAS9EOJzbsZbLXlyXT8YhczBJZJq19a3jjbSSTR8bxmeICVvECLcuIfohbN2Xo8egwGhqtldoKfEYfk7DJh9eQ9rHcIu1sjc22zFig0a4Oa5zXBzXNNnAggjzWF+q2tvQxBlbhDGYts3NhuNNnZ/KHMa9kjM7hsze1yyK1ZIM0FW6KCpCII5JdEIQVdldfOqnZL6En4s+a+TUu4n+SDFqVzqe7Yg1upXAX0KXIBByoow1gaNefmqO4nvt9FizkFrcuaxHga0W6xPJBaFq7fu3xAYbtnhc7jZrpehcfB44fiQurwtuAbWyXIgc6GaOVnajeHD0N0Hrged1K42H1La2hp6tnYnibI3ycAftXJQEREBERAWOaKOaN0c0bZI3ZFrhcH0WREHS8b3bYBibXPp4n0E5+nT9m/i03Hsstc43us2goS51E2Gvi5dE7hd6tcfgVvpEHlPEcDxWgP8tw2thPfJE4D26e9fKlHA22XjnovYBGS4NVg2F1YPyvDqSe+vSQNdf2hB47q2XDivpbGYDPj9bVsp3W+R0ctU/LUNGnrey9M1O73ZGpN5cBosvqsLfgQuS7Z/C8KwOvp8Jw+mo2y08jXCGMN4uqdeZQeXDfpBfmb5qTqVMg/CD0VbdYoMruSxuCtbJQUFCoVkQRoF9jZ2WrbVtgZM5tC28tUxwDouib2i5py8B3khfI5fwXYsZa+GQ0kTI6TA3zC1RAwyRygaPe4El7hnkTl3IOExwGCYlKGlkc9XExjBlp0jyPS4Hr4ps03FJcapoMCmnp62okDGvgcQbcybcgLn0WbHad7YYhQgSYVAS2Kdkgf0kjtXPt2XOtk02sBYaXW7N1+HbOwYJTVuDCnlrZadnyqRsgfIH2HE037IvfLJB8zffUCHZOhpHv45ZqtlibXIa11z8FoyQ2aB6rv29qTaGrxhtRjGHSUtFF+DpeE8cdjz4hlxH+C6BKckENKOUA/BSggapfJFH0kFJc2FfNjjD6yNjtHPAPtX1XC7SFxxGGVsEh0bID+0EF9rsK+ZNp8Uwxo6lPUvYz9G92+6yxUZswBepsf2C2Y2hqHVOJ4XG+odbimje6NzvMtIvouDT7qtjoHAtwtxtyfUSEf2kHnMtcbFwsvq4PsvjGMFvzbhdTK0nttjs39Y5BekaDZHZ7D7GjweijdycYg4+05r7bQG2AyGgHJBpLAtzuJTuD8ZrIaSM/5uL8I/25NHvWxMD3f7O4OWvjoBPO3Ppqo9I72aD0C7WiCrRawsLBWREBERAREQEREBERAREQFSdglhfGdHtLfarqDmM0HkqvgfBXyRP1ieWEdxBsVxnZOK+9tpG1m12KgcqyS36xXwJB1ygtfqrGVe2RVSgrdL5pzUoBNmkjuXfa44rT4hNKyGOZs7zaF34Ce31Q4DhkA7uv5Lodrix0OS7HBVurnVdRQumpqp5bJPBxCSnnLntYeq4ZZuGRvzzQMTlpX4PiApaP5NOJIRURyxGKRgu63VB4DnzAZ+iu/4W7Y6upMNhxFlVs9jbaWIR1ljSuk6os5rx1XA655rpOMfLn4BWNq+j6KGaJglpZhJFL1nAi1zwkWvYFo/NXdt3u2ce0fyTZTGsJpqiMQFkctgWlrGfSYedhqD6IMO86k2hodlhFXYpT4phjqiLgnfHwVDTnYG3VcPFakdotlbdUOzjdmpKjZXF5hA2rYybDWzkxsdc9bgdm0i3LJa3IyQYG81ZVAzKtyQRzQ6JbNDogq7slKpl4CRyBKkjJXeOKKYd7D8EHrqhkMtHTyH6UbXH1C5C4uGN4cOpW90LPgFykBERAREQEREBERAREQEREBERAREQFV7gxhc42AFyrKkw4oZAebSEHlTFqo1mMVNU43Ms73+1xK+W85+v3Lm1DQ2pcBq1xHxXCceugvyCoVd2gVCgi6XzRSgcstV2nDMJqsOlruk6CSOMwxukglDwHfKYsjzByOq6ucmnXTku3YlFgtXilTHJUOpK5kjmmb8XxuB7XNuuf8Am/MoOtYk4DEKwg5fKJLn+eV37dhgOLYbtvhNTW0M0VNNBJJHNw8Ubg6MkdYZA6ZHNdexyke3DqiXEpqSepLozBM1vRzSNJdxFw+mPz+t+ktt7Oy7WYXgGHSRwUmN0JpY3MiaegqI28IsLnqvsLDkUGh6/wDyhVf7+T+0VhutjbxhspV0D6zD6KTDcbE7empJonQPLTe5LOyfMe1a4H2IMbu2ptkqv7SkFBBS+Sc0OiCrjmrk9U/on4KvIqHGzJD3Mefcg9eYZ/k+l/3LPgFylw8HkbNhVFLH2HwMcPItFlzEBERAREQEREBERAREQEREBERAREQFV5sxx8FZYas2pZj+Yfgg8o1GdXMfznn4rgfTXLeevIfzSVx428T0B/JUJV35GyoUEA5qb5oEJQSTlmu1Y3WyUrZGtbBLHJiVUZI5og5rrCPXK49DddU1BHguz4qIKtkkk75YqaWpfUQVbY+kjBka3ijktm1wLf4WQYa+OFuDVJiYW05FNVwxF3F0Bl4myNB1Iu0ewdy71tptDiuz+EbHS4RWvp+LDuu0Wcx1mxgcTTrquj14YMIqYYp4p+jpqFhfE7iaXBz7i9vHwXfq3ARvB2MwGowOsh+V4ZT9BLTyO1Ia0EEjNp6uV+9Bw9tMRG1W7HDdoK2mjjr4qvoS+MWBF3A+hsDbwWrAdfYto49hddgu5yCgxKnMFSzE+swuDsuJ1jcZdy1bGEFH6qQclEmqN0QSodopshCCoU2vFIO9p+CqVkb+Lk/QKD1Bu9qflexOBy3/ANDjafNo4fsXY10fcy4u3f0Ad9CSZo/pHLvCAiIgIiICIiAiIgIiICIiAiIgIiICwVv/AGSf/du+CzriYs7gwysf9WB5/ZKDyg93VkPc1Vhba58Fd2UZ8gpA4Yj4oOK7VQSpvkqoI5qbWUJdBY5tOQOWh5ru9TW4m2vrJ21VJMx1ZLCyGol6ORwZbJr8rizuyT6Lo57J8l2HajMvH/qdX/8AUgyYzPGcKq+iw4UkxmjZVsc3gfE4cTm5CzSDnmGi1udwtoih2SgwzZ9+IVXzPidTQRmKuppDA91mNvxPGR1HaWqq03wGU8zQ0N/R0gA9gHsXZd6f+QtjP/bP3Y0H1N6Z2gosAp6WtrYMVwqedjoa3owyVrgCQ13D1XAi/WHctUN0v3rYtY5ztxlEHOvwYkWi/IcblroHJBjl0KhhSXQqsR1QZLqCVJ7Kqgq5Z6YcRcPzSsDtFnpXWmB80Horc2OHYGhH58v9sru66RudP+JMDfqzyj9pd3QEREBERAREQEREBERAREQEREBERAXytq5Oi2YxZ97Wo5c/5pX1V8Hbo22Pxn/g5Pgg8zAcV87kWuqVBs2yvCe23uzWGoOaDEDnrZVd5eqm6goK8wg+xOasgggEEHRfWxjFIsRZEY6d8EvTyzzXkDwXP4ezkCB1dD36r5ai9jfuQdkqoJDswajhd0JpaKLjacuMPku3LmO5RtLtM7H8MwWmlpRA/DYDAXcYcHizbHwPVXXWZA8PVDtR32UjwQbCmew7kKeISAyR4n1mh1yLudqtds1Vwc3W9SqHVBEhyKxM5rK7QrC3tIMzjkFW6scwFWyCCVI7Sq82BKyRC7QUHobcm7i2LH/Fy/Yu/roW5X/uPF/xMvxXfUBERAREQEREBERAREQEREBERAREQF1veK/o9iMYde38nI9pAXZF1beeeHYPFz/sm/22oPOMeTpDb1XHnPWWeDW/eVxp/wAYUFQquVgoKCG6o3mpUc+5BOii6E/nXUDVBa+SlQiASoOiIdNLoI5LB9JZ+WvosL+0gy9yjml9FBQVJzWeLRYFlj0yQeitywtsPD41Ep9674ui7mT/AIkU9vy0l/au9ICIiAiIgIiICIiAiIgIiICIiAiIgFdI3wzdDsPUt/KyxM/aB+xd3WuN+E3R7KU0P5Ssb7muKDR1Pk93gVxJD1z7Vy4+qHHwXDdm5x8UAHNQVB1UIB0UfS9qk9lAgkaqVAU3QDol8kRA5JfJSeyq3yQCsL9VlvmqP0QG6ISoYjighXjdYhUPaKlrrFB6C3FVHSbLVcP5Ktd72MP2rZK1J/g/S8VFjkX1aiJ3tjt+6ttoCIiAiIgIiICIiAiIgIiICIiAiIgg6LVm/l9sLwmP61Q8+ob/ABW1Fqbf6bUmCn/aS/BqDTw7DvRcR2pXKkyYPHNcOTNyBfNFFlPJBUqW6qCpCC6qUJUXQWBUnRVahKCUvkovkhOSCOaqVKglBXmiFRZA5qzR3qLdcqdM0G5f8HmT8PtFGOzemd68L/uW5loz/B7ltj2Px/Wghd7CfvW8gglERAREQEREBERAREQEREBERAREQFqLf6bxYLH+dN8Grbq1Dv5LRJgx+lwzezqINQSZEN7guLJ2lmc67iPVYJD1ygi6XUckQL5qRqq2zU2QWsoKZc9E6vJACknJQEKCb5FQSounJBF80JVSo5oLApzUIglLqCpAug2TuDn4Nu8Rh5S0BOvNrmfevQa80blKjo95dO38tBKz2MDvsXpYFBKIiAiIgIiICIiAiIgIiICIiAiIgg6ZarRm/Sr6XaSlphpBSAnzc4n91bzOQXnTe0ah+2le6eNzPxbY7/SYGix/v4oOkO1WB65BaDkdVgkydZBQHNWvkq2zU2sgnklkCkZlA0CqSstslQjwQQCoJVuSWQUupBViMlWyCpUK5VbZoKnRWullNrDNBF0OYsFDrctVI4zkNT3oOwbt6n5JvIwV40fUhp/ntLftXqxosF5g2A2WxfF9ocNrsOpi6npKmJ81QTZjA0gkX5nwC9PDUWzQWREQEREBERAREQEREBERAREQEREEHQrqe3+x8W1WHNDC2GugzglI9rXeB9y7ahQeTcZwatwesdR4lTSU07Tm12jvFp0I8l85gtkWeuS9Z4thOH4vTmDE6SKpivk2Vl7eR1C6hVbotl55CY2VlODnwxVGQ9CCg8+nh5tUfgubfct5z7lsDIJixHEGd1yx37q4ztymHuH4PGqtpPfCwoNJkMIybkoDW37PuW6G7j6Zpyx6bP8A8s3/AJkO5Cn/ANfTf1Vv/Mg004Ny6qoWt+qt0f8AUfT/AOv5v6q371du5KiH43HKp1vqwtH2oNLNa23ZQhv1Vu5u5XDeWMVv9GxXG5bCR28Vrj5NZ9yDRtm/VSzT9Fb1G5fBOeI4gf6Mfuq7NzGBA9avxFw7uNg/dQaGvEG2Lc/NY3AHIjPkvQbdzWzI7c2Iu/8AnaP3Vyot0+yMADn0c8wH5Sofn7CEHnINtna6yQU8sx4IWPlJ+jGL+4L1DSbCbK0TuKDAaEnvkj6Q/tXX26WipaQcNJTQwNHKNgaPcEHmGg2D2mxKxpsFq+F2jpWCIftELuWC7lMTmex+L18NJHcExwXkf7cgFvRSg+bgGD0eA4ZBh2HxdHBCLDvceZPjdfSREBERAREQEREBER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786" y="2802553"/>
            <a:ext cx="4711665" cy="313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97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490621" y="437955"/>
            <a:ext cx="3605379" cy="811524"/>
          </a:xfrm>
        </p:spPr>
        <p:txBody>
          <a:bodyPr/>
          <a:lstStyle/>
          <a:p>
            <a:r>
              <a:rPr lang="sv-SE" sz="3400" dirty="0"/>
              <a:t>Tack!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929631" y="2564575"/>
            <a:ext cx="8529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/>
              <a:t>Löpande info kommer via laget.se</a:t>
            </a:r>
          </a:p>
          <a:p>
            <a:pPr algn="ctr"/>
            <a:endParaRPr lang="sv-SE" sz="3200" dirty="0"/>
          </a:p>
          <a:p>
            <a:pPr algn="ctr"/>
            <a:r>
              <a:rPr lang="sv-SE" sz="3200" dirty="0"/>
              <a:t>Vi ser fram emot en rolig och händelserik</a:t>
            </a:r>
          </a:p>
          <a:p>
            <a:pPr algn="ctr"/>
            <a:r>
              <a:rPr lang="sv-SE" sz="3200" dirty="0"/>
              <a:t> säsong tillsammans!</a:t>
            </a:r>
          </a:p>
          <a:p>
            <a:pPr algn="ctr"/>
            <a:endParaRPr lang="sv-SE" sz="3200" dirty="0"/>
          </a:p>
        </p:txBody>
      </p:sp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S4BLgMBIgACEQEDEQH/xAAcAAEAAgIDAQAAAAAAAAAAAAAAAQIDBwQGCAX/xABUEAABAwIDBAcDBgkGCgsAAAABAAIDBBEFITEGBxJBEyIyUWFxgZGhsRQVQlLB0SMzU2JykqLC4SSCk5Sy8AgmNUNEVWNzdNIWFzQ2VGRldYPD8f/EABYBAQEBAAAAAAAAAAAAAAAAAAACAf/EABcRAQADAAAAAAAAAAAAAAAAAAAREiH/2gAMAwEAAhEDEQA/AN4oiICIiAiIgIiICIiAiLBV1MFJTvqKqZkMLBd0j3ABvqgzrFUTRwxPlmkbFG0Xc97rBo8TyWuNpt7mGULXQ4NEa6flI7qxjx7z7lqLaXa/GNoZi7Eqt74werC3qsZ5N+/PxQbN263sCkEtPsy+ORzO1VvHE2/cwc/NdDp98G2kL+KSekqWXzDqdtv2V1X8bFw94svhv44pCCSC02uEG7cK36VOTcVwWJ351PKW+4grtNLvn2XlYHVDK6B/NrogR7ivN0dXI0dazvMBciOtYcjG30Qejjvk2RH+eq/6v/FUdvn2SAuJaxx7hB/FaBbE8tDjTZEZG/L2qejcM/k/v/ig3dW778GYD8hw2undy4y2MH3n4LpuM76dpKq7cLpqSjaeYZ0jx7cvctbOq+MAtYwDx1XFmqZJMrm3cNEHb494+2wqmyux6YHi7B4Lfq2str7B70o8QkFBtI+GGc5R1Q6jZD3Ecj7l5+w6MmXpT2W538VyXyHpbjRuXqg9ktcH2LSCDmCOYV15b2Y29xvZ4tZSVZfBfOGXrM9nL0W3tkN62FY1IykxMNoKs5Bxd+CefAnT19qDYyKjXtcA4OBB0I5q10EoiICIiAiIgIiICIiAiIgIiICIiAig6L4W1m0tHszhjqurJc85RQNPWkPhf23Qfddovi7QbT4Rs7EH4pVtY4i7Ym9Z7vJuvqtM49vZ2grg6OkMWHRH8iLv/WP2LodTUz1cz5qiV0srzd0j3Elx8zmg2xj2+SVxdHgtCIW8ppzxO/VGQ9Stc45tVjGOPPzlXzTsvcRuIDR5NGS+MWuKoWuCCziXG5WI2vnorWcdVJYgoJeBwPJ397rHUwMqBxNIDuTu9ZCyyqY+HsmxOqD5ssT4z12keKo3tBfXa5wy4bqHRwv7bG39hQdjw+rwF9PTDEXyB8cfWEILGk5dokEuOulh4pjmNYS9ohwqihaA0t6V7CLeQvr4m6618mp+/wBOIqfk1NbP+2VFNlsvl+VlmhpZJbZcLfrHJfQZHCw3YxvmBn7VcuNuqAB46q2MZLYYmtYbDkOZ8Vgscr6H3rkMiGZOpV+jyQcXTRWa5wIN7LKY81VzEHYNn9s8ZwENFDXzxxg3EXFxMP8ANOXsW0Nmt89JPwQ7Q0ppnf8AiIBxMPm3Uel1owi2YUBzgboPYOE4vh+MU4qMMrIKqL60TwbefcuevHuF4rXYVVMqsOqZqedv043EHyPetmYBvqxCBjIsaoWVmX42E9G8+mh9yDeyL5ez2N0O0GGxYhhsofDIMxzYebSO9fUQEREBERAREQEREBERAUO0+5SoOiD4W1+0VNs1hbqqYcczupBHftu+4anyXnzaHGa3G6ySsr5jJK/lyaO4DkF9/eZtB89bRzCJ16alvDD42PWPtHwXSpn3BQcd/AXgO7lR0XD2Re6h4L2gjUKsUxza9BHG5h0sp6cc9Vl6pF1UxtJugqCHZhWCWAyClAtdRwd6siCvAOSFikaoUGMxqRGrXUXQOBOBW5IgqGq3DkgOatyQVssT9Vm55rG8N5IMROSxuKzgKrggwHjOjclYWAudVLrc0ibeQA9n7kHadktpcQ2Yrm1FC/qGwlhcepKPH26r0TsttFQ7S4aytoHkfRkid2ondx+zvXldrxkWmwOV+5ds3fbTP2a2ghne61JMRHUt7m6cXpqg9LIqRlr2hzTcEXFuaugIiICIiAiIgIiIC69t1jIwPZqrqWm0729FD+m7L3C59F2A6LTm+jF/lGKU+Fsd1aZnSSD89wyHs+KDV75OJ8gvex19AuPK4hlxqE4rVEjDzs9vkQpk5IOJG4Nc+3ZJ9xFwpmtqFYtuXD+/NVYbst3ZIJjHCPNXusfDwFWac0EopKhBKImiCB/ey+3gezk+J00lfU1NPQYXC7gkrag9Qu+qwDN7vBcXZ7CpMZxujw2J3C6omDS76rdXH0AJ9F9fGMQix/aWiw+nDosHhnjpKOFhtwRFwaXfpOuXE+SCC7YmlIYIsexE6GbijgafENsSB5q8eD7N4y4RYFilRRVhyjpcVa3hkPc2VmQPdcarNvPwakwXan5vwqm6KnZSxHhaCbk8Wbj3nvXIxDZ/Dhurw3HGU5bX/KDC94P4xvG8WcNCRYAEIOo4hQ1OHVklHWwvgqIncMkTxmD93uK49l2t8x2l2PnlqDx4rggY5srj1p6RzuHhPeWEjPuK6ncaDOyABmrKqnVBUqDorWzQ6IKAKj1lCq4IOORmsJcXzdGzkM1yXarjUh45Xv8AFBzRZjM/RZGm4u7VcQSccjrdgZDxKy9J+CB8vag9K7qMZOMbHUnSOvPSE0z89eHsn9UhdyWkdw2LNixSuwp7sqmMSxj85mR9x9y3cgIiICIiAiIgIiIKTyMhhklldwsY0uce4DMrzJtBXvxTFausl7U8rnjwuch7LLee8vEfm7ZOq4TZ9TaBv87X3XXn2YkHW+X9/gg+bV36QSNGYvl3g6/ercQc3I35jyV5RoQL+C4ptC8MBu1+bT3HuQL2eCojyd5rHK6wJ7lYniLXd4QZTkqGMg3ZpzWQ6BAghwOV0CvyUEIIVT3eCsqoO07t7v2shjYbSS01SyP9MxPsuwbuzsjheG4fX4zH8rxiqqxFBB2+is8Na7h0bmdT6LoGF10+F4jTV9KQJqeRsjL6Eg3sfPRff2qwxjXN2mwIH5pq5Ol4ma0c17ujeORDswfFBsreDvFxHZjaD5uo8PpJWiBknHMXZ3vll3WXOl2mwvFN31Fi21mHRuo6ufonxRs42sPG4B458r3GY5LWe3W11FtVQ4VO6gMeLQNLKqUkhhaNGi2oJufBZNsdq4cfw/CsC2foH09BTtYWwAXc+W1g0DmBc56km/JBy4qTCsNxrasYNOJcJ+YZHscZOO/GGWF/0joc8s1r0gjW9127F2N2Z2dfgXE12LV72S4iGm4gjbmyG/N1+sf/AMXUDa+eqCQpVVIKCVB0TmpQU0Kq8qztFx3nNAkNmOPguFC4ti4WmxkOfgFnndaF3kuLTnrE9yDlOsyIMAvyB+1SXccrWN7LMye8kLFd3b+mcmDu8Vnjj6JgadTr4oPvbKYs7BMfw/EG6QTNc79HR3uJXq2J7XsDmO4mkXB7145OQaw/SH2r1Hu3xH502Lwqoc7ikEIif5s6v2e9B2ZERAREQEREBQdCpUONmknTmg1LvoxLjq6LDmOyiYZXgd7sh7gfatVTOzXYNscT+d9oa+tDuJj5SGeDW9Ue4BdblPVQYXusVx5m8bSD3LM6xvxaLE6w7OiD5lTI9jCx/oe8feuTTO46aM9zbfFYKosLzGdVaiP8ne0/Rdl7EHPb2SiiI5e1WbqUEhVcr8lRyCqJZEEiwzdoMyvu4VU7QbONNbRRVEEEjLSB8PHFK0j6bTy8x5L4ZsWkHSy7PXup6PE66ukmrop5a+aMTUr2gsDQ05g9rtW1GiCf+kOz9T+Er9j6bpSbl1FWyU7HfzcwPRc2XF8Uw3C/luAbMswSjqBYYgyJ8sjmn/au0HoF8jEhTz4VUVLqihnmY+Po5oW9DM8EniEkeQOQ1sfNbTxnbSo2R2e2WjjoYqqGpoW9Mxzi02DGaEAjnzQaRe4vc57yS5/WJcb3Pf5lYjqu/wC2uK7HY5hHy3BaE0GM9OzpIeAs4m58RyPC7z1Wvze5tpzQWvkoUDRSgsFKqFJKCj1xZTZch5yK4kuaDFVOvFbxWKFoDS9+TeQ7yqzP4jwrPT3mlbfsRj3oORStPEZZcjyHcFeK75DJy5KsrjK4sb2fpHv8FkfwwxEDnYBBjc7ikPhl7Fv/AHDVvS7O1tGf9HqeJvk8feCvP8Lc7HRbc3D1vRY/XUjnZVFNxAeLHD7HIN5IiICIiAiIgg5iy+HtpiTcL2ZxCpvZ/RFkYPNzsh8V9w6ZrXO+apc3CqKkbxcMkxe7I26ot9qDTVS7rEd+S4khyK5M7c8lx3A80HHceqFgkzBXIkHn6LjvGR7Xqg+bXdWUHuKz0J4uk8bH4rFXDqeqjDDapLe9pQfUYFbmqDtDzVtXnzQX+isZWQjJYjqgkapyVeaILcj5Ls2MU81fLWQ0QbPNHiNQ90LXN4+EhgBDdSOqdF1g9knTLVdxxf5sfWSR4lTyQEvtFVSj8cBo5szG59/Wa79IIOpSNc0vZIxzHtyLXCxB7iDn7VtbeBgmKYpspsrU4ZRT1MVPQAS9EOJzbsZbLXlyXT8YhczBJZJq19a3jjbSSTR8bxmeICVvECLcuIfohbN2Xo8egwGhqtldoKfEYfk7DJh9eQ9rHcIu1sjc22zFig0a4Oa5zXBzXNNnAggjzWF+q2tvQxBlbhDGYts3NhuNNnZ/KHMa9kjM7hsze1yyK1ZIM0FW6KCpCII5JdEIQVdldfOqnZL6En4s+a+TUu4n+SDFqVzqe7Yg1upXAX0KXIBByoow1gaNefmqO4nvt9FizkFrcuaxHga0W6xPJBaFq7fu3xAYbtnhc7jZrpehcfB44fiQurwtuAbWyXIgc6GaOVnajeHD0N0Hrged1K42H1La2hp6tnYnibI3ycAftXJQEREBERAWOaKOaN0c0bZI3ZFrhcH0WREHS8b3bYBibXPp4n0E5+nT9m/i03Hsstc43us2goS51E2Gvi5dE7hd6tcfgVvpEHlPEcDxWgP8tw2thPfJE4D26e9fKlHA22XjnovYBGS4NVg2F1YPyvDqSe+vSQNdf2hB47q2XDivpbGYDPj9bVsp3W+R0ctU/LUNGnrey9M1O73ZGpN5cBosvqsLfgQuS7Z/C8KwOvp8Jw+mo2y08jXCGMN4uqdeZQeXDfpBfmb5qTqVMg/CD0VbdYoMruSxuCtbJQUFCoVkQRoF9jZ2WrbVtgZM5tC28tUxwDouib2i5py8B3khfI5fwXYsZa+GQ0kTI6TA3zC1RAwyRygaPe4El7hnkTl3IOExwGCYlKGlkc9XExjBlp0jyPS4Hr4ps03FJcapoMCmnp62okDGvgcQbcybcgLn0WbHad7YYhQgSYVAS2Kdkgf0kjtXPt2XOtk02sBYaXW7N1+HbOwYJTVuDCnlrZadnyqRsgfIH2HE037IvfLJB8zffUCHZOhpHv45ZqtlibXIa11z8FoyQ2aB6rv29qTaGrxhtRjGHSUtFF+DpeE8cdjz4hlxH+C6BKckENKOUA/BSggapfJFH0kFJc2FfNjjD6yNjtHPAPtX1XC7SFxxGGVsEh0bID+0EF9rsK+ZNp8Uwxo6lPUvYz9G92+6yxUZswBepsf2C2Y2hqHVOJ4XG+odbimje6NzvMtIvouDT7qtjoHAtwtxtyfUSEf2kHnMtcbFwsvq4PsvjGMFvzbhdTK0nttjs39Y5BekaDZHZ7D7GjweijdycYg4+05r7bQG2AyGgHJBpLAtzuJTuD8ZrIaSM/5uL8I/25NHvWxMD3f7O4OWvjoBPO3Ppqo9I72aD0C7WiCrRawsLBWREBERAREQEREBERAREQFSdglhfGdHtLfarqDmM0HkqvgfBXyRP1ieWEdxBsVxnZOK+9tpG1m12KgcqyS36xXwJB1ygtfqrGVe2RVSgrdL5pzUoBNmkjuXfa44rT4hNKyGOZs7zaF34Ce31Q4DhkA7uv5Lodrix0OS7HBVurnVdRQumpqp5bJPBxCSnnLntYeq4ZZuGRvzzQMTlpX4PiApaP5NOJIRURyxGKRgu63VB4DnzAZ+iu/4W7Y6upMNhxFlVs9jbaWIR1ljSuk6os5rx1XA655rpOMfLn4BWNq+j6KGaJglpZhJFL1nAi1zwkWvYFo/NXdt3u2ce0fyTZTGsJpqiMQFkctgWlrGfSYedhqD6IMO86k2hodlhFXYpT4phjqiLgnfHwVDTnYG3VcPFakdotlbdUOzjdmpKjZXF5hA2rYybDWzkxsdc9bgdm0i3LJa3IyQYG81ZVAzKtyQRzQ6JbNDogq7slKpl4CRyBKkjJXeOKKYd7D8EHrqhkMtHTyH6UbXH1C5C4uGN4cOpW90LPgFykBERAREQEREBERAREQEREBERAREQFV7gxhc42AFyrKkw4oZAebSEHlTFqo1mMVNU43Ms73+1xK+W85+v3Lm1DQ2pcBq1xHxXCceugvyCoVd2gVCgi6XzRSgcstV2nDMJqsOlruk6CSOMwxukglDwHfKYsjzByOq6ucmnXTku3YlFgtXilTHJUOpK5kjmmb8XxuB7XNuuf8Am/MoOtYk4DEKwg5fKJLn+eV37dhgOLYbtvhNTW0M0VNNBJJHNw8Ubg6MkdYZA6ZHNdexyke3DqiXEpqSepLozBM1vRzSNJdxFw+mPz+t+ktt7Oy7WYXgGHSRwUmN0JpY3MiaegqI28IsLnqvsLDkUGh6/wDyhVf7+T+0VhutjbxhspV0D6zD6KTDcbE7empJonQPLTe5LOyfMe1a4H2IMbu2ptkqv7SkFBBS+Sc0OiCrjmrk9U/on4KvIqHGzJD3Mefcg9eYZ/k+l/3LPgFylw8HkbNhVFLH2HwMcPItFlzEBERAREQEREBERAREQEREBERAREQFV5sxx8FZYas2pZj+Yfgg8o1GdXMfznn4rgfTXLeevIfzSVx428T0B/JUJV35GyoUEA5qb5oEJQSTlmu1Y3WyUrZGtbBLHJiVUZI5og5rrCPXK49DddU1BHguz4qIKtkkk75YqaWpfUQVbY+kjBka3ijktm1wLf4WQYa+OFuDVJiYW05FNVwxF3F0Bl4myNB1Iu0ewdy71tptDiuz+EbHS4RWvp+LDuu0Wcx1mxgcTTrquj14YMIqYYp4p+jpqFhfE7iaXBz7i9vHwXfq3ARvB2MwGowOsh+V4ZT9BLTyO1Ia0EEjNp6uV+9Bw9tMRG1W7HDdoK2mjjr4qvoS+MWBF3A+hsDbwWrAdfYto49hddgu5yCgxKnMFSzE+swuDsuJ1jcZdy1bGEFH6qQclEmqN0QSodopshCCoU2vFIO9p+CqVkb+Lk/QKD1Bu9qflexOBy3/ANDjafNo4fsXY10fcy4u3f0Ad9CSZo/pHLvCAiIgIiICIiAiIgIiICIiAiIgIiICwVv/AGSf/du+CzriYs7gwysf9WB5/ZKDyg93VkPc1Vhba58Fd2UZ8gpA4Yj4oOK7VQSpvkqoI5qbWUJdBY5tOQOWh5ru9TW4m2vrJ21VJMx1ZLCyGol6ORwZbJr8rizuyT6Lo57J8l2HajMvH/qdX/8AUgyYzPGcKq+iw4UkxmjZVsc3gfE4cTm5CzSDnmGi1udwtoih2SgwzZ9+IVXzPidTQRmKuppDA91mNvxPGR1HaWqq03wGU8zQ0N/R0gA9gHsXZd6f+QtjP/bP3Y0H1N6Z2gosAp6WtrYMVwqedjoa3owyVrgCQ13D1XAi/WHctUN0v3rYtY5ztxlEHOvwYkWi/IcblroHJBjl0KhhSXQqsR1QZLqCVJ7Kqgq5Z6YcRcPzSsDtFnpXWmB80Horc2OHYGhH58v9sru66RudP+JMDfqzyj9pd3QEREBERAREQEREBERAREQEREBERAXytq5Oi2YxZ97Wo5c/5pX1V8Hbo22Pxn/g5Pgg8zAcV87kWuqVBs2yvCe23uzWGoOaDEDnrZVd5eqm6goK8wg+xOasgggEEHRfWxjFIsRZEY6d8EvTyzzXkDwXP4ezkCB1dD36r5ai9jfuQdkqoJDswajhd0JpaKLjacuMPku3LmO5RtLtM7H8MwWmlpRA/DYDAXcYcHizbHwPVXXWZA8PVDtR32UjwQbCmew7kKeISAyR4n1mh1yLudqtds1Vwc3W9SqHVBEhyKxM5rK7QrC3tIMzjkFW6scwFWyCCVI7Sq82BKyRC7QUHobcm7i2LH/Fy/Yu/roW5X/uPF/xMvxXfUBERAREQEREBERAREQEREBERAREQF1veK/o9iMYde38nI9pAXZF1beeeHYPFz/sm/22oPOMeTpDb1XHnPWWeDW/eVxp/wAYUFQquVgoKCG6o3mpUc+5BOii6E/nXUDVBa+SlQiASoOiIdNLoI5LB9JZ+WvosL+0gy9yjml9FBQVJzWeLRYFlj0yQeitywtsPD41Ep9674ui7mT/AIkU9vy0l/au9ICIiAiIgIiICIiAiIgIiICIiAiIgFdI3wzdDsPUt/KyxM/aB+xd3WuN+E3R7KU0P5Ssb7muKDR1Pk93gVxJD1z7Vy4+qHHwXDdm5x8UAHNQVB1UIB0UfS9qk9lAgkaqVAU3QDol8kRA5JfJSeyq3yQCsL9VlvmqP0QG6ISoYjighXjdYhUPaKlrrFB6C3FVHSbLVcP5Ktd72MP2rZK1J/g/S8VFjkX1aiJ3tjt+6ttoCIiAiIgIiICIiAiIgIiICIiAiIgg6LVm/l9sLwmP61Q8+ob/ABW1Fqbf6bUmCn/aS/BqDTw7DvRcR2pXKkyYPHNcOTNyBfNFFlPJBUqW6qCpCC6qUJUXQWBUnRVahKCUvkovkhOSCOaqVKglBXmiFRZA5qzR3qLdcqdM0G5f8HmT8PtFGOzemd68L/uW5loz/B7ltj2Px/Wghd7CfvW8gglERAREQEREBERAREQEREBERAREQFqLf6bxYLH+dN8Grbq1Dv5LRJgx+lwzezqINQSZEN7guLJ2lmc67iPVYJD1ygi6XUckQL5qRqq2zU2QWsoKZc9E6vJACknJQEKCb5FQSounJBF80JVSo5oLApzUIglLqCpAug2TuDn4Nu8Rh5S0BOvNrmfevQa80blKjo95dO38tBKz2MDvsXpYFBKIiAiIgIiICIiAiIgIiICIiAiIgg6ZarRm/Sr6XaSlphpBSAnzc4n91bzOQXnTe0ah+2le6eNzPxbY7/SYGix/v4oOkO1WB65BaDkdVgkydZBQHNWvkq2zU2sgnklkCkZlA0CqSstslQjwQQCoJVuSWQUupBViMlWyCpUK5VbZoKnRWullNrDNBF0OYsFDrctVI4zkNT3oOwbt6n5JvIwV40fUhp/ntLftXqxosF5g2A2WxfF9ocNrsOpi6npKmJ81QTZjA0gkX5nwC9PDUWzQWREQEREBERAREQEREBERAREQEREEHQrqe3+x8W1WHNDC2GugzglI9rXeB9y7ahQeTcZwatwesdR4lTSU07Tm12jvFp0I8l85gtkWeuS9Z4thOH4vTmDE6SKpivk2Vl7eR1C6hVbotl55CY2VlODnwxVGQ9CCg8+nh5tUfgubfct5z7lsDIJixHEGd1yx37q4ztymHuH4PGqtpPfCwoNJkMIybkoDW37PuW6G7j6Zpyx6bP8A8s3/AJkO5Cn/ANfTf1Vv/Mg004Ny6qoWt+qt0f8AUfT/AOv5v6q371du5KiH43HKp1vqwtH2oNLNa23ZQhv1Vu5u5XDeWMVv9GxXG5bCR28Vrj5NZ9yDRtm/VSzT9Fb1G5fBOeI4gf6Mfuq7NzGBA9avxFw7uNg/dQaGvEG2Lc/NY3AHIjPkvQbdzWzI7c2Iu/8AnaP3Vyot0+yMADn0c8wH5Sofn7CEHnINtna6yQU8sx4IWPlJ+jGL+4L1DSbCbK0TuKDAaEnvkj6Q/tXX26WipaQcNJTQwNHKNgaPcEHmGg2D2mxKxpsFq+F2jpWCIftELuWC7lMTmex+L18NJHcExwXkf7cgFvRSg+bgGD0eA4ZBh2HxdHBCLDvceZPjdfSREBERAREQEREBER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xmlns="" id="{5E008093-D9F6-4AD9-A70A-DF032BC71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4546687"/>
            <a:ext cx="4191000" cy="223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66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62181" y="1047037"/>
            <a:ext cx="9651999" cy="712356"/>
          </a:xfrm>
        </p:spPr>
        <p:txBody>
          <a:bodyPr/>
          <a:lstStyle/>
          <a:p>
            <a:pPr algn="ctr"/>
            <a:r>
              <a:rPr lang="sv-SE" dirty="0"/>
              <a:t>Välkomna till innebandysäsongen 2022/2023!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12" y="2993107"/>
            <a:ext cx="457200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8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3942\AppData\Local\Microsoft\Windows\Temporary Internet Files\Content.IE5\Y5R4F1OB\to-d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627" y="2253707"/>
            <a:ext cx="3584448" cy="358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7725" y="409601"/>
            <a:ext cx="3605379" cy="811524"/>
          </a:xfrm>
        </p:spPr>
        <p:txBody>
          <a:bodyPr/>
          <a:lstStyle/>
          <a:p>
            <a:r>
              <a:rPr lang="sv-SE" sz="3400" dirty="0"/>
              <a:t>Kvällens program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800516" y="1882405"/>
            <a:ext cx="8908339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2900" dirty="0"/>
              <a:t>Presentation av </a:t>
            </a:r>
            <a:r>
              <a:rPr lang="sv-SE" sz="2900" dirty="0" smtClean="0"/>
              <a:t>säsongens ledare </a:t>
            </a:r>
            <a:r>
              <a:rPr lang="sv-SE" sz="2900" dirty="0"/>
              <a:t>och </a:t>
            </a:r>
            <a:r>
              <a:rPr lang="sv-SE" sz="2900" dirty="0" smtClean="0"/>
              <a:t>föräldrar</a:t>
            </a:r>
            <a:endParaRPr lang="sv-SE" sz="29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2900" dirty="0" smtClean="0"/>
              <a:t>Träningar</a:t>
            </a:r>
            <a:endParaRPr lang="sv-SE" sz="2900" strike="sngStrike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2900" dirty="0"/>
              <a:t>Matcher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2900" dirty="0" smtClean="0"/>
              <a:t>Cuper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2900" dirty="0" smtClean="0"/>
              <a:t>Foto + kläder</a:t>
            </a:r>
            <a:endParaRPr lang="sv-SE" sz="29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2900" dirty="0"/>
              <a:t>Kommunikationsvägar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2900" dirty="0"/>
              <a:t>Avgifter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2900" dirty="0"/>
              <a:t>Lagkassa/försäljning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2900" dirty="0"/>
              <a:t>Roller i laget – förväntningar på föräldrar</a:t>
            </a:r>
          </a:p>
          <a:p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219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530" y="2058904"/>
            <a:ext cx="2575656" cy="3878816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2" t="-1759" r="17943" b="1759"/>
          <a:stretch/>
        </p:blipFill>
        <p:spPr>
          <a:xfrm>
            <a:off x="10271622" y="2040888"/>
            <a:ext cx="1763569" cy="198613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473911" y="352895"/>
            <a:ext cx="3605379" cy="811524"/>
          </a:xfrm>
        </p:spPr>
        <p:txBody>
          <a:bodyPr/>
          <a:lstStyle/>
          <a:p>
            <a:r>
              <a:rPr lang="sv-SE" sz="3400" dirty="0"/>
              <a:t>Presentation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241951" y="2058904"/>
            <a:ext cx="7716947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sv-SE" sz="3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400" dirty="0" smtClean="0"/>
              <a:t>Jim Karlsson (</a:t>
            </a:r>
            <a:r>
              <a:rPr lang="sv-SE" sz="3400" dirty="0"/>
              <a:t>H)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400" dirty="0" smtClean="0"/>
              <a:t>Sara </a:t>
            </a:r>
            <a:r>
              <a:rPr lang="sv-SE" sz="3400" dirty="0"/>
              <a:t>Puonti (A</a:t>
            </a:r>
            <a:r>
              <a:rPr lang="sv-SE" sz="3400" dirty="0" smtClean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400" dirty="0"/>
              <a:t>Nicklas Lind (A)	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400" dirty="0" smtClean="0"/>
              <a:t>Jonas </a:t>
            </a:r>
            <a:r>
              <a:rPr lang="sv-SE" sz="3400" dirty="0"/>
              <a:t>Göstas (A</a:t>
            </a:r>
            <a:r>
              <a:rPr lang="sv-SE" sz="3400" dirty="0" smtClean="0"/>
              <a:t>)</a:t>
            </a:r>
            <a:endParaRPr lang="sv-SE" sz="3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400" dirty="0"/>
              <a:t>Adam </a:t>
            </a:r>
            <a:r>
              <a:rPr lang="sv-SE" sz="3400" dirty="0" err="1"/>
              <a:t>Masuhr</a:t>
            </a:r>
            <a:r>
              <a:rPr lang="sv-SE" sz="3400" dirty="0"/>
              <a:t> (A)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400" dirty="0"/>
          </a:p>
          <a:p>
            <a:r>
              <a:rPr lang="sv-SE" sz="3400" dirty="0"/>
              <a:t>			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/>
          </a:p>
        </p:txBody>
      </p:sp>
      <p:sp>
        <p:nvSpPr>
          <p:cNvPr id="5" name="textruta 4"/>
          <p:cNvSpPr txBox="1"/>
          <p:nvPr/>
        </p:nvSpPr>
        <p:spPr>
          <a:xfrm>
            <a:off x="460375" y="2058904"/>
            <a:ext cx="108719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400" b="1" dirty="0"/>
              <a:t>Tränare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8091576" y="2058904"/>
            <a:ext cx="360848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400" b="1" dirty="0"/>
              <a:t>Lagledare</a:t>
            </a:r>
          </a:p>
          <a:p>
            <a:r>
              <a:rPr lang="sv-SE" sz="3400" dirty="0"/>
              <a:t>Anna Norlin</a:t>
            </a:r>
          </a:p>
          <a:p>
            <a:endParaRPr lang="sv-SE" sz="3400" b="1" dirty="0"/>
          </a:p>
          <a:p>
            <a:r>
              <a:rPr lang="sv-SE" sz="3400" b="1" dirty="0"/>
              <a:t>Kassör</a:t>
            </a:r>
          </a:p>
          <a:p>
            <a:r>
              <a:rPr lang="sv-SE" sz="3400" dirty="0"/>
              <a:t>Anna Lundqvist</a:t>
            </a:r>
          </a:p>
          <a:p>
            <a:endParaRPr lang="sv-SE" sz="3400" dirty="0"/>
          </a:p>
          <a:p>
            <a:r>
              <a:rPr lang="sv-SE" sz="3400" b="1" dirty="0"/>
              <a:t>Kioskschema</a:t>
            </a:r>
          </a:p>
          <a:p>
            <a:r>
              <a:rPr lang="sv-SE" sz="3400" dirty="0"/>
              <a:t>Lasse Ericsson</a:t>
            </a:r>
          </a:p>
        </p:txBody>
      </p:sp>
      <p:sp>
        <p:nvSpPr>
          <p:cNvPr id="8" name="AutoShape 4" descr="Bildresultat för sekreterare teckn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270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445557" y="189861"/>
            <a:ext cx="3069737" cy="811524"/>
          </a:xfrm>
        </p:spPr>
        <p:txBody>
          <a:bodyPr/>
          <a:lstStyle/>
          <a:p>
            <a:r>
              <a:rPr lang="sv-SE" sz="3400" dirty="0"/>
              <a:t>Heldag </a:t>
            </a:r>
            <a:r>
              <a:rPr lang="sv-SE" sz="3400" dirty="0" smtClean="0"/>
              <a:t>med innebandy </a:t>
            </a:r>
            <a:endParaRPr lang="sv-SE" sz="3400" dirty="0"/>
          </a:p>
        </p:txBody>
      </p:sp>
      <p:sp>
        <p:nvSpPr>
          <p:cNvPr id="3" name="textruta 2"/>
          <p:cNvSpPr txBox="1"/>
          <p:nvPr/>
        </p:nvSpPr>
        <p:spPr>
          <a:xfrm>
            <a:off x="743809" y="2246347"/>
            <a:ext cx="109801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/>
              <a:t>Heldag </a:t>
            </a:r>
            <a:r>
              <a:rPr lang="sv-SE" sz="3200" dirty="0" smtClean="0"/>
              <a:t>i Idre fjäll arena 12 november </a:t>
            </a:r>
            <a:endParaRPr lang="sv-S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 smtClean="0"/>
              <a:t>Ungefärlig tid 10:00-15:00</a:t>
            </a:r>
            <a:r>
              <a:rPr lang="sv-SE" sz="3200" dirty="0"/>
              <a:t/>
            </a:r>
            <a:br>
              <a:rPr lang="sv-SE" sz="3200" dirty="0"/>
            </a:br>
            <a:endParaRPr lang="sv-S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 smtClean="0"/>
              <a:t>Teoripass, träning och gemensamt häng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 smtClean="0"/>
              <a:t>Mer detaljerad info kommer</a:t>
            </a:r>
            <a:endParaRPr lang="sv-SE" sz="32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3"/>
          <a:stretch/>
        </p:blipFill>
        <p:spPr>
          <a:xfrm>
            <a:off x="8626549" y="1779182"/>
            <a:ext cx="3249286" cy="443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5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828329" y="383517"/>
            <a:ext cx="3605379" cy="811524"/>
          </a:xfrm>
        </p:spPr>
        <p:txBody>
          <a:bodyPr/>
          <a:lstStyle/>
          <a:p>
            <a:r>
              <a:rPr lang="sv-SE" sz="3400" dirty="0"/>
              <a:t>Träningar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299103" y="1718131"/>
            <a:ext cx="118928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/>
              <a:t>3 ggr per </a:t>
            </a:r>
            <a:r>
              <a:rPr lang="sv-SE" sz="3200" dirty="0" smtClean="0"/>
              <a:t>vecka, </a:t>
            </a:r>
            <a:r>
              <a:rPr lang="sv-SE" sz="3200" dirty="0"/>
              <a:t>varierande tider – se </a:t>
            </a:r>
            <a:r>
              <a:rPr lang="sv-SE" sz="3200" dirty="0" smtClean="0"/>
              <a:t>laget.se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/>
              <a:t>Anmäl om ni kommer eller ej - för vår planering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/>
              <a:t>Ombytta och klara innan </a:t>
            </a:r>
            <a:r>
              <a:rPr lang="sv-SE" sz="3200" dirty="0" smtClean="0"/>
              <a:t>träning, med korrekt utrustning.</a:t>
            </a:r>
            <a:endParaRPr lang="sv-SE" sz="32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75" y="4014891"/>
            <a:ext cx="3320237" cy="2209467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2" r="29406"/>
          <a:stretch/>
        </p:blipFill>
        <p:spPr>
          <a:xfrm>
            <a:off x="4316409" y="3875792"/>
            <a:ext cx="1020725" cy="248766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7" b="26824"/>
          <a:stretch/>
        </p:blipFill>
        <p:spPr>
          <a:xfrm>
            <a:off x="6003497" y="4205648"/>
            <a:ext cx="2528422" cy="1027815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 rot="20545559">
            <a:off x="6395966" y="5143446"/>
            <a:ext cx="5302854" cy="6155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v-SE" sz="3400" dirty="0" smtClean="0"/>
              <a:t>Inga glasögon – inget spel</a:t>
            </a:r>
            <a:endParaRPr lang="sv-SE" sz="3400" dirty="0"/>
          </a:p>
        </p:txBody>
      </p:sp>
    </p:spTree>
    <p:extLst>
      <p:ext uri="{BB962C8B-B14F-4D97-AF65-F5344CB8AC3E}">
        <p14:creationId xmlns:p14="http://schemas.microsoft.com/office/powerpoint/2010/main" val="271074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74" y="4525776"/>
            <a:ext cx="4077774" cy="193881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91902" y="430866"/>
            <a:ext cx="3605379" cy="811524"/>
          </a:xfrm>
        </p:spPr>
        <p:txBody>
          <a:bodyPr/>
          <a:lstStyle/>
          <a:p>
            <a:r>
              <a:rPr lang="sv-SE" sz="3400" dirty="0"/>
              <a:t>Mål för säsongen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299103" y="1718131"/>
            <a:ext cx="118928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sv-SE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Vi </a:t>
            </a:r>
            <a:r>
              <a:rPr lang="sv-SE" sz="3200" dirty="0"/>
              <a:t>ska möta varandra med respekt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/>
              <a:t>Ingen övning är tråkig och onödig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/>
              <a:t>Alla individer ska få möjlighet att utvecklas = utvecklingssamtal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/>
              <a:t>Fokus på teknik och spelförståelse</a:t>
            </a:r>
            <a:endParaRPr lang="sv-SE" sz="13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/>
              <a:t>Fokus på lagarbete – ”Laget före jaget”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43470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062246" y="388337"/>
            <a:ext cx="3605379" cy="811524"/>
          </a:xfrm>
        </p:spPr>
        <p:txBody>
          <a:bodyPr/>
          <a:lstStyle/>
          <a:p>
            <a:r>
              <a:rPr lang="sv-SE" sz="3400" dirty="0"/>
              <a:t>Matcher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578560" y="980583"/>
            <a:ext cx="902264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Matcherna </a:t>
            </a:r>
            <a:r>
              <a:rPr lang="sv-SE" sz="3200" dirty="0"/>
              <a:t>publiceras på laget.se</a:t>
            </a:r>
            <a:endParaRPr lang="sv-SE" sz="3200" dirty="0">
              <a:solidFill>
                <a:srgbClr val="00B05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/>
              <a:t>Kallelse till de som ska spela kommer via laget.se. Svara snarast så vi vet! </a:t>
            </a:r>
            <a:r>
              <a:rPr lang="sv-SE" sz="3200" dirty="0">
                <a:sym typeface="Wingdings" panose="05000000000000000000" pitchFamily="2" charset="2"/>
              </a:rPr>
              <a:t></a:t>
            </a:r>
            <a:endParaRPr lang="sv-SE" dirty="0">
              <a:solidFill>
                <a:srgbClr val="00B05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/>
              <a:t>Hög träningsnärvaro ger förtur på </a:t>
            </a:r>
            <a:r>
              <a:rPr lang="sv-SE" sz="3200" dirty="0" smtClean="0"/>
              <a:t>matcher om vi behöver sålla</a:t>
            </a:r>
            <a:endParaRPr lang="sv-SE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/>
              <a:t>Vi samåker i första hand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/>
              <a:t>Vid hemmamatcher: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3200" dirty="0"/>
              <a:t>Minst 3 föräldrar i sekretariat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3200" dirty="0"/>
              <a:t>Schema kommer</a:t>
            </a:r>
            <a:endParaRPr lang="sv-SE" sz="3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49" y="4126393"/>
            <a:ext cx="4000500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0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32366" y="395425"/>
            <a:ext cx="3605379" cy="811524"/>
          </a:xfrm>
        </p:spPr>
        <p:txBody>
          <a:bodyPr/>
          <a:lstStyle/>
          <a:p>
            <a:r>
              <a:rPr lang="sv-SE" sz="3400" dirty="0" smtClean="0"/>
              <a:t>Cuper</a:t>
            </a:r>
            <a:endParaRPr lang="sv-SE" sz="3400" dirty="0"/>
          </a:p>
        </p:txBody>
      </p:sp>
      <p:sp>
        <p:nvSpPr>
          <p:cNvPr id="3" name="textruta 2"/>
          <p:cNvSpPr txBox="1"/>
          <p:nvPr/>
        </p:nvSpPr>
        <p:spPr>
          <a:xfrm>
            <a:off x="864311" y="1899017"/>
            <a:ext cx="109801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sv-SE" sz="2200" dirty="0"/>
          </a:p>
          <a:p>
            <a:r>
              <a:rPr lang="sv-SE" sz="3200" b="1" dirty="0" smtClean="0"/>
              <a:t>Falun </a:t>
            </a:r>
            <a:r>
              <a:rPr lang="sv-SE" sz="3200" b="1" dirty="0" err="1" smtClean="0"/>
              <a:t>Floorball</a:t>
            </a:r>
            <a:r>
              <a:rPr lang="sv-SE" sz="3200" b="1" dirty="0" smtClean="0"/>
              <a:t> Cup</a:t>
            </a:r>
            <a:endParaRPr lang="sv-SE" sz="3200" b="1" strike="sngStrik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1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 smtClean="0"/>
              <a:t>I Falun 27-29 december</a:t>
            </a:r>
            <a:r>
              <a:rPr lang="sv-SE" sz="3200" dirty="0" smtClean="0"/>
              <a:t> </a:t>
            </a:r>
            <a:r>
              <a:rPr lang="sv-SE" sz="3200" dirty="0"/>
              <a:t>2022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 smtClean="0">
                <a:solidFill>
                  <a:srgbClr val="000000"/>
                </a:solidFill>
                <a:sym typeface="Wingdings" panose="05000000000000000000" pitchFamily="2" charset="2"/>
              </a:rPr>
              <a:t>Kallelse utskickad, svara gärna ni som inte gjort så </a:t>
            </a:r>
            <a:r>
              <a:rPr lang="sv-SE" sz="32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</a:t>
            </a:r>
            <a:endParaRPr lang="sv-SE" sz="3200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/>
              <a:t>Visst åker vi?</a:t>
            </a:r>
          </a:p>
          <a:p>
            <a:endParaRPr lang="sv-SE" sz="3200" b="1" dirty="0"/>
          </a:p>
          <a:p>
            <a:r>
              <a:rPr lang="sv-SE" sz="3200" b="1" dirty="0"/>
              <a:t>Buster cup </a:t>
            </a:r>
            <a:r>
              <a:rPr lang="sv-SE" sz="3200" b="1" dirty="0" smtClean="0"/>
              <a:t>29/4-1/5</a:t>
            </a:r>
            <a:endParaRPr lang="sv-SE" sz="3200" b="1" dirty="0"/>
          </a:p>
          <a:p>
            <a:endParaRPr lang="sv-SE" sz="1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/>
              <a:t>Är vi självklart med på </a:t>
            </a:r>
            <a:r>
              <a:rPr lang="sv-SE" sz="3200" dirty="0">
                <a:sym typeface="Wingdings" panose="05000000000000000000" pitchFamily="2" charset="2"/>
              </a:rPr>
              <a:t></a:t>
            </a:r>
            <a:endParaRPr lang="sv-SE" sz="32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8" b="5133"/>
          <a:stretch/>
        </p:blipFill>
        <p:spPr>
          <a:xfrm>
            <a:off x="6481410" y="4260182"/>
            <a:ext cx="1962912" cy="1794296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xmlns="" id="{68A3B11F-AFAA-4A07-B147-13181F036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094" y="4150009"/>
            <a:ext cx="2495950" cy="19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triktsveterinärerna_PPT_mall">
  <a:themeElements>
    <a:clrScheme name="Egen 2">
      <a:dk1>
        <a:srgbClr val="000000"/>
      </a:dk1>
      <a:lt1>
        <a:srgbClr val="FFFFFF"/>
      </a:lt1>
      <a:dk2>
        <a:srgbClr val="E32313"/>
      </a:dk2>
      <a:lt2>
        <a:srgbClr val="8BBAD3"/>
      </a:lt2>
      <a:accent1>
        <a:srgbClr val="E32313"/>
      </a:accent1>
      <a:accent2>
        <a:srgbClr val="FFCF50"/>
      </a:accent2>
      <a:accent3>
        <a:srgbClr val="8BBAD3"/>
      </a:accent3>
      <a:accent4>
        <a:srgbClr val="F1BDD9"/>
      </a:accent4>
      <a:accent5>
        <a:srgbClr val="97CB96"/>
      </a:accent5>
      <a:accent6>
        <a:srgbClr val="575081"/>
      </a:accent6>
      <a:hlink>
        <a:srgbClr val="FFCF50"/>
      </a:hlink>
      <a:folHlink>
        <a:srgbClr val="575081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V_PPT_mall_3.0" id="{6FD6A0F8-885D-D44E-8086-0D545AAC9AE1}" vid="{E5A43873-6A7E-EE40-A768-512F05E9C0DF}"/>
    </a:ext>
  </a:ext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V_PPT_mall_3.0" id="{6FD6A0F8-885D-D44E-8086-0D545AAC9AE1}" vid="{6B202298-6F17-5E4C-9782-1C5BEADA133C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Distriktsveterinärerna_PPT_mall</Template>
  <TotalTime>8724</TotalTime>
  <Words>421</Words>
  <Application>Microsoft Office PowerPoint</Application>
  <PresentationFormat>Bredbild</PresentationFormat>
  <Paragraphs>127</Paragraphs>
  <Slides>18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Distriktsveterinärerna_PPT_mall</vt:lpstr>
      <vt:lpstr>Anpassad formgivning</vt:lpstr>
      <vt:lpstr>Föräldramöte  KAIS Mora P07/08  Säsongen 22/23</vt:lpstr>
      <vt:lpstr>Välkomna till innebandysäsongen 2022/2023!  </vt:lpstr>
      <vt:lpstr>Kvällens program</vt:lpstr>
      <vt:lpstr>Presentation</vt:lpstr>
      <vt:lpstr>Heldag med innebandy </vt:lpstr>
      <vt:lpstr>Träningar</vt:lpstr>
      <vt:lpstr>Mål för säsongen</vt:lpstr>
      <vt:lpstr>Matcher</vt:lpstr>
      <vt:lpstr>Cuper</vt:lpstr>
      <vt:lpstr>Foto + kläder</vt:lpstr>
      <vt:lpstr>Kommunikations-vägar</vt:lpstr>
      <vt:lpstr>Vem ska ni vända er till?</vt:lpstr>
      <vt:lpstr>Avgifter</vt:lpstr>
      <vt:lpstr>Lagkassa och försäljning</vt:lpstr>
      <vt:lpstr>Roller i laget            – förväntningar på er föräldrar</vt:lpstr>
      <vt:lpstr>Uppdrag för föräldrar</vt:lpstr>
      <vt:lpstr>Slutligen…</vt:lpstr>
      <vt:lpstr>Tack!</vt:lpstr>
    </vt:vector>
  </TitlesOfParts>
  <Company>DV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 KAIS Mora P08  Säsongen 19/20</dc:title>
  <dc:creator>Anna Norlin</dc:creator>
  <cp:lastModifiedBy>Anna Norlin</cp:lastModifiedBy>
  <cp:revision>74</cp:revision>
  <dcterms:created xsi:type="dcterms:W3CDTF">2019-09-19T19:55:38Z</dcterms:created>
  <dcterms:modified xsi:type="dcterms:W3CDTF">2022-10-27T16:49:32Z</dcterms:modified>
</cp:coreProperties>
</file>