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34"/>
  </p:notesMasterIdLst>
  <p:sldIdLst>
    <p:sldId id="440" r:id="rId2"/>
    <p:sldId id="597" r:id="rId3"/>
    <p:sldId id="593" r:id="rId4"/>
    <p:sldId id="354" r:id="rId5"/>
    <p:sldId id="487" r:id="rId6"/>
    <p:sldId id="598" r:id="rId7"/>
    <p:sldId id="568" r:id="rId8"/>
    <p:sldId id="592" r:id="rId9"/>
    <p:sldId id="607" r:id="rId10"/>
    <p:sldId id="600" r:id="rId11"/>
    <p:sldId id="601" r:id="rId12"/>
    <p:sldId id="603" r:id="rId13"/>
    <p:sldId id="602" r:id="rId14"/>
    <p:sldId id="608" r:id="rId15"/>
    <p:sldId id="590" r:id="rId16"/>
    <p:sldId id="596" r:id="rId17"/>
    <p:sldId id="569" r:id="rId18"/>
    <p:sldId id="482" r:id="rId19"/>
    <p:sldId id="473" r:id="rId20"/>
    <p:sldId id="455" r:id="rId21"/>
    <p:sldId id="441" r:id="rId22"/>
    <p:sldId id="468" r:id="rId23"/>
    <p:sldId id="604" r:id="rId24"/>
    <p:sldId id="587" r:id="rId25"/>
    <p:sldId id="492" r:id="rId26"/>
    <p:sldId id="595" r:id="rId27"/>
    <p:sldId id="585" r:id="rId28"/>
    <p:sldId id="321" r:id="rId29"/>
    <p:sldId id="319" r:id="rId30"/>
    <p:sldId id="491" r:id="rId31"/>
    <p:sldId id="573" r:id="rId32"/>
    <p:sldId id="594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C11B"/>
    <a:srgbClr val="BAC20E"/>
    <a:srgbClr val="CBC206"/>
    <a:srgbClr val="F7BB00"/>
    <a:srgbClr val="E3BF01"/>
    <a:srgbClr val="E3F3FE"/>
    <a:srgbClr val="34668A"/>
    <a:srgbClr val="A4B6B2"/>
    <a:srgbClr val="E2DFC7"/>
    <a:srgbClr val="104B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F65D70-B066-4131-BF3E-41FB4551155E}" v="35" dt="2022-10-25T11:42:58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1121" autoAdjust="0"/>
  </p:normalViewPr>
  <p:slideViewPr>
    <p:cSldViewPr snapToGrid="0">
      <p:cViewPr varScale="1">
        <p:scale>
          <a:sx n="99" d="100"/>
          <a:sy n="99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Palander (Västernorrland)" userId="b1059749-202c-41e4-8e40-fab481185f22" providerId="ADAL" clId="{49F65D70-B066-4131-BF3E-41FB4551155E}"/>
    <pc:docChg chg="undo custSel addSld delSld modSld sldOrd modMainMaster">
      <pc:chgData name="Peter Palander (Västernorrland)" userId="b1059749-202c-41e4-8e40-fab481185f22" providerId="ADAL" clId="{49F65D70-B066-4131-BF3E-41FB4551155E}" dt="2022-10-25T16:16:27.676" v="3046" actId="20577"/>
      <pc:docMkLst>
        <pc:docMk/>
      </pc:docMkLst>
      <pc:sldChg chg="addSp delSp modSp mod delDesignElem">
        <pc:chgData name="Peter Palander (Västernorrland)" userId="b1059749-202c-41e4-8e40-fab481185f22" providerId="ADAL" clId="{49F65D70-B066-4131-BF3E-41FB4551155E}" dt="2022-10-25T11:42:58.524" v="2892"/>
        <pc:sldMkLst>
          <pc:docMk/>
          <pc:sldMk cId="4106294174" sldId="319"/>
        </pc:sldMkLst>
        <pc:spChg chg="mod">
          <ac:chgData name="Peter Palander (Västernorrland)" userId="b1059749-202c-41e4-8e40-fab481185f22" providerId="ADAL" clId="{49F65D70-B066-4131-BF3E-41FB4551155E}" dt="2022-10-25T11:39:33.236" v="2832" actId="26606"/>
          <ac:spMkLst>
            <pc:docMk/>
            <pc:sldMk cId="4106294174" sldId="319"/>
            <ac:spMk id="2" creationId="{19170895-4ADF-4875-BF60-C31EC6489AA2}"/>
          </ac:spMkLst>
        </pc:spChg>
        <pc:spChg chg="mod">
          <ac:chgData name="Peter Palander (Västernorrland)" userId="b1059749-202c-41e4-8e40-fab481185f22" providerId="ADAL" clId="{49F65D70-B066-4131-BF3E-41FB4551155E}" dt="2022-10-25T11:39:33.236" v="2832" actId="26606"/>
          <ac:spMkLst>
            <pc:docMk/>
            <pc:sldMk cId="4106294174" sldId="319"/>
            <ac:spMk id="3" creationId="{48DF0380-90A3-48D1-8112-7A5BB0EF5AE3}"/>
          </ac:spMkLst>
        </pc:spChg>
        <pc:spChg chg="del">
          <ac:chgData name="Peter Palander (Västernorrland)" userId="b1059749-202c-41e4-8e40-fab481185f22" providerId="ADAL" clId="{49F65D70-B066-4131-BF3E-41FB4551155E}" dt="2022-10-25T11:32:33.472" v="2800"/>
          <ac:spMkLst>
            <pc:docMk/>
            <pc:sldMk cId="4106294174" sldId="319"/>
            <ac:spMk id="10" creationId="{C232B152-3720-4D3B-97ED-45CE5483F16F}"/>
          </ac:spMkLst>
        </pc:spChg>
        <pc:spChg chg="del">
          <ac:chgData name="Peter Palander (Västernorrland)" userId="b1059749-202c-41e4-8e40-fab481185f22" providerId="ADAL" clId="{49F65D70-B066-4131-BF3E-41FB4551155E}" dt="2022-10-25T11:32:33.472" v="2800"/>
          <ac:spMkLst>
            <pc:docMk/>
            <pc:sldMk cId="4106294174" sldId="319"/>
            <ac:spMk id="12" creationId="{11BAB570-FF10-4E96-8A3F-FA9804702B89}"/>
          </ac:spMkLst>
        </pc:spChg>
        <pc:spChg chg="del">
          <ac:chgData name="Peter Palander (Västernorrland)" userId="b1059749-202c-41e4-8e40-fab481185f22" providerId="ADAL" clId="{49F65D70-B066-4131-BF3E-41FB4551155E}" dt="2022-10-25T11:32:33.472" v="2800"/>
          <ac:spMkLst>
            <pc:docMk/>
            <pc:sldMk cId="4106294174" sldId="319"/>
            <ac:spMk id="14" creationId="{4B9FAFB2-BEB5-4848-8018-BCAD99E2E1AA}"/>
          </ac:spMkLst>
        </pc:spChg>
        <pc:grpChg chg="add del">
          <ac:chgData name="Peter Palander (Västernorrland)" userId="b1059749-202c-41e4-8e40-fab481185f22" providerId="ADAL" clId="{49F65D70-B066-4131-BF3E-41FB4551155E}" dt="2022-10-25T11:42:58.524" v="2892"/>
          <ac:grpSpMkLst>
            <pc:docMk/>
            <pc:sldMk cId="4106294174" sldId="319"/>
            <ac:grpSpMk id="7" creationId="{D6280969-F024-466D-A1DB-4F848C51DEF6}"/>
          </ac:grpSpMkLst>
        </pc:grpChg>
        <pc:picChg chg="mod">
          <ac:chgData name="Peter Palander (Västernorrland)" userId="b1059749-202c-41e4-8e40-fab481185f22" providerId="ADAL" clId="{49F65D70-B066-4131-BF3E-41FB4551155E}" dt="2022-10-25T11:39:33.236" v="2832" actId="26606"/>
          <ac:picMkLst>
            <pc:docMk/>
            <pc:sldMk cId="4106294174" sldId="319"/>
            <ac:picMk id="5" creationId="{4DE1939A-24C4-43CE-A265-1A7008E05BB0}"/>
          </ac:picMkLst>
        </pc:picChg>
      </pc:sldChg>
      <pc:sldChg chg="addSp delSp modSp mod setBg delDesignElem">
        <pc:chgData name="Peter Palander (Västernorrland)" userId="b1059749-202c-41e4-8e40-fab481185f22" providerId="ADAL" clId="{49F65D70-B066-4131-BF3E-41FB4551155E}" dt="2022-10-25T11:42:58.524" v="2892"/>
        <pc:sldMkLst>
          <pc:docMk/>
          <pc:sldMk cId="950014722" sldId="321"/>
        </pc:sldMkLst>
        <pc:spChg chg="mod">
          <ac:chgData name="Peter Palander (Västernorrland)" userId="b1059749-202c-41e4-8e40-fab481185f22" providerId="ADAL" clId="{49F65D70-B066-4131-BF3E-41FB4551155E}" dt="2022-10-25T11:41:42.498" v="2879" actId="26606"/>
          <ac:spMkLst>
            <pc:docMk/>
            <pc:sldMk cId="950014722" sldId="321"/>
            <ac:spMk id="2" creationId="{3837165E-7491-4631-AAD5-A8E91D127B39}"/>
          </ac:spMkLst>
        </pc:spChg>
        <pc:spChg chg="mod ord">
          <ac:chgData name="Peter Palander (Västernorrland)" userId="b1059749-202c-41e4-8e40-fab481185f22" providerId="ADAL" clId="{49F65D70-B066-4131-BF3E-41FB4551155E}" dt="2022-10-25T11:41:42.498" v="2879" actId="26606"/>
          <ac:spMkLst>
            <pc:docMk/>
            <pc:sldMk cId="950014722" sldId="321"/>
            <ac:spMk id="3" creationId="{20BA3886-1F1F-4E67-8F95-94629C6FB23C}"/>
          </ac:spMkLst>
        </pc:spChg>
        <pc:spChg chg="add del">
          <ac:chgData name="Peter Palander (Västernorrland)" userId="b1059749-202c-41e4-8e40-fab481185f22" providerId="ADAL" clId="{49F65D70-B066-4131-BF3E-41FB4551155E}" dt="2022-10-25T11:41:42.486" v="2878" actId="26606"/>
          <ac:spMkLst>
            <pc:docMk/>
            <pc:sldMk cId="950014722" sldId="321"/>
            <ac:spMk id="1043" creationId="{A65AC7D1-EAA9-48F5-B509-60A7F50BF703}"/>
          </ac:spMkLst>
        </pc:spChg>
        <pc:spChg chg="add del">
          <ac:chgData name="Peter Palander (Västernorrland)" userId="b1059749-202c-41e4-8e40-fab481185f22" providerId="ADAL" clId="{49F65D70-B066-4131-BF3E-41FB4551155E}" dt="2022-10-25T11:41:42.486" v="2878" actId="26606"/>
          <ac:spMkLst>
            <pc:docMk/>
            <pc:sldMk cId="950014722" sldId="321"/>
            <ac:spMk id="1045" creationId="{D6320AF9-619A-4175-865B-5663E1AEF4C5}"/>
          </ac:spMkLst>
        </pc:spChg>
        <pc:spChg chg="add del">
          <ac:chgData name="Peter Palander (Västernorrland)" userId="b1059749-202c-41e4-8e40-fab481185f22" providerId="ADAL" clId="{49F65D70-B066-4131-BF3E-41FB4551155E}" dt="2022-10-25T11:41:42.486" v="2878" actId="26606"/>
          <ac:spMkLst>
            <pc:docMk/>
            <pc:sldMk cId="950014722" sldId="321"/>
            <ac:spMk id="1051" creationId="{7E018740-5C2B-4A41-AC1A-7E68D1EC1954}"/>
          </ac:spMkLst>
        </pc:spChg>
        <pc:spChg chg="add del">
          <ac:chgData name="Peter Palander (Västernorrland)" userId="b1059749-202c-41e4-8e40-fab481185f22" providerId="ADAL" clId="{49F65D70-B066-4131-BF3E-41FB4551155E}" dt="2022-10-25T11:41:42.486" v="2878" actId="26606"/>
          <ac:spMkLst>
            <pc:docMk/>
            <pc:sldMk cId="950014722" sldId="321"/>
            <ac:spMk id="1053" creationId="{166F75A4-C475-4941-8EE2-B80A06A2C1BB}"/>
          </ac:spMkLst>
        </pc:spChg>
        <pc:spChg chg="add del">
          <ac:chgData name="Peter Palander (Västernorrland)" userId="b1059749-202c-41e4-8e40-fab481185f22" providerId="ADAL" clId="{49F65D70-B066-4131-BF3E-41FB4551155E}" dt="2022-10-25T11:41:42.486" v="2878" actId="26606"/>
          <ac:spMkLst>
            <pc:docMk/>
            <pc:sldMk cId="950014722" sldId="321"/>
            <ac:spMk id="1055" creationId="{A032553A-72E8-4B0D-8405-FF9771C9AF05}"/>
          </ac:spMkLst>
        </pc:spChg>
        <pc:spChg chg="add del">
          <ac:chgData name="Peter Palander (Västernorrland)" userId="b1059749-202c-41e4-8e40-fab481185f22" providerId="ADAL" clId="{49F65D70-B066-4131-BF3E-41FB4551155E}" dt="2022-10-25T11:41:42.486" v="2878" actId="26606"/>
          <ac:spMkLst>
            <pc:docMk/>
            <pc:sldMk cId="950014722" sldId="321"/>
            <ac:spMk id="1057" creationId="{765800AC-C3B9-498E-87BC-29FAE4C76B21}"/>
          </ac:spMkLst>
        </pc:spChg>
        <pc:spChg chg="add del">
          <ac:chgData name="Peter Palander (Västernorrland)" userId="b1059749-202c-41e4-8e40-fab481185f22" providerId="ADAL" clId="{49F65D70-B066-4131-BF3E-41FB4551155E}" dt="2022-10-25T11:41:42.486" v="2878" actId="26606"/>
          <ac:spMkLst>
            <pc:docMk/>
            <pc:sldMk cId="950014722" sldId="321"/>
            <ac:spMk id="1059" creationId="{1F9D6ACB-2FF4-49F9-978A-E0D5327FC635}"/>
          </ac:spMkLst>
        </pc:spChg>
        <pc:spChg chg="add del">
          <ac:chgData name="Peter Palander (Västernorrland)" userId="b1059749-202c-41e4-8e40-fab481185f22" providerId="ADAL" clId="{49F65D70-B066-4131-BF3E-41FB4551155E}" dt="2022-10-25T11:41:42.486" v="2878" actId="26606"/>
          <ac:spMkLst>
            <pc:docMk/>
            <pc:sldMk cId="950014722" sldId="321"/>
            <ac:spMk id="1061" creationId="{A5EC319D-0FEA-4B95-A3EA-01E35672C95B}"/>
          </ac:spMkLst>
        </pc:spChg>
        <pc:grpChg chg="add del">
          <ac:chgData name="Peter Palander (Västernorrland)" userId="b1059749-202c-41e4-8e40-fab481185f22" providerId="ADAL" clId="{49F65D70-B066-4131-BF3E-41FB4551155E}" dt="2022-10-25T11:41:42.486" v="2878" actId="26606"/>
          <ac:grpSpMkLst>
            <pc:docMk/>
            <pc:sldMk cId="950014722" sldId="321"/>
            <ac:grpSpMk id="1031" creationId="{D6280969-F024-466D-A1DB-4F848C51DEF6}"/>
          </ac:grpSpMkLst>
        </pc:grpChg>
        <pc:grpChg chg="add del">
          <ac:chgData name="Peter Palander (Västernorrland)" userId="b1059749-202c-41e4-8e40-fab481185f22" providerId="ADAL" clId="{49F65D70-B066-4131-BF3E-41FB4551155E}" dt="2022-10-25T11:42:58.524" v="2892"/>
          <ac:grpSpMkLst>
            <pc:docMk/>
            <pc:sldMk cId="950014722" sldId="321"/>
            <ac:grpSpMk id="1063" creationId="{E4951899-B99C-47AB-9C7C-16264D7A14C5}"/>
          </ac:grpSpMkLst>
        </pc:grpChg>
        <pc:picChg chg="mod">
          <ac:chgData name="Peter Palander (Västernorrland)" userId="b1059749-202c-41e4-8e40-fab481185f22" providerId="ADAL" clId="{49F65D70-B066-4131-BF3E-41FB4551155E}" dt="2022-10-25T11:41:42.498" v="2879" actId="26606"/>
          <ac:picMkLst>
            <pc:docMk/>
            <pc:sldMk cId="950014722" sldId="321"/>
            <ac:picMk id="1026" creationId="{FA285D6E-D60E-4288-9B9A-98774D33CA68}"/>
          </ac:picMkLst>
        </pc:picChg>
        <pc:cxnChg chg="add del">
          <ac:chgData name="Peter Palander (Västernorrland)" userId="b1059749-202c-41e4-8e40-fab481185f22" providerId="ADAL" clId="{49F65D70-B066-4131-BF3E-41FB4551155E}" dt="2022-10-25T11:41:42.486" v="2878" actId="26606"/>
          <ac:cxnSpMkLst>
            <pc:docMk/>
            <pc:sldMk cId="950014722" sldId="321"/>
            <ac:cxnSpMk id="1047" creationId="{063B6EC6-D752-4EE7-908B-F8F19E8C7FEA}"/>
          </ac:cxnSpMkLst>
        </pc:cxnChg>
        <pc:cxnChg chg="add del">
          <ac:chgData name="Peter Palander (Västernorrland)" userId="b1059749-202c-41e4-8e40-fab481185f22" providerId="ADAL" clId="{49F65D70-B066-4131-BF3E-41FB4551155E}" dt="2022-10-25T11:41:42.486" v="2878" actId="26606"/>
          <ac:cxnSpMkLst>
            <pc:docMk/>
            <pc:sldMk cId="950014722" sldId="321"/>
            <ac:cxnSpMk id="1049" creationId="{EFECD4E8-AD3E-4228-82A2-9461958EA94D}"/>
          </ac:cxnSpMkLst>
        </pc:cxnChg>
      </pc:sldChg>
      <pc:sldChg chg="addSp delSp modSp mod setBg delDesignElem">
        <pc:chgData name="Peter Palander (Västernorrland)" userId="b1059749-202c-41e4-8e40-fab481185f22" providerId="ADAL" clId="{49F65D70-B066-4131-BF3E-41FB4551155E}" dt="2022-10-25T11:42:58.524" v="2892"/>
        <pc:sldMkLst>
          <pc:docMk/>
          <pc:sldMk cId="0" sldId="354"/>
        </pc:sldMkLst>
        <pc:spChg chg="mod ord">
          <ac:chgData name="Peter Palander (Västernorrland)" userId="b1059749-202c-41e4-8e40-fab481185f22" providerId="ADAL" clId="{49F65D70-B066-4131-BF3E-41FB4551155E}" dt="2022-10-25T11:34:26.007" v="2820" actId="26606"/>
          <ac:spMkLst>
            <pc:docMk/>
            <pc:sldMk cId="0" sldId="354"/>
            <ac:spMk id="2" creationId="{DB4C634A-2D49-4E46-98DC-69BCBA0C9E8B}"/>
          </ac:spMkLst>
        </pc:spChg>
        <pc:spChg chg="add mod">
          <ac:chgData name="Peter Palander (Västernorrland)" userId="b1059749-202c-41e4-8e40-fab481185f22" providerId="ADAL" clId="{49F65D70-B066-4131-BF3E-41FB4551155E}" dt="2022-10-25T11:34:26.007" v="2820" actId="26606"/>
          <ac:spMkLst>
            <pc:docMk/>
            <pc:sldMk cId="0" sldId="354"/>
            <ac:spMk id="120" creationId="{00000000-0000-0000-0000-000000000000}"/>
          </ac:spMkLst>
        </pc:spChg>
        <pc:spChg chg="add del">
          <ac:chgData name="Peter Palander (Västernorrland)" userId="b1059749-202c-41e4-8e40-fab481185f22" providerId="ADAL" clId="{49F65D70-B066-4131-BF3E-41FB4551155E}" dt="2022-10-25T11:34:16.197" v="2815" actId="26606"/>
          <ac:spMkLst>
            <pc:docMk/>
            <pc:sldMk cId="0" sldId="354"/>
            <ac:spMk id="158" creationId="{3F088236-D655-4F88-B238-E16762358025}"/>
          </ac:spMkLst>
        </pc:spChg>
        <pc:spChg chg="add del">
          <ac:chgData name="Peter Palander (Västernorrland)" userId="b1059749-202c-41e4-8e40-fab481185f22" providerId="ADAL" clId="{49F65D70-B066-4131-BF3E-41FB4551155E}" dt="2022-10-25T11:34:16.197" v="2815" actId="26606"/>
          <ac:spMkLst>
            <pc:docMk/>
            <pc:sldMk cId="0" sldId="354"/>
            <ac:spMk id="160" creationId="{3DAC0C92-199E-475C-9390-119A9B027276}"/>
          </ac:spMkLst>
        </pc:spChg>
        <pc:spChg chg="add del">
          <ac:chgData name="Peter Palander (Västernorrland)" userId="b1059749-202c-41e4-8e40-fab481185f22" providerId="ADAL" clId="{49F65D70-B066-4131-BF3E-41FB4551155E}" dt="2022-10-25T11:34:16.197" v="2815" actId="26606"/>
          <ac:spMkLst>
            <pc:docMk/>
            <pc:sldMk cId="0" sldId="354"/>
            <ac:spMk id="162" creationId="{C4CFB339-0ED8-4FE2-9EF1-6D1375B8499B}"/>
          </ac:spMkLst>
        </pc:spChg>
        <pc:spChg chg="add del">
          <ac:chgData name="Peter Palander (Västernorrland)" userId="b1059749-202c-41e4-8e40-fab481185f22" providerId="ADAL" clId="{49F65D70-B066-4131-BF3E-41FB4551155E}" dt="2022-10-25T11:34:16.197" v="2815" actId="26606"/>
          <ac:spMkLst>
            <pc:docMk/>
            <pc:sldMk cId="0" sldId="354"/>
            <ac:spMk id="164" creationId="{31896C80-2069-4431-9C19-83B913734490}"/>
          </ac:spMkLst>
        </pc:spChg>
        <pc:spChg chg="add del">
          <ac:chgData name="Peter Palander (Västernorrland)" userId="b1059749-202c-41e4-8e40-fab481185f22" providerId="ADAL" clId="{49F65D70-B066-4131-BF3E-41FB4551155E}" dt="2022-10-25T11:34:16.197" v="2815" actId="26606"/>
          <ac:spMkLst>
            <pc:docMk/>
            <pc:sldMk cId="0" sldId="354"/>
            <ac:spMk id="166" creationId="{BF120A21-0841-4823-B0C4-28AEBCEF9B78}"/>
          </ac:spMkLst>
        </pc:spChg>
        <pc:spChg chg="add del">
          <ac:chgData name="Peter Palander (Västernorrland)" userId="b1059749-202c-41e4-8e40-fab481185f22" providerId="ADAL" clId="{49F65D70-B066-4131-BF3E-41FB4551155E}" dt="2022-10-25T11:34:16.197" v="2815" actId="26606"/>
          <ac:spMkLst>
            <pc:docMk/>
            <pc:sldMk cId="0" sldId="354"/>
            <ac:spMk id="168" creationId="{DBB05BAE-BBD3-4289-899F-A6851503C6B0}"/>
          </ac:spMkLst>
        </pc:spChg>
        <pc:spChg chg="add del">
          <ac:chgData name="Peter Palander (Västernorrland)" userId="b1059749-202c-41e4-8e40-fab481185f22" providerId="ADAL" clId="{49F65D70-B066-4131-BF3E-41FB4551155E}" dt="2022-10-25T11:34:16.197" v="2815" actId="26606"/>
          <ac:spMkLst>
            <pc:docMk/>
            <pc:sldMk cId="0" sldId="354"/>
            <ac:spMk id="170" creationId="{9874D11C-36F5-4BBE-A490-019A54E953B0}"/>
          </ac:spMkLst>
        </pc:spChg>
        <pc:grpChg chg="add del">
          <ac:chgData name="Peter Palander (Västernorrland)" userId="b1059749-202c-41e4-8e40-fab481185f22" providerId="ADAL" clId="{49F65D70-B066-4131-BF3E-41FB4551155E}" dt="2022-10-25T11:34:26.007" v="2820" actId="26606"/>
          <ac:grpSpMkLst>
            <pc:docMk/>
            <pc:sldMk cId="0" sldId="354"/>
            <ac:grpSpMk id="127" creationId="{2356F361-DB9C-4716-8572-8E67E9AB4D57}"/>
          </ac:grpSpMkLst>
        </pc:grpChg>
        <pc:grpChg chg="add del">
          <ac:chgData name="Peter Palander (Västernorrland)" userId="b1059749-202c-41e4-8e40-fab481185f22" providerId="ADAL" clId="{49F65D70-B066-4131-BF3E-41FB4551155E}" dt="2022-10-25T11:34:16.197" v="2815" actId="26606"/>
          <ac:grpSpMkLst>
            <pc:docMk/>
            <pc:sldMk cId="0" sldId="354"/>
            <ac:grpSpMk id="142" creationId="{E4951899-B99C-47AB-9C7C-16264D7A14C5}"/>
          </ac:grpSpMkLst>
        </pc:grpChg>
        <pc:grpChg chg="add del">
          <ac:chgData name="Peter Palander (Västernorrland)" userId="b1059749-202c-41e4-8e40-fab481185f22" providerId="ADAL" clId="{49F65D70-B066-4131-BF3E-41FB4551155E}" dt="2022-10-25T11:34:18.265" v="2817" actId="26606"/>
          <ac:grpSpMkLst>
            <pc:docMk/>
            <pc:sldMk cId="0" sldId="354"/>
            <ac:grpSpMk id="172" creationId="{D6280969-F024-466D-A1DB-4F848C51DEF6}"/>
          </ac:grpSpMkLst>
        </pc:grpChg>
        <pc:grpChg chg="add del">
          <ac:chgData name="Peter Palander (Västernorrland)" userId="b1059749-202c-41e4-8e40-fab481185f22" providerId="ADAL" clId="{49F65D70-B066-4131-BF3E-41FB4551155E}" dt="2022-10-25T11:34:25.998" v="2819" actId="26606"/>
          <ac:grpSpMkLst>
            <pc:docMk/>
            <pc:sldMk cId="0" sldId="354"/>
            <ac:grpSpMk id="174" creationId="{E4951899-B99C-47AB-9C7C-16264D7A14C5}"/>
          </ac:grpSpMkLst>
        </pc:grpChg>
        <pc:grpChg chg="add del">
          <ac:chgData name="Peter Palander (Västernorrland)" userId="b1059749-202c-41e4-8e40-fab481185f22" providerId="ADAL" clId="{49F65D70-B066-4131-BF3E-41FB4551155E}" dt="2022-10-25T11:42:58.524" v="2892"/>
          <ac:grpSpMkLst>
            <pc:docMk/>
            <pc:sldMk cId="0" sldId="354"/>
            <ac:grpSpMk id="176" creationId="{D6280969-F024-466D-A1DB-4F848C51DEF6}"/>
          </ac:grpSpMkLst>
        </pc:grpChg>
        <pc:picChg chg="del mod ord">
          <ac:chgData name="Peter Palander (Västernorrland)" userId="b1059749-202c-41e4-8e40-fab481185f22" providerId="ADAL" clId="{49F65D70-B066-4131-BF3E-41FB4551155E}" dt="2022-10-25T11:33:47.744" v="2808" actId="478"/>
          <ac:picMkLst>
            <pc:docMk/>
            <pc:sldMk cId="0" sldId="354"/>
            <ac:picMk id="119" creationId="{00000000-0000-0000-0000-000000000000}"/>
          </ac:picMkLst>
        </pc:picChg>
        <pc:picChg chg="ord">
          <ac:chgData name="Peter Palander (Västernorrland)" userId="b1059749-202c-41e4-8e40-fab481185f22" providerId="ADAL" clId="{49F65D70-B066-4131-BF3E-41FB4551155E}" dt="2022-10-25T11:33:43.909" v="2807" actId="26606"/>
          <ac:picMkLst>
            <pc:docMk/>
            <pc:sldMk cId="0" sldId="354"/>
            <ac:picMk id="121" creationId="{00000000-0000-0000-0000-000000000000}"/>
          </ac:picMkLst>
        </pc:picChg>
        <pc:picChg chg="mod ord">
          <ac:chgData name="Peter Palander (Västernorrland)" userId="b1059749-202c-41e4-8e40-fab481185f22" providerId="ADAL" clId="{49F65D70-B066-4131-BF3E-41FB4551155E}" dt="2022-10-25T11:34:42.313" v="2823" actId="1076"/>
          <ac:picMkLst>
            <pc:docMk/>
            <pc:sldMk cId="0" sldId="354"/>
            <ac:picMk id="122" creationId="{00000000-0000-0000-0000-000000000000}"/>
          </ac:picMkLst>
        </pc:picChg>
        <pc:cxnChg chg="add del">
          <ac:chgData name="Peter Palander (Västernorrland)" userId="b1059749-202c-41e4-8e40-fab481185f22" providerId="ADAL" clId="{49F65D70-B066-4131-BF3E-41FB4551155E}" dt="2022-10-25T11:34:16.197" v="2815" actId="26606"/>
          <ac:cxnSpMkLst>
            <pc:docMk/>
            <pc:sldMk cId="0" sldId="354"/>
            <ac:cxnSpMk id="154" creationId="{64FA5DFF-7FE6-4855-84E6-DFA78EE978BD}"/>
          </ac:cxnSpMkLst>
        </pc:cxnChg>
        <pc:cxnChg chg="add del">
          <ac:chgData name="Peter Palander (Västernorrland)" userId="b1059749-202c-41e4-8e40-fab481185f22" providerId="ADAL" clId="{49F65D70-B066-4131-BF3E-41FB4551155E}" dt="2022-10-25T11:34:16.197" v="2815" actId="26606"/>
          <ac:cxnSpMkLst>
            <pc:docMk/>
            <pc:sldMk cId="0" sldId="354"/>
            <ac:cxnSpMk id="156" creationId="{2AFD8CBA-54A3-4363-991B-B9C631BBFA74}"/>
          </ac:cxnSpMkLst>
        </pc:cxnChg>
      </pc:sldChg>
      <pc:sldChg chg="addSp delSp modSp add del mod">
        <pc:chgData name="Peter Palander (Västernorrland)" userId="b1059749-202c-41e4-8e40-fab481185f22" providerId="ADAL" clId="{49F65D70-B066-4131-BF3E-41FB4551155E}" dt="2022-10-25T11:02:53.835" v="1820" actId="47"/>
        <pc:sldMkLst>
          <pc:docMk/>
          <pc:sldMk cId="2310475350" sldId="398"/>
        </pc:sldMkLst>
        <pc:spChg chg="add del mod">
          <ac:chgData name="Peter Palander (Västernorrland)" userId="b1059749-202c-41e4-8e40-fab481185f22" providerId="ADAL" clId="{49F65D70-B066-4131-BF3E-41FB4551155E}" dt="2022-10-25T09:07:40.288" v="753" actId="478"/>
          <ac:spMkLst>
            <pc:docMk/>
            <pc:sldMk cId="2310475350" sldId="398"/>
            <ac:spMk id="2" creationId="{06462221-CFE2-A5BE-AC98-6EF90D972184}"/>
          </ac:spMkLst>
        </pc:spChg>
        <pc:spChg chg="mod">
          <ac:chgData name="Peter Palander (Västernorrland)" userId="b1059749-202c-41e4-8e40-fab481185f22" providerId="ADAL" clId="{49F65D70-B066-4131-BF3E-41FB4551155E}" dt="2022-10-25T08:56:54.170" v="181" actId="20577"/>
          <ac:spMkLst>
            <pc:docMk/>
            <pc:sldMk cId="2310475350" sldId="398"/>
            <ac:spMk id="9" creationId="{00000000-0000-0000-0000-000000000000}"/>
          </ac:spMkLst>
        </pc:spChg>
        <pc:spChg chg="mod">
          <ac:chgData name="Peter Palander (Västernorrland)" userId="b1059749-202c-41e4-8e40-fab481185f22" providerId="ADAL" clId="{49F65D70-B066-4131-BF3E-41FB4551155E}" dt="2022-10-25T09:00:09.311" v="351" actId="1076"/>
          <ac:spMkLst>
            <pc:docMk/>
            <pc:sldMk cId="2310475350" sldId="398"/>
            <ac:spMk id="11" creationId="{00000000-0000-0000-0000-000000000000}"/>
          </ac:spMkLst>
        </pc:spChg>
        <pc:spChg chg="mod">
          <ac:chgData name="Peter Palander (Västernorrland)" userId="b1059749-202c-41e4-8e40-fab481185f22" providerId="ADAL" clId="{49F65D70-B066-4131-BF3E-41FB4551155E}" dt="2022-10-25T09:00:49.783" v="423" actId="20577"/>
          <ac:spMkLst>
            <pc:docMk/>
            <pc:sldMk cId="2310475350" sldId="398"/>
            <ac:spMk id="12" creationId="{00000000-0000-0000-0000-000000000000}"/>
          </ac:spMkLst>
        </pc:spChg>
        <pc:spChg chg="mod">
          <ac:chgData name="Peter Palander (Västernorrland)" userId="b1059749-202c-41e4-8e40-fab481185f22" providerId="ADAL" clId="{49F65D70-B066-4131-BF3E-41FB4551155E}" dt="2022-10-25T08:59:52.771" v="348" actId="14100"/>
          <ac:spMkLst>
            <pc:docMk/>
            <pc:sldMk cId="2310475350" sldId="398"/>
            <ac:spMk id="13" creationId="{00000000-0000-0000-0000-000000000000}"/>
          </ac:spMkLst>
        </pc:spChg>
        <pc:spChg chg="mod">
          <ac:chgData name="Peter Palander (Västernorrland)" userId="b1059749-202c-41e4-8e40-fab481185f22" providerId="ADAL" clId="{49F65D70-B066-4131-BF3E-41FB4551155E}" dt="2022-10-25T08:59:59.532" v="350" actId="1076"/>
          <ac:spMkLst>
            <pc:docMk/>
            <pc:sldMk cId="2310475350" sldId="398"/>
            <ac:spMk id="14" creationId="{00000000-0000-0000-0000-000000000000}"/>
          </ac:spMkLst>
        </pc:spChg>
        <pc:spChg chg="mod">
          <ac:chgData name="Peter Palander (Västernorrland)" userId="b1059749-202c-41e4-8e40-fab481185f22" providerId="ADAL" clId="{49F65D70-B066-4131-BF3E-41FB4551155E}" dt="2022-10-25T09:02:41.489" v="676" actId="20577"/>
          <ac:spMkLst>
            <pc:docMk/>
            <pc:sldMk cId="2310475350" sldId="398"/>
            <ac:spMk id="17" creationId="{00000000-0000-0000-0000-000000000000}"/>
          </ac:spMkLst>
        </pc:spChg>
        <pc:spChg chg="mod">
          <ac:chgData name="Peter Palander (Västernorrland)" userId="b1059749-202c-41e4-8e40-fab481185f22" providerId="ADAL" clId="{49F65D70-B066-4131-BF3E-41FB4551155E}" dt="2022-10-25T08:57:34.522" v="271" actId="20577"/>
          <ac:spMkLst>
            <pc:docMk/>
            <pc:sldMk cId="2310475350" sldId="398"/>
            <ac:spMk id="18" creationId="{00000000-0000-0000-0000-000000000000}"/>
          </ac:spMkLst>
        </pc:spChg>
        <pc:spChg chg="mod">
          <ac:chgData name="Peter Palander (Västernorrland)" userId="b1059749-202c-41e4-8e40-fab481185f22" providerId="ADAL" clId="{49F65D70-B066-4131-BF3E-41FB4551155E}" dt="2022-10-25T08:56:24.566" v="61" actId="20577"/>
          <ac:spMkLst>
            <pc:docMk/>
            <pc:sldMk cId="2310475350" sldId="398"/>
            <ac:spMk id="19" creationId="{00000000-0000-0000-0000-000000000000}"/>
          </ac:spMkLst>
        </pc:spChg>
        <pc:spChg chg="mod">
          <ac:chgData name="Peter Palander (Västernorrland)" userId="b1059749-202c-41e4-8e40-fab481185f22" providerId="ADAL" clId="{49F65D70-B066-4131-BF3E-41FB4551155E}" dt="2022-10-25T08:56:35.707" v="150" actId="20577"/>
          <ac:spMkLst>
            <pc:docMk/>
            <pc:sldMk cId="2310475350" sldId="398"/>
            <ac:spMk id="20" creationId="{00000000-0000-0000-0000-000000000000}"/>
          </ac:spMkLst>
        </pc:spChg>
        <pc:spChg chg="mod">
          <ac:chgData name="Peter Palander (Västernorrland)" userId="b1059749-202c-41e4-8e40-fab481185f22" providerId="ADAL" clId="{49F65D70-B066-4131-BF3E-41FB4551155E}" dt="2022-10-25T08:59:47.871" v="347" actId="1076"/>
          <ac:spMkLst>
            <pc:docMk/>
            <pc:sldMk cId="2310475350" sldId="398"/>
            <ac:spMk id="21" creationId="{00000000-0000-0000-0000-000000000000}"/>
          </ac:spMkLst>
        </pc:spChg>
        <pc:spChg chg="mod">
          <ac:chgData name="Peter Palander (Västernorrland)" userId="b1059749-202c-41e4-8e40-fab481185f22" providerId="ADAL" clId="{49F65D70-B066-4131-BF3E-41FB4551155E}" dt="2022-10-25T08:58:57.182" v="326" actId="20577"/>
          <ac:spMkLst>
            <pc:docMk/>
            <pc:sldMk cId="2310475350" sldId="398"/>
            <ac:spMk id="22" creationId="{00000000-0000-0000-0000-000000000000}"/>
          </ac:spMkLst>
        </pc:spChg>
      </pc:sldChg>
      <pc:sldChg chg="delSp modSp mod delDesignElem">
        <pc:chgData name="Peter Palander (Västernorrland)" userId="b1059749-202c-41e4-8e40-fab481185f22" providerId="ADAL" clId="{49F65D70-B066-4131-BF3E-41FB4551155E}" dt="2022-10-25T11:32:33.472" v="2800"/>
        <pc:sldMkLst>
          <pc:docMk/>
          <pc:sldMk cId="227918643" sldId="440"/>
        </pc:sldMkLst>
        <pc:spChg chg="mod">
          <ac:chgData name="Peter Palander (Västernorrland)" userId="b1059749-202c-41e4-8e40-fab481185f22" providerId="ADAL" clId="{49F65D70-B066-4131-BF3E-41FB4551155E}" dt="2022-10-25T08:54:53.685" v="7" actId="20577"/>
          <ac:spMkLst>
            <pc:docMk/>
            <pc:sldMk cId="227918643" sldId="440"/>
            <ac:spMk id="6" creationId="{00000000-0000-0000-0000-000000000000}"/>
          </ac:spMkLst>
        </pc:spChg>
        <pc:cxnChg chg="del">
          <ac:chgData name="Peter Palander (Västernorrland)" userId="b1059749-202c-41e4-8e40-fab481185f22" providerId="ADAL" clId="{49F65D70-B066-4131-BF3E-41FB4551155E}" dt="2022-10-25T11:32:33.472" v="2800"/>
          <ac:cxnSpMkLst>
            <pc:docMk/>
            <pc:sldMk cId="227918643" sldId="440"/>
            <ac:cxnSpMk id="11" creationId="{A7F400EE-A8A5-48AF-B4D6-291B52C6F0B0}"/>
          </ac:cxnSpMkLst>
        </pc:cxnChg>
      </pc:sldChg>
      <pc:sldChg chg="modSp mod">
        <pc:chgData name="Peter Palander (Västernorrland)" userId="b1059749-202c-41e4-8e40-fab481185f22" providerId="ADAL" clId="{49F65D70-B066-4131-BF3E-41FB4551155E}" dt="2022-10-25T10:55:11.817" v="1660" actId="20577"/>
        <pc:sldMkLst>
          <pc:docMk/>
          <pc:sldMk cId="448919948" sldId="455"/>
        </pc:sldMkLst>
        <pc:spChg chg="mod">
          <ac:chgData name="Peter Palander (Västernorrland)" userId="b1059749-202c-41e4-8e40-fab481185f22" providerId="ADAL" clId="{49F65D70-B066-4131-BF3E-41FB4551155E}" dt="2022-10-25T10:55:11.817" v="1660" actId="20577"/>
          <ac:spMkLst>
            <pc:docMk/>
            <pc:sldMk cId="448919948" sldId="455"/>
            <ac:spMk id="6" creationId="{5C0E3013-88C1-4ED8-885D-04D0094CAB00}"/>
          </ac:spMkLst>
        </pc:spChg>
      </pc:sldChg>
      <pc:sldChg chg="del">
        <pc:chgData name="Peter Palander (Västernorrland)" userId="b1059749-202c-41e4-8e40-fab481185f22" providerId="ADAL" clId="{49F65D70-B066-4131-BF3E-41FB4551155E}" dt="2022-10-25T09:12:16.214" v="814" actId="47"/>
        <pc:sldMkLst>
          <pc:docMk/>
          <pc:sldMk cId="3548898480" sldId="470"/>
        </pc:sldMkLst>
      </pc:sldChg>
      <pc:sldChg chg="modSp mod">
        <pc:chgData name="Peter Palander (Västernorrland)" userId="b1059749-202c-41e4-8e40-fab481185f22" providerId="ADAL" clId="{49F65D70-B066-4131-BF3E-41FB4551155E}" dt="2022-10-25T11:42:58.524" v="2892"/>
        <pc:sldMkLst>
          <pc:docMk/>
          <pc:sldMk cId="2930963112" sldId="473"/>
        </pc:sldMkLst>
        <pc:spChg chg="mod">
          <ac:chgData name="Peter Palander (Västernorrland)" userId="b1059749-202c-41e4-8e40-fab481185f22" providerId="ADAL" clId="{49F65D70-B066-4131-BF3E-41FB4551155E}" dt="2022-10-25T11:42:58.524" v="2892"/>
          <ac:spMkLst>
            <pc:docMk/>
            <pc:sldMk cId="2930963112" sldId="473"/>
            <ac:spMk id="2" creationId="{4B250D75-8FE8-4EAC-B086-F22C458AB91B}"/>
          </ac:spMkLst>
        </pc:spChg>
        <pc:spChg chg="mod">
          <ac:chgData name="Peter Palander (Västernorrland)" userId="b1059749-202c-41e4-8e40-fab481185f22" providerId="ADAL" clId="{49F65D70-B066-4131-BF3E-41FB4551155E}" dt="2022-10-25T10:52:01.241" v="1596" actId="20577"/>
          <ac:spMkLst>
            <pc:docMk/>
            <pc:sldMk cId="2930963112" sldId="473"/>
            <ac:spMk id="3" creationId="{3559ACEF-A854-420E-8E28-89391CD902B3}"/>
          </ac:spMkLst>
        </pc:spChg>
      </pc:sldChg>
      <pc:sldChg chg="modSp del mod">
        <pc:chgData name="Peter Palander (Västernorrland)" userId="b1059749-202c-41e4-8e40-fab481185f22" providerId="ADAL" clId="{49F65D70-B066-4131-BF3E-41FB4551155E}" dt="2022-10-25T09:12:04.800" v="813" actId="47"/>
        <pc:sldMkLst>
          <pc:docMk/>
          <pc:sldMk cId="2821629441" sldId="481"/>
        </pc:sldMkLst>
        <pc:spChg chg="mod">
          <ac:chgData name="Peter Palander (Västernorrland)" userId="b1059749-202c-41e4-8e40-fab481185f22" providerId="ADAL" clId="{49F65D70-B066-4131-BF3E-41FB4551155E}" dt="2022-10-25T09:09:06.939" v="808" actId="20577"/>
          <ac:spMkLst>
            <pc:docMk/>
            <pc:sldMk cId="2821629441" sldId="481"/>
            <ac:spMk id="7" creationId="{022275AE-3061-4E5B-BC1E-CC100B025DC6}"/>
          </ac:spMkLst>
        </pc:spChg>
      </pc:sldChg>
      <pc:sldChg chg="modSp mod">
        <pc:chgData name="Peter Palander (Västernorrland)" userId="b1059749-202c-41e4-8e40-fab481185f22" providerId="ADAL" clId="{49F65D70-B066-4131-BF3E-41FB4551155E}" dt="2022-10-25T10:51:27.472" v="1590" actId="20577"/>
        <pc:sldMkLst>
          <pc:docMk/>
          <pc:sldMk cId="4121681212" sldId="482"/>
        </pc:sldMkLst>
        <pc:spChg chg="mod">
          <ac:chgData name="Peter Palander (Västernorrland)" userId="b1059749-202c-41e4-8e40-fab481185f22" providerId="ADAL" clId="{49F65D70-B066-4131-BF3E-41FB4551155E}" dt="2022-10-25T10:51:27.472" v="1590" actId="20577"/>
          <ac:spMkLst>
            <pc:docMk/>
            <pc:sldMk cId="4121681212" sldId="482"/>
            <ac:spMk id="7" creationId="{022275AE-3061-4E5B-BC1E-CC100B025DC6}"/>
          </ac:spMkLst>
        </pc:spChg>
      </pc:sldChg>
      <pc:sldChg chg="addSp delSp modSp mod ord setBg delDesignElem">
        <pc:chgData name="Peter Palander (Västernorrland)" userId="b1059749-202c-41e4-8e40-fab481185f22" providerId="ADAL" clId="{49F65D70-B066-4131-BF3E-41FB4551155E}" dt="2022-10-25T11:45:43.707" v="2906" actId="27636"/>
        <pc:sldMkLst>
          <pc:docMk/>
          <pc:sldMk cId="3619172374" sldId="487"/>
        </pc:sldMkLst>
        <pc:spChg chg="add mod ord">
          <ac:chgData name="Peter Palander (Västernorrland)" userId="b1059749-202c-41e4-8e40-fab481185f22" providerId="ADAL" clId="{49F65D70-B066-4131-BF3E-41FB4551155E}" dt="2022-10-25T11:45:43.707" v="2906" actId="27636"/>
          <ac:spMkLst>
            <pc:docMk/>
            <pc:sldMk cId="3619172374" sldId="487"/>
            <ac:spMk id="23" creationId="{D610C090-621F-4EB0-8881-7E59A7DAD82E}"/>
          </ac:spMkLst>
        </pc:spChg>
        <pc:spChg chg="add mod">
          <ac:chgData name="Peter Palander (Västernorrland)" userId="b1059749-202c-41e4-8e40-fab481185f22" providerId="ADAL" clId="{49F65D70-B066-4131-BF3E-41FB4551155E}" dt="2022-10-25T11:43:18.035" v="2899" actId="26606"/>
          <ac:spMkLst>
            <pc:docMk/>
            <pc:sldMk cId="3619172374" sldId="487"/>
            <ac:spMk id="281" creationId="{00000000-0000-0000-0000-000000000000}"/>
          </ac:spMkLst>
        </pc:spChg>
        <pc:spChg chg="add mod">
          <ac:chgData name="Peter Palander (Västernorrland)" userId="b1059749-202c-41e4-8e40-fab481185f22" providerId="ADAL" clId="{49F65D70-B066-4131-BF3E-41FB4551155E}" dt="2022-10-25T11:43:18.035" v="2899" actId="26606"/>
          <ac:spMkLst>
            <pc:docMk/>
            <pc:sldMk cId="3619172374" sldId="487"/>
            <ac:spMk id="283" creationId="{00000000-0000-0000-0000-000000000000}"/>
          </ac:spMkLst>
        </pc:spChg>
        <pc:spChg chg="add del">
          <ac:chgData name="Peter Palander (Västernorrland)" userId="b1059749-202c-41e4-8e40-fab481185f22" providerId="ADAL" clId="{49F65D70-B066-4131-BF3E-41FB4551155E}" dt="2022-10-25T11:42:58.524" v="2892"/>
          <ac:spMkLst>
            <pc:docMk/>
            <pc:sldMk cId="3619172374" sldId="487"/>
            <ac:spMk id="300" creationId="{2A4588C6-4069-4731-BFB4-10F1E6D37842}"/>
          </ac:spMkLst>
        </pc:spChg>
        <pc:spChg chg="add del">
          <ac:chgData name="Peter Palander (Västernorrland)" userId="b1059749-202c-41e4-8e40-fab481185f22" providerId="ADAL" clId="{49F65D70-B066-4131-BF3E-41FB4551155E}" dt="2022-10-25T11:42:58.524" v="2892"/>
          <ac:spMkLst>
            <pc:docMk/>
            <pc:sldMk cId="3619172374" sldId="487"/>
            <ac:spMk id="302" creationId="{23370524-0FE7-41B4-ABCF-7FB26B6CF1F6}"/>
          </ac:spMkLst>
        </pc:spChg>
        <pc:spChg chg="add del">
          <ac:chgData name="Peter Palander (Västernorrland)" userId="b1059749-202c-41e4-8e40-fab481185f22" providerId="ADAL" clId="{49F65D70-B066-4131-BF3E-41FB4551155E}" dt="2022-10-25T11:42:58.524" v="2892"/>
          <ac:spMkLst>
            <pc:docMk/>
            <pc:sldMk cId="3619172374" sldId="487"/>
            <ac:spMk id="308" creationId="{4E93B92B-0DD5-4277-9D69-972ABADC3559}"/>
          </ac:spMkLst>
        </pc:spChg>
        <pc:spChg chg="add del">
          <ac:chgData name="Peter Palander (Västernorrland)" userId="b1059749-202c-41e4-8e40-fab481185f22" providerId="ADAL" clId="{49F65D70-B066-4131-BF3E-41FB4551155E}" dt="2022-10-25T11:42:58.524" v="2892"/>
          <ac:spMkLst>
            <pc:docMk/>
            <pc:sldMk cId="3619172374" sldId="487"/>
            <ac:spMk id="310" creationId="{7CE87768-354E-4E3F-8202-9F387CF50590}"/>
          </ac:spMkLst>
        </pc:spChg>
        <pc:spChg chg="add del">
          <ac:chgData name="Peter Palander (Västernorrland)" userId="b1059749-202c-41e4-8e40-fab481185f22" providerId="ADAL" clId="{49F65D70-B066-4131-BF3E-41FB4551155E}" dt="2022-10-25T11:42:58.524" v="2892"/>
          <ac:spMkLst>
            <pc:docMk/>
            <pc:sldMk cId="3619172374" sldId="487"/>
            <ac:spMk id="312" creationId="{09E5B98F-BD75-4A30-BF72-0A91074702FC}"/>
          </ac:spMkLst>
        </pc:spChg>
        <pc:spChg chg="add del">
          <ac:chgData name="Peter Palander (Västernorrland)" userId="b1059749-202c-41e4-8e40-fab481185f22" providerId="ADAL" clId="{49F65D70-B066-4131-BF3E-41FB4551155E}" dt="2022-10-25T11:42:58.524" v="2892"/>
          <ac:spMkLst>
            <pc:docMk/>
            <pc:sldMk cId="3619172374" sldId="487"/>
            <ac:spMk id="314" creationId="{8AAB91E3-41BE-4478-BF23-A24D43E146C5}"/>
          </ac:spMkLst>
        </pc:spChg>
        <pc:spChg chg="add del">
          <ac:chgData name="Peter Palander (Västernorrland)" userId="b1059749-202c-41e4-8e40-fab481185f22" providerId="ADAL" clId="{49F65D70-B066-4131-BF3E-41FB4551155E}" dt="2022-10-25T11:42:58.524" v="2892"/>
          <ac:spMkLst>
            <pc:docMk/>
            <pc:sldMk cId="3619172374" sldId="487"/>
            <ac:spMk id="316" creationId="{96DFC7EA-8516-41F1-8ED9-C0A8E1E0862A}"/>
          </ac:spMkLst>
        </pc:spChg>
        <pc:spChg chg="add del">
          <ac:chgData name="Peter Palander (Västernorrland)" userId="b1059749-202c-41e4-8e40-fab481185f22" providerId="ADAL" clId="{49F65D70-B066-4131-BF3E-41FB4551155E}" dt="2022-10-25T11:42:58.524" v="2892"/>
          <ac:spMkLst>
            <pc:docMk/>
            <pc:sldMk cId="3619172374" sldId="487"/>
            <ac:spMk id="318" creationId="{E24E972C-8744-4CFA-B783-41EA3CC38199}"/>
          </ac:spMkLst>
        </pc:spChg>
        <pc:spChg chg="add del">
          <ac:chgData name="Peter Palander (Västernorrland)" userId="b1059749-202c-41e4-8e40-fab481185f22" providerId="ADAL" clId="{49F65D70-B066-4131-BF3E-41FB4551155E}" dt="2022-10-25T11:42:58.524" v="2892"/>
          <ac:spMkLst>
            <pc:docMk/>
            <pc:sldMk cId="3619172374" sldId="487"/>
            <ac:spMk id="320" creationId="{C7C88F2E-E233-48BA-B85F-D06BA522B790}"/>
          </ac:spMkLst>
        </pc:spChg>
        <pc:spChg chg="add del">
          <ac:chgData name="Peter Palander (Västernorrland)" userId="b1059749-202c-41e4-8e40-fab481185f22" providerId="ADAL" clId="{49F65D70-B066-4131-BF3E-41FB4551155E}" dt="2022-10-25T11:43:17.904" v="2898" actId="26606"/>
          <ac:spMkLst>
            <pc:docMk/>
            <pc:sldMk cId="3619172374" sldId="487"/>
            <ac:spMk id="329" creationId="{3F088236-D655-4F88-B238-E16762358025}"/>
          </ac:spMkLst>
        </pc:spChg>
        <pc:spChg chg="add del">
          <ac:chgData name="Peter Palander (Västernorrland)" userId="b1059749-202c-41e4-8e40-fab481185f22" providerId="ADAL" clId="{49F65D70-B066-4131-BF3E-41FB4551155E}" dt="2022-10-25T11:43:17.904" v="2898" actId="26606"/>
          <ac:spMkLst>
            <pc:docMk/>
            <pc:sldMk cId="3619172374" sldId="487"/>
            <ac:spMk id="330" creationId="{3DAC0C92-199E-475C-9390-119A9B027276}"/>
          </ac:spMkLst>
        </pc:spChg>
        <pc:spChg chg="add del">
          <ac:chgData name="Peter Palander (Västernorrland)" userId="b1059749-202c-41e4-8e40-fab481185f22" providerId="ADAL" clId="{49F65D70-B066-4131-BF3E-41FB4551155E}" dt="2022-10-25T11:43:17.904" v="2898" actId="26606"/>
          <ac:spMkLst>
            <pc:docMk/>
            <pc:sldMk cId="3619172374" sldId="487"/>
            <ac:spMk id="331" creationId="{C4CFB339-0ED8-4FE2-9EF1-6D1375B8499B}"/>
          </ac:spMkLst>
        </pc:spChg>
        <pc:spChg chg="add del">
          <ac:chgData name="Peter Palander (Västernorrland)" userId="b1059749-202c-41e4-8e40-fab481185f22" providerId="ADAL" clId="{49F65D70-B066-4131-BF3E-41FB4551155E}" dt="2022-10-25T11:43:17.904" v="2898" actId="26606"/>
          <ac:spMkLst>
            <pc:docMk/>
            <pc:sldMk cId="3619172374" sldId="487"/>
            <ac:spMk id="332" creationId="{31896C80-2069-4431-9C19-83B913734490}"/>
          </ac:spMkLst>
        </pc:spChg>
        <pc:spChg chg="add del">
          <ac:chgData name="Peter Palander (Västernorrland)" userId="b1059749-202c-41e4-8e40-fab481185f22" providerId="ADAL" clId="{49F65D70-B066-4131-BF3E-41FB4551155E}" dt="2022-10-25T11:43:17.904" v="2898" actId="26606"/>
          <ac:spMkLst>
            <pc:docMk/>
            <pc:sldMk cId="3619172374" sldId="487"/>
            <ac:spMk id="333" creationId="{BF120A21-0841-4823-B0C4-28AEBCEF9B78}"/>
          </ac:spMkLst>
        </pc:spChg>
        <pc:spChg chg="add del">
          <ac:chgData name="Peter Palander (Västernorrland)" userId="b1059749-202c-41e4-8e40-fab481185f22" providerId="ADAL" clId="{49F65D70-B066-4131-BF3E-41FB4551155E}" dt="2022-10-25T11:43:17.904" v="2898" actId="26606"/>
          <ac:spMkLst>
            <pc:docMk/>
            <pc:sldMk cId="3619172374" sldId="487"/>
            <ac:spMk id="334" creationId="{DBB05BAE-BBD3-4289-899F-A6851503C6B0}"/>
          </ac:spMkLst>
        </pc:spChg>
        <pc:spChg chg="add del">
          <ac:chgData name="Peter Palander (Västernorrland)" userId="b1059749-202c-41e4-8e40-fab481185f22" providerId="ADAL" clId="{49F65D70-B066-4131-BF3E-41FB4551155E}" dt="2022-10-25T11:43:17.904" v="2898" actId="26606"/>
          <ac:spMkLst>
            <pc:docMk/>
            <pc:sldMk cId="3619172374" sldId="487"/>
            <ac:spMk id="335" creationId="{9874D11C-36F5-4BBE-A490-019A54E953B0}"/>
          </ac:spMkLst>
        </pc:spChg>
        <pc:spChg chg="add del">
          <ac:chgData name="Peter Palander (Västernorrland)" userId="b1059749-202c-41e4-8e40-fab481185f22" providerId="ADAL" clId="{49F65D70-B066-4131-BF3E-41FB4551155E}" dt="2022-10-25T11:42:44.413" v="2887" actId="26606"/>
          <ac:spMkLst>
            <pc:docMk/>
            <pc:sldMk cId="3619172374" sldId="487"/>
            <ac:spMk id="337" creationId="{ECD25CC7-FC66-488C-8D61-0FE7ECF1615F}"/>
          </ac:spMkLst>
        </pc:spChg>
        <pc:spChg chg="add">
          <ac:chgData name="Peter Palander (Västernorrland)" userId="b1059749-202c-41e4-8e40-fab481185f22" providerId="ADAL" clId="{49F65D70-B066-4131-BF3E-41FB4551155E}" dt="2022-10-25T11:43:18.035" v="2899" actId="26606"/>
          <ac:spMkLst>
            <pc:docMk/>
            <pc:sldMk cId="3619172374" sldId="487"/>
            <ac:spMk id="347" creationId="{3D6475D0-776E-47C5-97FF-DF8721813F6B}"/>
          </ac:spMkLst>
        </pc:spChg>
        <pc:grpChg chg="add del">
          <ac:chgData name="Peter Palander (Västernorrland)" userId="b1059749-202c-41e4-8e40-fab481185f22" providerId="ADAL" clId="{49F65D70-B066-4131-BF3E-41FB4551155E}" dt="2022-10-25T11:42:58.524" v="2892"/>
          <ac:grpSpMkLst>
            <pc:docMk/>
            <pc:sldMk cId="3619172374" sldId="487"/>
            <ac:grpSpMk id="285" creationId="{E4951899-B99C-47AB-9C7C-16264D7A14C5}"/>
          </ac:grpSpMkLst>
        </pc:grpChg>
        <pc:grpChg chg="add del">
          <ac:chgData name="Peter Palander (Västernorrland)" userId="b1059749-202c-41e4-8e40-fab481185f22" providerId="ADAL" clId="{49F65D70-B066-4131-BF3E-41FB4551155E}" dt="2022-10-25T11:43:12.739" v="2895" actId="26606"/>
          <ac:grpSpMkLst>
            <pc:docMk/>
            <pc:sldMk cId="3619172374" sldId="487"/>
            <ac:grpSpMk id="286" creationId="{D6280969-F024-466D-A1DB-4F848C51DEF6}"/>
          </ac:grpSpMkLst>
        </pc:grpChg>
        <pc:grpChg chg="add del">
          <ac:chgData name="Peter Palander (Västernorrland)" userId="b1059749-202c-41e4-8e40-fab481185f22" providerId="ADAL" clId="{49F65D70-B066-4131-BF3E-41FB4551155E}" dt="2022-10-25T11:43:17.904" v="2898" actId="26606"/>
          <ac:grpSpMkLst>
            <pc:docMk/>
            <pc:sldMk cId="3619172374" sldId="487"/>
            <ac:grpSpMk id="313" creationId="{E4951899-B99C-47AB-9C7C-16264D7A14C5}"/>
          </ac:grpSpMkLst>
        </pc:grpChg>
        <pc:grpChg chg="add del">
          <ac:chgData name="Peter Palander (Västernorrland)" userId="b1059749-202c-41e4-8e40-fab481185f22" providerId="ADAL" clId="{49F65D70-B066-4131-BF3E-41FB4551155E}" dt="2022-10-25T11:42:44.413" v="2887" actId="26606"/>
          <ac:grpSpMkLst>
            <pc:docMk/>
            <pc:sldMk cId="3619172374" sldId="487"/>
            <ac:grpSpMk id="325" creationId="{E4951899-B99C-47AB-9C7C-16264D7A14C5}"/>
          </ac:grpSpMkLst>
        </pc:grpChg>
        <pc:grpChg chg="add">
          <ac:chgData name="Peter Palander (Västernorrland)" userId="b1059749-202c-41e4-8e40-fab481185f22" providerId="ADAL" clId="{49F65D70-B066-4131-BF3E-41FB4551155E}" dt="2022-10-25T11:43:18.035" v="2899" actId="26606"/>
          <ac:grpSpMkLst>
            <pc:docMk/>
            <pc:sldMk cId="3619172374" sldId="487"/>
            <ac:grpSpMk id="338" creationId="{E4951899-B99C-47AB-9C7C-16264D7A14C5}"/>
          </ac:grpSpMkLst>
        </pc:grpChg>
        <pc:picChg chg="mod ord">
          <ac:chgData name="Peter Palander (Västernorrland)" userId="b1059749-202c-41e4-8e40-fab481185f22" providerId="ADAL" clId="{49F65D70-B066-4131-BF3E-41FB4551155E}" dt="2022-10-25T11:43:18.035" v="2899" actId="26606"/>
          <ac:picMkLst>
            <pc:docMk/>
            <pc:sldMk cId="3619172374" sldId="487"/>
            <ac:picMk id="263" creationId="{00000000-0000-0000-0000-000000000000}"/>
          </ac:picMkLst>
        </pc:picChg>
        <pc:cxnChg chg="add del">
          <ac:chgData name="Peter Palander (Västernorrland)" userId="b1059749-202c-41e4-8e40-fab481185f22" providerId="ADAL" clId="{49F65D70-B066-4131-BF3E-41FB4551155E}" dt="2022-10-25T11:06:30.389" v="1851" actId="26606"/>
          <ac:cxnSpMkLst>
            <pc:docMk/>
            <pc:sldMk cId="3619172374" sldId="487"/>
            <ac:cxnSpMk id="288" creationId="{A7F400EE-A8A5-48AF-B4D6-291B52C6F0B0}"/>
          </ac:cxnSpMkLst>
        </pc:cxnChg>
        <pc:cxnChg chg="add del">
          <ac:chgData name="Peter Palander (Västernorrland)" userId="b1059749-202c-41e4-8e40-fab481185f22" providerId="ADAL" clId="{49F65D70-B066-4131-BF3E-41FB4551155E}" dt="2022-10-25T11:42:58.524" v="2892"/>
          <ac:cxnSpMkLst>
            <pc:docMk/>
            <pc:sldMk cId="3619172374" sldId="487"/>
            <ac:cxnSpMk id="304" creationId="{E0A9CA40-1F57-4A6D-ACDA-F720AA468CF6}"/>
          </ac:cxnSpMkLst>
        </pc:cxnChg>
        <pc:cxnChg chg="add del">
          <ac:chgData name="Peter Palander (Västernorrland)" userId="b1059749-202c-41e4-8e40-fab481185f22" providerId="ADAL" clId="{49F65D70-B066-4131-BF3E-41FB4551155E}" dt="2022-10-25T11:42:58.524" v="2892"/>
          <ac:cxnSpMkLst>
            <pc:docMk/>
            <pc:sldMk cId="3619172374" sldId="487"/>
            <ac:cxnSpMk id="306" creationId="{B2A94EDB-B0FE-4678-8E69-0F137AE3BE6C}"/>
          </ac:cxnSpMkLst>
        </pc:cxnChg>
        <pc:cxnChg chg="add del">
          <ac:chgData name="Peter Palander (Västernorrland)" userId="b1059749-202c-41e4-8e40-fab481185f22" providerId="ADAL" clId="{49F65D70-B066-4131-BF3E-41FB4551155E}" dt="2022-10-25T11:43:17.904" v="2898" actId="26606"/>
          <ac:cxnSpMkLst>
            <pc:docMk/>
            <pc:sldMk cId="3619172374" sldId="487"/>
            <ac:cxnSpMk id="327" creationId="{64FA5DFF-7FE6-4855-84E6-DFA78EE978BD}"/>
          </ac:cxnSpMkLst>
        </pc:cxnChg>
        <pc:cxnChg chg="add del">
          <ac:chgData name="Peter Palander (Västernorrland)" userId="b1059749-202c-41e4-8e40-fab481185f22" providerId="ADAL" clId="{49F65D70-B066-4131-BF3E-41FB4551155E}" dt="2022-10-25T11:43:17.904" v="2898" actId="26606"/>
          <ac:cxnSpMkLst>
            <pc:docMk/>
            <pc:sldMk cId="3619172374" sldId="487"/>
            <ac:cxnSpMk id="328" creationId="{2AFD8CBA-54A3-4363-991B-B9C631BBFA74}"/>
          </ac:cxnSpMkLst>
        </pc:cxnChg>
      </pc:sldChg>
      <pc:sldChg chg="modSp mod">
        <pc:chgData name="Peter Palander (Västernorrland)" userId="b1059749-202c-41e4-8e40-fab481185f22" providerId="ADAL" clId="{49F65D70-B066-4131-BF3E-41FB4551155E}" dt="2022-10-25T11:40:50.159" v="2876" actId="14100"/>
        <pc:sldMkLst>
          <pc:docMk/>
          <pc:sldMk cId="4055126319" sldId="491"/>
        </pc:sldMkLst>
        <pc:spChg chg="mod">
          <ac:chgData name="Peter Palander (Västernorrland)" userId="b1059749-202c-41e4-8e40-fab481185f22" providerId="ADAL" clId="{49F65D70-B066-4131-BF3E-41FB4551155E}" dt="2022-10-25T11:40:50.159" v="2876" actId="14100"/>
          <ac:spMkLst>
            <pc:docMk/>
            <pc:sldMk cId="4055126319" sldId="491"/>
            <ac:spMk id="7" creationId="{022275AE-3061-4E5B-BC1E-CC100B025DC6}"/>
          </ac:spMkLst>
        </pc:spChg>
      </pc:sldChg>
      <pc:sldChg chg="del">
        <pc:chgData name="Peter Palander (Västernorrland)" userId="b1059749-202c-41e4-8e40-fab481185f22" providerId="ADAL" clId="{49F65D70-B066-4131-BF3E-41FB4551155E}" dt="2022-10-25T10:58:36.800" v="1763" actId="47"/>
        <pc:sldMkLst>
          <pc:docMk/>
          <pc:sldMk cId="3648422256" sldId="564"/>
        </pc:sldMkLst>
      </pc:sldChg>
      <pc:sldChg chg="del">
        <pc:chgData name="Peter Palander (Västernorrland)" userId="b1059749-202c-41e4-8e40-fab481185f22" providerId="ADAL" clId="{49F65D70-B066-4131-BF3E-41FB4551155E}" dt="2022-10-25T10:58:41.267" v="1764" actId="47"/>
        <pc:sldMkLst>
          <pc:docMk/>
          <pc:sldMk cId="483654868" sldId="565"/>
        </pc:sldMkLst>
      </pc:sldChg>
      <pc:sldChg chg="addSp delSp modSp mod setBg">
        <pc:chgData name="Peter Palander (Västernorrland)" userId="b1059749-202c-41e4-8e40-fab481185f22" providerId="ADAL" clId="{49F65D70-B066-4131-BF3E-41FB4551155E}" dt="2022-10-25T11:32:33.721" v="2801" actId="27636"/>
        <pc:sldMkLst>
          <pc:docMk/>
          <pc:sldMk cId="3713676566" sldId="568"/>
        </pc:sldMkLst>
        <pc:spChg chg="mod">
          <ac:chgData name="Peter Palander (Västernorrland)" userId="b1059749-202c-41e4-8e40-fab481185f22" providerId="ADAL" clId="{49F65D70-B066-4131-BF3E-41FB4551155E}" dt="2022-10-25T11:31:14.142" v="2796" actId="26606"/>
          <ac:spMkLst>
            <pc:docMk/>
            <pc:sldMk cId="3713676566" sldId="568"/>
            <ac:spMk id="3" creationId="{00000000-0000-0000-0000-000000000000}"/>
          </ac:spMkLst>
        </pc:spChg>
        <pc:spChg chg="ord">
          <ac:chgData name="Peter Palander (Västernorrland)" userId="b1059749-202c-41e4-8e40-fab481185f22" providerId="ADAL" clId="{49F65D70-B066-4131-BF3E-41FB4551155E}" dt="2022-10-25T11:31:14.142" v="2796" actId="26606"/>
          <ac:spMkLst>
            <pc:docMk/>
            <pc:sldMk cId="3713676566" sldId="568"/>
            <ac:spMk id="4" creationId="{00000000-0000-0000-0000-000000000000}"/>
          </ac:spMkLst>
        </pc:spChg>
        <pc:spChg chg="mod ord">
          <ac:chgData name="Peter Palander (Västernorrland)" userId="b1059749-202c-41e4-8e40-fab481185f22" providerId="ADAL" clId="{49F65D70-B066-4131-BF3E-41FB4551155E}" dt="2022-10-25T11:31:14.142" v="2796" actId="26606"/>
          <ac:spMkLst>
            <pc:docMk/>
            <pc:sldMk cId="3713676566" sldId="568"/>
            <ac:spMk id="6" creationId="{5C0E3013-88C1-4ED8-885D-04D0094CAB00}"/>
          </ac:spMkLst>
        </pc:spChg>
        <pc:spChg chg="mod">
          <ac:chgData name="Peter Palander (Västernorrland)" userId="b1059749-202c-41e4-8e40-fab481185f22" providerId="ADAL" clId="{49F65D70-B066-4131-BF3E-41FB4551155E}" dt="2022-10-25T11:32:33.721" v="2801" actId="27636"/>
          <ac:spMkLst>
            <pc:docMk/>
            <pc:sldMk cId="3713676566" sldId="568"/>
            <ac:spMk id="7" creationId="{022275AE-3061-4E5B-BC1E-CC100B025DC6}"/>
          </ac:spMkLst>
        </pc:spChg>
        <pc:spChg chg="add del">
          <ac:chgData name="Peter Palander (Västernorrland)" userId="b1059749-202c-41e4-8e40-fab481185f22" providerId="ADAL" clId="{49F65D70-B066-4131-BF3E-41FB4551155E}" dt="2022-10-25T11:31:14.142" v="2796" actId="26606"/>
          <ac:spMkLst>
            <pc:docMk/>
            <pc:sldMk cId="3713676566" sldId="568"/>
            <ac:spMk id="10" creationId="{05C7EBC3-4672-4DAB-81C2-58661FAFAED6}"/>
          </ac:spMkLst>
        </pc:spChg>
        <pc:spChg chg="add del">
          <ac:chgData name="Peter Palander (Västernorrland)" userId="b1059749-202c-41e4-8e40-fab481185f22" providerId="ADAL" clId="{49F65D70-B066-4131-BF3E-41FB4551155E}" dt="2022-10-25T11:31:14.142" v="2796" actId="26606"/>
          <ac:spMkLst>
            <pc:docMk/>
            <pc:sldMk cId="3713676566" sldId="568"/>
            <ac:spMk id="11" creationId="{40BF962F-4C6F-461E-86F2-C43F56CC939B}"/>
          </ac:spMkLst>
        </pc:spChg>
        <pc:spChg chg="add del">
          <ac:chgData name="Peter Palander (Västernorrland)" userId="b1059749-202c-41e4-8e40-fab481185f22" providerId="ADAL" clId="{49F65D70-B066-4131-BF3E-41FB4551155E}" dt="2022-10-25T11:07:06.552" v="1853" actId="26606"/>
          <ac:spMkLst>
            <pc:docMk/>
            <pc:sldMk cId="3713676566" sldId="568"/>
            <ac:spMk id="13" creationId="{131BAD53-4E89-4F62-BBB7-26359763ED39}"/>
          </ac:spMkLst>
        </pc:spChg>
        <pc:spChg chg="add del">
          <ac:chgData name="Peter Palander (Västernorrland)" userId="b1059749-202c-41e4-8e40-fab481185f22" providerId="ADAL" clId="{49F65D70-B066-4131-BF3E-41FB4551155E}" dt="2022-10-25T11:07:06.552" v="1853" actId="26606"/>
          <ac:spMkLst>
            <pc:docMk/>
            <pc:sldMk cId="3713676566" sldId="568"/>
            <ac:spMk id="15" creationId="{62756DA2-40EB-4C6F-B962-5822FFB54FB6}"/>
          </ac:spMkLst>
        </pc:spChg>
        <pc:spChg chg="add del">
          <ac:chgData name="Peter Palander (Västernorrland)" userId="b1059749-202c-41e4-8e40-fab481185f22" providerId="ADAL" clId="{49F65D70-B066-4131-BF3E-41FB4551155E}" dt="2022-10-25T11:31:14.142" v="2796" actId="26606"/>
          <ac:spMkLst>
            <pc:docMk/>
            <pc:sldMk cId="3713676566" sldId="568"/>
            <ac:spMk id="17" creationId="{2E94A4F7-38E4-45EA-8E2E-CE1B5766B4F1}"/>
          </ac:spMkLst>
        </pc:spChg>
        <pc:picChg chg="ord">
          <ac:chgData name="Peter Palander (Västernorrland)" userId="b1059749-202c-41e4-8e40-fab481185f22" providerId="ADAL" clId="{49F65D70-B066-4131-BF3E-41FB4551155E}" dt="2022-10-25T11:31:14.142" v="2796" actId="26606"/>
          <ac:picMkLst>
            <pc:docMk/>
            <pc:sldMk cId="3713676566" sldId="568"/>
            <ac:picMk id="5" creationId="{00000000-0000-0000-0000-000000000000}"/>
          </ac:picMkLst>
        </pc:picChg>
        <pc:picChg chg="mod">
          <ac:chgData name="Peter Palander (Västernorrland)" userId="b1059749-202c-41e4-8e40-fab481185f22" providerId="ADAL" clId="{49F65D70-B066-4131-BF3E-41FB4551155E}" dt="2022-10-25T11:31:14.142" v="2796" actId="26606"/>
          <ac:picMkLst>
            <pc:docMk/>
            <pc:sldMk cId="3713676566" sldId="568"/>
            <ac:picMk id="8" creationId="{5239263C-40A5-4442-886C-E94797173CFF}"/>
          </ac:picMkLst>
        </pc:picChg>
      </pc:sldChg>
      <pc:sldChg chg="modSp mod">
        <pc:chgData name="Peter Palander (Västernorrland)" userId="b1059749-202c-41e4-8e40-fab481185f22" providerId="ADAL" clId="{49F65D70-B066-4131-BF3E-41FB4551155E}" dt="2022-10-25T11:42:58.524" v="2892"/>
        <pc:sldMkLst>
          <pc:docMk/>
          <pc:sldMk cId="1973630745" sldId="569"/>
        </pc:sldMkLst>
        <pc:spChg chg="mod">
          <ac:chgData name="Peter Palander (Västernorrland)" userId="b1059749-202c-41e4-8e40-fab481185f22" providerId="ADAL" clId="{49F65D70-B066-4131-BF3E-41FB4551155E}" dt="2022-10-25T11:42:58.524" v="2892"/>
          <ac:spMkLst>
            <pc:docMk/>
            <pc:sldMk cId="1973630745" sldId="569"/>
            <ac:spMk id="2" creationId="{E0BD0198-C016-45A0-9216-198506A9DE80}"/>
          </ac:spMkLst>
        </pc:spChg>
        <pc:spChg chg="mod">
          <ac:chgData name="Peter Palander (Västernorrland)" userId="b1059749-202c-41e4-8e40-fab481185f22" providerId="ADAL" clId="{49F65D70-B066-4131-BF3E-41FB4551155E}" dt="2022-10-25T11:42:58.524" v="2892"/>
          <ac:spMkLst>
            <pc:docMk/>
            <pc:sldMk cId="1973630745" sldId="569"/>
            <ac:spMk id="3" creationId="{8AF9CD3F-DFE4-4908-B78A-1F77FCA0C307}"/>
          </ac:spMkLst>
        </pc:spChg>
      </pc:sldChg>
      <pc:sldChg chg="modSp mod">
        <pc:chgData name="Peter Palander (Västernorrland)" userId="b1059749-202c-41e4-8e40-fab481185f22" providerId="ADAL" clId="{49F65D70-B066-4131-BF3E-41FB4551155E}" dt="2022-10-25T11:26:35.038" v="2792" actId="20577"/>
        <pc:sldMkLst>
          <pc:docMk/>
          <pc:sldMk cId="2131828672" sldId="573"/>
        </pc:sldMkLst>
        <pc:spChg chg="mod">
          <ac:chgData name="Peter Palander (Västernorrland)" userId="b1059749-202c-41e4-8e40-fab481185f22" providerId="ADAL" clId="{49F65D70-B066-4131-BF3E-41FB4551155E}" dt="2022-10-25T11:26:35.038" v="2792" actId="20577"/>
          <ac:spMkLst>
            <pc:docMk/>
            <pc:sldMk cId="2131828672" sldId="573"/>
            <ac:spMk id="7" creationId="{022275AE-3061-4E5B-BC1E-CC100B025DC6}"/>
          </ac:spMkLst>
        </pc:spChg>
      </pc:sldChg>
      <pc:sldChg chg="delSp del">
        <pc:chgData name="Peter Palander (Västernorrland)" userId="b1059749-202c-41e4-8e40-fab481185f22" providerId="ADAL" clId="{49F65D70-B066-4131-BF3E-41FB4551155E}" dt="2022-10-25T10:45:06.640" v="1308" actId="47"/>
        <pc:sldMkLst>
          <pc:docMk/>
          <pc:sldMk cId="3489971910" sldId="588"/>
        </pc:sldMkLst>
        <pc:picChg chg="del">
          <ac:chgData name="Peter Palander (Västernorrland)" userId="b1059749-202c-41e4-8e40-fab481185f22" providerId="ADAL" clId="{49F65D70-B066-4131-BF3E-41FB4551155E}" dt="2022-10-25T10:44:28.127" v="1307"/>
          <ac:picMkLst>
            <pc:docMk/>
            <pc:sldMk cId="3489971910" sldId="588"/>
            <ac:picMk id="2" creationId="{0841AABB-C318-6C8B-C32C-64C382CC7597}"/>
          </ac:picMkLst>
        </pc:picChg>
      </pc:sldChg>
      <pc:sldChg chg="del">
        <pc:chgData name="Peter Palander (Västernorrland)" userId="b1059749-202c-41e4-8e40-fab481185f22" providerId="ADAL" clId="{49F65D70-B066-4131-BF3E-41FB4551155E}" dt="2022-10-25T10:45:30.608" v="1309" actId="47"/>
        <pc:sldMkLst>
          <pc:docMk/>
          <pc:sldMk cId="3240575653" sldId="589"/>
        </pc:sldMkLst>
      </pc:sldChg>
      <pc:sldChg chg="addSp delSp modSp mod setBg">
        <pc:chgData name="Peter Palander (Västernorrland)" userId="b1059749-202c-41e4-8e40-fab481185f22" providerId="ADAL" clId="{49F65D70-B066-4131-BF3E-41FB4551155E}" dt="2022-10-25T16:16:27.676" v="3046" actId="20577"/>
        <pc:sldMkLst>
          <pc:docMk/>
          <pc:sldMk cId="285398624" sldId="590"/>
        </pc:sldMkLst>
        <pc:spChg chg="mod">
          <ac:chgData name="Peter Palander (Västernorrland)" userId="b1059749-202c-41e4-8e40-fab481185f22" providerId="ADAL" clId="{49F65D70-B066-4131-BF3E-41FB4551155E}" dt="2022-10-25T10:13:47.698" v="1290" actId="26606"/>
          <ac:spMkLst>
            <pc:docMk/>
            <pc:sldMk cId="285398624" sldId="590"/>
            <ac:spMk id="3" creationId="{00000000-0000-0000-0000-000000000000}"/>
          </ac:spMkLst>
        </pc:spChg>
        <pc:spChg chg="ord">
          <ac:chgData name="Peter Palander (Västernorrland)" userId="b1059749-202c-41e4-8e40-fab481185f22" providerId="ADAL" clId="{49F65D70-B066-4131-BF3E-41FB4551155E}" dt="2022-10-25T10:13:47.698" v="1290" actId="26606"/>
          <ac:spMkLst>
            <pc:docMk/>
            <pc:sldMk cId="285398624" sldId="590"/>
            <ac:spMk id="4" creationId="{00000000-0000-0000-0000-000000000000}"/>
          </ac:spMkLst>
        </pc:spChg>
        <pc:spChg chg="mod ord">
          <ac:chgData name="Peter Palander (Västernorrland)" userId="b1059749-202c-41e4-8e40-fab481185f22" providerId="ADAL" clId="{49F65D70-B066-4131-BF3E-41FB4551155E}" dt="2022-10-25T10:13:47.698" v="1290" actId="26606"/>
          <ac:spMkLst>
            <pc:docMk/>
            <pc:sldMk cId="285398624" sldId="590"/>
            <ac:spMk id="6" creationId="{5C0E3013-88C1-4ED8-885D-04D0094CAB00}"/>
          </ac:spMkLst>
        </pc:spChg>
        <pc:spChg chg="mod">
          <ac:chgData name="Peter Palander (Västernorrland)" userId="b1059749-202c-41e4-8e40-fab481185f22" providerId="ADAL" clId="{49F65D70-B066-4131-BF3E-41FB4551155E}" dt="2022-10-25T16:16:27.676" v="3046" actId="20577"/>
          <ac:spMkLst>
            <pc:docMk/>
            <pc:sldMk cId="285398624" sldId="590"/>
            <ac:spMk id="7" creationId="{022275AE-3061-4E5B-BC1E-CC100B025DC6}"/>
          </ac:spMkLst>
        </pc:spChg>
        <pc:spChg chg="add del">
          <ac:chgData name="Peter Palander (Västernorrland)" userId="b1059749-202c-41e4-8e40-fab481185f22" providerId="ADAL" clId="{49F65D70-B066-4131-BF3E-41FB4551155E}" dt="2022-10-25T10:13:27.181" v="1281" actId="26606"/>
          <ac:spMkLst>
            <pc:docMk/>
            <pc:sldMk cId="285398624" sldId="590"/>
            <ac:spMk id="13" creationId="{B6FACB3C-9069-4791-BC5C-0DB7CD19B853}"/>
          </ac:spMkLst>
        </pc:spChg>
        <pc:spChg chg="add del">
          <ac:chgData name="Peter Palander (Västernorrland)" userId="b1059749-202c-41e4-8e40-fab481185f22" providerId="ADAL" clId="{49F65D70-B066-4131-BF3E-41FB4551155E}" dt="2022-10-25T10:13:27.181" v="1281" actId="26606"/>
          <ac:spMkLst>
            <pc:docMk/>
            <pc:sldMk cId="285398624" sldId="590"/>
            <ac:spMk id="15" creationId="{71F2038E-D777-4B76-81DD-DD13EE91B9DD}"/>
          </ac:spMkLst>
        </pc:spChg>
        <pc:spChg chg="add del">
          <ac:chgData name="Peter Palander (Västernorrland)" userId="b1059749-202c-41e4-8e40-fab481185f22" providerId="ADAL" clId="{49F65D70-B066-4131-BF3E-41FB4551155E}" dt="2022-10-25T10:13:47.698" v="1290" actId="26606"/>
          <ac:spMkLst>
            <pc:docMk/>
            <pc:sldMk cId="285398624" sldId="590"/>
            <ac:spMk id="19" creationId="{B775CD93-9DF2-48CB-9F57-1BCA9A46C7FA}"/>
          </ac:spMkLst>
        </pc:spChg>
        <pc:spChg chg="add del">
          <ac:chgData name="Peter Palander (Västernorrland)" userId="b1059749-202c-41e4-8e40-fab481185f22" providerId="ADAL" clId="{49F65D70-B066-4131-BF3E-41FB4551155E}" dt="2022-10-25T10:13:47.698" v="1290" actId="26606"/>
          <ac:spMkLst>
            <pc:docMk/>
            <pc:sldMk cId="285398624" sldId="590"/>
            <ac:spMk id="21" creationId="{E186B68C-84BC-4A6E-99D1-EE87483C1349}"/>
          </ac:spMkLst>
        </pc:spChg>
        <pc:spChg chg="add del">
          <ac:chgData name="Peter Palander (Västernorrland)" userId="b1059749-202c-41e4-8e40-fab481185f22" providerId="ADAL" clId="{49F65D70-B066-4131-BF3E-41FB4551155E}" dt="2022-10-25T10:13:31.720" v="1283" actId="26606"/>
          <ac:spMkLst>
            <pc:docMk/>
            <pc:sldMk cId="285398624" sldId="590"/>
            <ac:spMk id="23" creationId="{5E39A796-BE83-48B1-B33F-35C4A32AAB57}"/>
          </ac:spMkLst>
        </pc:spChg>
        <pc:spChg chg="add del">
          <ac:chgData name="Peter Palander (Västernorrland)" userId="b1059749-202c-41e4-8e40-fab481185f22" providerId="ADAL" clId="{49F65D70-B066-4131-BF3E-41FB4551155E}" dt="2022-10-25T10:13:31.720" v="1283" actId="26606"/>
          <ac:spMkLst>
            <pc:docMk/>
            <pc:sldMk cId="285398624" sldId="590"/>
            <ac:spMk id="24" creationId="{72F84B47-E267-4194-8194-831DB7B5547F}"/>
          </ac:spMkLst>
        </pc:spChg>
        <pc:spChg chg="add del">
          <ac:chgData name="Peter Palander (Västernorrland)" userId="b1059749-202c-41e4-8e40-fab481185f22" providerId="ADAL" clId="{49F65D70-B066-4131-BF3E-41FB4551155E}" dt="2022-10-25T10:13:33.322" v="1285" actId="26606"/>
          <ac:spMkLst>
            <pc:docMk/>
            <pc:sldMk cId="285398624" sldId="590"/>
            <ac:spMk id="26" creationId="{59A309A7-1751-4ABE-A3C1-EEC40366AD89}"/>
          </ac:spMkLst>
        </pc:spChg>
        <pc:spChg chg="add del">
          <ac:chgData name="Peter Palander (Västernorrland)" userId="b1059749-202c-41e4-8e40-fab481185f22" providerId="ADAL" clId="{49F65D70-B066-4131-BF3E-41FB4551155E}" dt="2022-10-25T10:13:33.322" v="1285" actId="26606"/>
          <ac:spMkLst>
            <pc:docMk/>
            <pc:sldMk cId="285398624" sldId="590"/>
            <ac:spMk id="27" creationId="{967D8EB6-EAE1-4F9C-B398-83321E287204}"/>
          </ac:spMkLst>
        </pc:spChg>
        <pc:spChg chg="add del">
          <ac:chgData name="Peter Palander (Västernorrland)" userId="b1059749-202c-41e4-8e40-fab481185f22" providerId="ADAL" clId="{49F65D70-B066-4131-BF3E-41FB4551155E}" dt="2022-10-25T10:13:37.306" v="1288" actId="26606"/>
          <ac:spMkLst>
            <pc:docMk/>
            <pc:sldMk cId="285398624" sldId="590"/>
            <ac:spMk id="29" creationId="{81AEB8A9-B768-4E30-BA55-D919E6687343}"/>
          </ac:spMkLst>
        </pc:spChg>
        <pc:spChg chg="add del">
          <ac:chgData name="Peter Palander (Västernorrland)" userId="b1059749-202c-41e4-8e40-fab481185f22" providerId="ADAL" clId="{49F65D70-B066-4131-BF3E-41FB4551155E}" dt="2022-10-25T10:13:47.698" v="1290" actId="26606"/>
          <ac:spMkLst>
            <pc:docMk/>
            <pc:sldMk cId="285398624" sldId="590"/>
            <ac:spMk id="31" creationId="{6166C6D1-23AC-49C4-BA07-238E4E9F8CEB}"/>
          </ac:spMkLst>
        </pc:spChg>
        <pc:spChg chg="add del">
          <ac:chgData name="Peter Palander (Västernorrland)" userId="b1059749-202c-41e4-8e40-fab481185f22" providerId="ADAL" clId="{49F65D70-B066-4131-BF3E-41FB4551155E}" dt="2022-10-25T10:13:47.698" v="1290" actId="26606"/>
          <ac:spMkLst>
            <pc:docMk/>
            <pc:sldMk cId="285398624" sldId="590"/>
            <ac:spMk id="32" creationId="{9F094233-2135-4AF1-986E-5751814CDDA2}"/>
          </ac:spMkLst>
        </pc:spChg>
        <pc:spChg chg="add del">
          <ac:chgData name="Peter Palander (Västernorrland)" userId="b1059749-202c-41e4-8e40-fab481185f22" providerId="ADAL" clId="{49F65D70-B066-4131-BF3E-41FB4551155E}" dt="2022-10-25T10:13:47.698" v="1290" actId="26606"/>
          <ac:spMkLst>
            <pc:docMk/>
            <pc:sldMk cId="285398624" sldId="590"/>
            <ac:spMk id="33" creationId="{1C091803-41C2-48E0-9228-5148460C7479}"/>
          </ac:spMkLst>
        </pc:spChg>
        <pc:grpChg chg="add del">
          <ac:chgData name="Peter Palander (Västernorrland)" userId="b1059749-202c-41e4-8e40-fab481185f22" providerId="ADAL" clId="{49F65D70-B066-4131-BF3E-41FB4551155E}" dt="2022-10-25T10:13:27.181" v="1281" actId="26606"/>
          <ac:grpSpMkLst>
            <pc:docMk/>
            <pc:sldMk cId="285398624" sldId="590"/>
            <ac:grpSpMk id="17" creationId="{DD354807-230F-4402-B1B9-F733A8F1F190}"/>
          </ac:grpSpMkLst>
        </pc:grpChg>
        <pc:picChg chg="ord">
          <ac:chgData name="Peter Palander (Västernorrland)" userId="b1059749-202c-41e4-8e40-fab481185f22" providerId="ADAL" clId="{49F65D70-B066-4131-BF3E-41FB4551155E}" dt="2022-10-25T10:13:47.698" v="1290" actId="26606"/>
          <ac:picMkLst>
            <pc:docMk/>
            <pc:sldMk cId="285398624" sldId="590"/>
            <ac:picMk id="5" creationId="{00000000-0000-0000-0000-000000000000}"/>
          </ac:picMkLst>
        </pc:picChg>
        <pc:picChg chg="mod">
          <ac:chgData name="Peter Palander (Västernorrland)" userId="b1059749-202c-41e4-8e40-fab481185f22" providerId="ADAL" clId="{49F65D70-B066-4131-BF3E-41FB4551155E}" dt="2022-10-25T10:13:47.698" v="1290" actId="26606"/>
          <ac:picMkLst>
            <pc:docMk/>
            <pc:sldMk cId="285398624" sldId="590"/>
            <ac:picMk id="8" creationId="{5239263C-40A5-4442-886C-E94797173CFF}"/>
          </ac:picMkLst>
        </pc:picChg>
      </pc:sldChg>
      <pc:sldChg chg="addSp delSp modSp del mod">
        <pc:chgData name="Peter Palander (Västernorrland)" userId="b1059749-202c-41e4-8e40-fab481185f22" providerId="ADAL" clId="{49F65D70-B066-4131-BF3E-41FB4551155E}" dt="2022-10-25T11:07:15.726" v="1854" actId="47"/>
        <pc:sldMkLst>
          <pc:docMk/>
          <pc:sldMk cId="4277187575" sldId="591"/>
        </pc:sldMkLst>
        <pc:spChg chg="mod">
          <ac:chgData name="Peter Palander (Västernorrland)" userId="b1059749-202c-41e4-8e40-fab481185f22" providerId="ADAL" clId="{49F65D70-B066-4131-BF3E-41FB4551155E}" dt="2022-10-25T09:22:17.951" v="825" actId="26606"/>
          <ac:spMkLst>
            <pc:docMk/>
            <pc:sldMk cId="4277187575" sldId="591"/>
            <ac:spMk id="2" creationId="{C49942FF-920D-47FD-AA43-ADF759D0E8E4}"/>
          </ac:spMkLst>
        </pc:spChg>
        <pc:spChg chg="add del mod">
          <ac:chgData name="Peter Palander (Västernorrland)" userId="b1059749-202c-41e4-8e40-fab481185f22" providerId="ADAL" clId="{49F65D70-B066-4131-BF3E-41FB4551155E}" dt="2022-10-25T09:21:44.969" v="820"/>
          <ac:spMkLst>
            <pc:docMk/>
            <pc:sldMk cId="4277187575" sldId="591"/>
            <ac:spMk id="4" creationId="{936C67BD-9249-902C-7EE2-CE82BC1A49B2}"/>
          </ac:spMkLst>
        </pc:spChg>
        <pc:spChg chg="add del">
          <ac:chgData name="Peter Palander (Västernorrland)" userId="b1059749-202c-41e4-8e40-fab481185f22" providerId="ADAL" clId="{49F65D70-B066-4131-BF3E-41FB4551155E}" dt="2022-10-25T09:22:17.951" v="825" actId="26606"/>
          <ac:spMkLst>
            <pc:docMk/>
            <pc:sldMk cId="4277187575" sldId="591"/>
            <ac:spMk id="15" creationId="{A8384FB5-9ADC-4DDC-881B-597D56F5B15D}"/>
          </ac:spMkLst>
        </pc:spChg>
        <pc:spChg chg="add del">
          <ac:chgData name="Peter Palander (Västernorrland)" userId="b1059749-202c-41e4-8e40-fab481185f22" providerId="ADAL" clId="{49F65D70-B066-4131-BF3E-41FB4551155E}" dt="2022-10-25T09:22:17.951" v="825" actId="26606"/>
          <ac:spMkLst>
            <pc:docMk/>
            <pc:sldMk cId="4277187575" sldId="591"/>
            <ac:spMk id="17" creationId="{91E5A9A7-95C6-4F4F-B00E-C82E07FE62EF}"/>
          </ac:spMkLst>
        </pc:spChg>
        <pc:spChg chg="add del">
          <ac:chgData name="Peter Palander (Västernorrland)" userId="b1059749-202c-41e4-8e40-fab481185f22" providerId="ADAL" clId="{49F65D70-B066-4131-BF3E-41FB4551155E}" dt="2022-10-25T09:22:17.951" v="825" actId="26606"/>
          <ac:spMkLst>
            <pc:docMk/>
            <pc:sldMk cId="4277187575" sldId="591"/>
            <ac:spMk id="19" creationId="{D07DD2DE-F619-49DD-B5E7-03A290FF4ED1}"/>
          </ac:spMkLst>
        </pc:spChg>
        <pc:spChg chg="add del">
          <ac:chgData name="Peter Palander (Västernorrland)" userId="b1059749-202c-41e4-8e40-fab481185f22" providerId="ADAL" clId="{49F65D70-B066-4131-BF3E-41FB4551155E}" dt="2022-10-25T09:22:17.951" v="825" actId="26606"/>
          <ac:spMkLst>
            <pc:docMk/>
            <pc:sldMk cId="4277187575" sldId="591"/>
            <ac:spMk id="21" creationId="{85149191-5F60-4A28-AAFF-039F96B0F3EC}"/>
          </ac:spMkLst>
        </pc:spChg>
        <pc:spChg chg="add del">
          <ac:chgData name="Peter Palander (Västernorrland)" userId="b1059749-202c-41e4-8e40-fab481185f22" providerId="ADAL" clId="{49F65D70-B066-4131-BF3E-41FB4551155E}" dt="2022-10-25T09:22:17.951" v="825" actId="26606"/>
          <ac:spMkLst>
            <pc:docMk/>
            <pc:sldMk cId="4277187575" sldId="591"/>
            <ac:spMk id="23" creationId="{F8260ED5-17F7-4158-B241-D51DD4CF1B7E}"/>
          </ac:spMkLst>
        </pc:spChg>
        <pc:spChg chg="add del">
          <ac:chgData name="Peter Palander (Västernorrland)" userId="b1059749-202c-41e4-8e40-fab481185f22" providerId="ADAL" clId="{49F65D70-B066-4131-BF3E-41FB4551155E}" dt="2022-10-25T09:22:14.544" v="822" actId="26606"/>
          <ac:spMkLst>
            <pc:docMk/>
            <pc:sldMk cId="4277187575" sldId="591"/>
            <ac:spMk id="28" creationId="{42285737-90EE-47DC-AC80-8AE156B11969}"/>
          </ac:spMkLst>
        </pc:spChg>
        <pc:spChg chg="add del">
          <ac:chgData name="Peter Palander (Västernorrland)" userId="b1059749-202c-41e4-8e40-fab481185f22" providerId="ADAL" clId="{49F65D70-B066-4131-BF3E-41FB4551155E}" dt="2022-10-25T09:22:17.712" v="824" actId="26606"/>
          <ac:spMkLst>
            <pc:docMk/>
            <pc:sldMk cId="4277187575" sldId="591"/>
            <ac:spMk id="32" creationId="{1C091803-41C2-48E0-9228-5148460C7479}"/>
          </ac:spMkLst>
        </pc:spChg>
        <pc:spChg chg="add del">
          <ac:chgData name="Peter Palander (Västernorrland)" userId="b1059749-202c-41e4-8e40-fab481185f22" providerId="ADAL" clId="{49F65D70-B066-4131-BF3E-41FB4551155E}" dt="2022-10-25T09:22:17.712" v="824" actId="26606"/>
          <ac:spMkLst>
            <pc:docMk/>
            <pc:sldMk cId="4277187575" sldId="591"/>
            <ac:spMk id="38" creationId="{B775CD93-9DF2-48CB-9F57-1BCA9A46C7FA}"/>
          </ac:spMkLst>
        </pc:spChg>
        <pc:spChg chg="add del">
          <ac:chgData name="Peter Palander (Västernorrland)" userId="b1059749-202c-41e4-8e40-fab481185f22" providerId="ADAL" clId="{49F65D70-B066-4131-BF3E-41FB4551155E}" dt="2022-10-25T09:22:17.712" v="824" actId="26606"/>
          <ac:spMkLst>
            <pc:docMk/>
            <pc:sldMk cId="4277187575" sldId="591"/>
            <ac:spMk id="39" creationId="{6166C6D1-23AC-49C4-BA07-238E4E9F8CEB}"/>
          </ac:spMkLst>
        </pc:spChg>
        <pc:spChg chg="add">
          <ac:chgData name="Peter Palander (Västernorrland)" userId="b1059749-202c-41e4-8e40-fab481185f22" providerId="ADAL" clId="{49F65D70-B066-4131-BF3E-41FB4551155E}" dt="2022-10-25T09:22:17.951" v="825" actId="26606"/>
          <ac:spMkLst>
            <pc:docMk/>
            <pc:sldMk cId="4277187575" sldId="591"/>
            <ac:spMk id="41" creationId="{42285737-90EE-47DC-AC80-8AE156B11969}"/>
          </ac:spMkLst>
        </pc:spChg>
        <pc:grpChg chg="add del">
          <ac:chgData name="Peter Palander (Västernorrland)" userId="b1059749-202c-41e4-8e40-fab481185f22" providerId="ADAL" clId="{49F65D70-B066-4131-BF3E-41FB4551155E}" dt="2022-10-25T09:22:14.544" v="822" actId="26606"/>
          <ac:grpSpMkLst>
            <pc:docMk/>
            <pc:sldMk cId="4277187575" sldId="591"/>
            <ac:grpSpMk id="30" creationId="{B57BDC17-F1B3-455F-BBF1-680AA1F25C06}"/>
          </ac:grpSpMkLst>
        </pc:grpChg>
        <pc:grpChg chg="add">
          <ac:chgData name="Peter Palander (Västernorrland)" userId="b1059749-202c-41e4-8e40-fab481185f22" providerId="ADAL" clId="{49F65D70-B066-4131-BF3E-41FB4551155E}" dt="2022-10-25T09:22:17.951" v="825" actId="26606"/>
          <ac:grpSpMkLst>
            <pc:docMk/>
            <pc:sldMk cId="4277187575" sldId="591"/>
            <ac:grpSpMk id="42" creationId="{B57BDC17-F1B3-455F-BBF1-680AA1F25C06}"/>
          </ac:grpSpMkLst>
        </pc:grpChg>
        <pc:graphicFrameChg chg="add mod modGraphic">
          <ac:chgData name="Peter Palander (Västernorrland)" userId="b1059749-202c-41e4-8e40-fab481185f22" providerId="ADAL" clId="{49F65D70-B066-4131-BF3E-41FB4551155E}" dt="2022-10-25T09:24:50.064" v="849" actId="6549"/>
          <ac:graphicFrameMkLst>
            <pc:docMk/>
            <pc:sldMk cId="4277187575" sldId="591"/>
            <ac:graphicFrameMk id="6" creationId="{206C6532-8317-4DFA-2F05-968E1F5246AF}"/>
          </ac:graphicFrameMkLst>
        </pc:graphicFrameChg>
        <pc:graphicFrameChg chg="add del mod">
          <ac:chgData name="Peter Palander (Västernorrland)" userId="b1059749-202c-41e4-8e40-fab481185f22" providerId="ADAL" clId="{49F65D70-B066-4131-BF3E-41FB4551155E}" dt="2022-10-25T09:25:00.759" v="853" actId="478"/>
          <ac:graphicFrameMkLst>
            <pc:docMk/>
            <pc:sldMk cId="4277187575" sldId="591"/>
            <ac:graphicFrameMk id="7" creationId="{628674F9-E66D-FFB4-DE57-4CCD9FABA90A}"/>
          </ac:graphicFrameMkLst>
        </pc:graphicFrameChg>
        <pc:picChg chg="del">
          <ac:chgData name="Peter Palander (Västernorrland)" userId="b1059749-202c-41e4-8e40-fab481185f22" providerId="ADAL" clId="{49F65D70-B066-4131-BF3E-41FB4551155E}" dt="2022-10-25T09:21:34.679" v="819" actId="478"/>
          <ac:picMkLst>
            <pc:docMk/>
            <pc:sldMk cId="4277187575" sldId="591"/>
            <ac:picMk id="5" creationId="{63068695-9483-499A-917D-DC5316A427D5}"/>
          </ac:picMkLst>
        </pc:picChg>
      </pc:sldChg>
      <pc:sldChg chg="addSp delSp modSp mod">
        <pc:chgData name="Peter Palander (Västernorrland)" userId="b1059749-202c-41e4-8e40-fab481185f22" providerId="ADAL" clId="{49F65D70-B066-4131-BF3E-41FB4551155E}" dt="2022-10-25T11:47:58.870" v="3012" actId="20577"/>
        <pc:sldMkLst>
          <pc:docMk/>
          <pc:sldMk cId="2924585408" sldId="592"/>
        </pc:sldMkLst>
        <pc:spChg chg="add del mod">
          <ac:chgData name="Peter Palander (Västernorrland)" userId="b1059749-202c-41e4-8e40-fab481185f22" providerId="ADAL" clId="{49F65D70-B066-4131-BF3E-41FB4551155E}" dt="2022-10-25T11:47:58.870" v="3012" actId="20577"/>
          <ac:spMkLst>
            <pc:docMk/>
            <pc:sldMk cId="2924585408" sldId="592"/>
            <ac:spMk id="7" creationId="{022275AE-3061-4E5B-BC1E-CC100B025DC6}"/>
          </ac:spMkLst>
        </pc:spChg>
        <pc:graphicFrameChg chg="add del">
          <ac:chgData name="Peter Palander (Västernorrland)" userId="b1059749-202c-41e4-8e40-fab481185f22" providerId="ADAL" clId="{49F65D70-B066-4131-BF3E-41FB4551155E}" dt="2022-10-25T11:05:30.909" v="1846" actId="26606"/>
          <ac:graphicFrameMkLst>
            <pc:docMk/>
            <pc:sldMk cId="2924585408" sldId="592"/>
            <ac:graphicFrameMk id="10" creationId="{13B93F7D-FF0E-ECCE-76E7-AFCD7C14CEA4}"/>
          </ac:graphicFrameMkLst>
        </pc:graphicFrameChg>
        <pc:graphicFrameChg chg="add del">
          <ac:chgData name="Peter Palander (Västernorrland)" userId="b1059749-202c-41e4-8e40-fab481185f22" providerId="ADAL" clId="{49F65D70-B066-4131-BF3E-41FB4551155E}" dt="2022-10-25T11:05:32.760" v="1848" actId="26606"/>
          <ac:graphicFrameMkLst>
            <pc:docMk/>
            <pc:sldMk cId="2924585408" sldId="592"/>
            <ac:graphicFrameMk id="12" creationId="{D6BED20C-F4A9-5758-E02E-30AE623BB0ED}"/>
          </ac:graphicFrameMkLst>
        </pc:graphicFrameChg>
        <pc:graphicFrameChg chg="add del">
          <ac:chgData name="Peter Palander (Västernorrland)" userId="b1059749-202c-41e4-8e40-fab481185f22" providerId="ADAL" clId="{49F65D70-B066-4131-BF3E-41FB4551155E}" dt="2022-10-25T11:07:05.291" v="1852" actId="26606"/>
          <ac:graphicFrameMkLst>
            <pc:docMk/>
            <pc:sldMk cId="2924585408" sldId="592"/>
            <ac:graphicFrameMk id="14" creationId="{733C6A65-2E32-3E83-18FF-74FD88A0789F}"/>
          </ac:graphicFrameMkLst>
        </pc:graphicFrameChg>
      </pc:sldChg>
      <pc:sldChg chg="add ord">
        <pc:chgData name="Peter Palander (Västernorrland)" userId="b1059749-202c-41e4-8e40-fab481185f22" providerId="ADAL" clId="{49F65D70-B066-4131-BF3E-41FB4551155E}" dt="2022-10-25T11:03:02.482" v="1822"/>
        <pc:sldMkLst>
          <pc:docMk/>
          <pc:sldMk cId="1595156159" sldId="593"/>
        </pc:sldMkLst>
      </pc:sldChg>
      <pc:sldChg chg="delSp modSp mod">
        <pc:chgData name="Peter Palander (Västernorrland)" userId="b1059749-202c-41e4-8e40-fab481185f22" providerId="ADAL" clId="{49F65D70-B066-4131-BF3E-41FB4551155E}" dt="2022-10-25T11:01:15.108" v="1819" actId="1076"/>
        <pc:sldMkLst>
          <pc:docMk/>
          <pc:sldMk cId="3839677407" sldId="594"/>
        </pc:sldMkLst>
        <pc:spChg chg="mod">
          <ac:chgData name="Peter Palander (Västernorrland)" userId="b1059749-202c-41e4-8e40-fab481185f22" providerId="ADAL" clId="{49F65D70-B066-4131-BF3E-41FB4551155E}" dt="2022-10-25T11:00:58.837" v="1816" actId="1076"/>
          <ac:spMkLst>
            <pc:docMk/>
            <pc:sldMk cId="3839677407" sldId="594"/>
            <ac:spMk id="4" creationId="{7582E896-FFE0-4C3E-9688-8A00A5A6D24C}"/>
          </ac:spMkLst>
        </pc:spChg>
        <pc:picChg chg="mod">
          <ac:chgData name="Peter Palander (Västernorrland)" userId="b1059749-202c-41e4-8e40-fab481185f22" providerId="ADAL" clId="{49F65D70-B066-4131-BF3E-41FB4551155E}" dt="2022-10-25T11:01:10.828" v="1818" actId="1076"/>
          <ac:picMkLst>
            <pc:docMk/>
            <pc:sldMk cId="3839677407" sldId="594"/>
            <ac:picMk id="5" creationId="{4AF465A3-50CC-4232-BE13-B3E33A090151}"/>
          </ac:picMkLst>
        </pc:picChg>
        <pc:picChg chg="del mod">
          <ac:chgData name="Peter Palander (Västernorrland)" userId="b1059749-202c-41e4-8e40-fab481185f22" providerId="ADAL" clId="{49F65D70-B066-4131-BF3E-41FB4551155E}" dt="2022-10-25T11:00:33.665" v="1812" actId="478"/>
          <ac:picMkLst>
            <pc:docMk/>
            <pc:sldMk cId="3839677407" sldId="594"/>
            <ac:picMk id="8" creationId="{8FEFF3EC-F332-4732-863E-BAADB574280E}"/>
          </ac:picMkLst>
        </pc:picChg>
        <pc:picChg chg="mod">
          <ac:chgData name="Peter Palander (Västernorrland)" userId="b1059749-202c-41e4-8e40-fab481185f22" providerId="ADAL" clId="{49F65D70-B066-4131-BF3E-41FB4551155E}" dt="2022-10-25T11:01:15.108" v="1819" actId="1076"/>
          <ac:picMkLst>
            <pc:docMk/>
            <pc:sldMk cId="3839677407" sldId="594"/>
            <ac:picMk id="1026" creationId="{AFFAEB5C-7AC1-4800-AE90-8F7A18F1C558}"/>
          </ac:picMkLst>
        </pc:picChg>
      </pc:sldChg>
      <pc:sldChg chg="modSp">
        <pc:chgData name="Peter Palander (Västernorrland)" userId="b1059749-202c-41e4-8e40-fab481185f22" providerId="ADAL" clId="{49F65D70-B066-4131-BF3E-41FB4551155E}" dt="2022-10-25T11:42:58.524" v="2892"/>
        <pc:sldMkLst>
          <pc:docMk/>
          <pc:sldMk cId="3380423790" sldId="595"/>
        </pc:sldMkLst>
        <pc:spChg chg="mod">
          <ac:chgData name="Peter Palander (Västernorrland)" userId="b1059749-202c-41e4-8e40-fab481185f22" providerId="ADAL" clId="{49F65D70-B066-4131-BF3E-41FB4551155E}" dt="2022-10-25T11:42:58.524" v="2892"/>
          <ac:spMkLst>
            <pc:docMk/>
            <pc:sldMk cId="3380423790" sldId="595"/>
            <ac:spMk id="2" creationId="{D5C839F5-1532-42A1-A695-D103A0D15960}"/>
          </ac:spMkLst>
        </pc:spChg>
        <pc:spChg chg="mod">
          <ac:chgData name="Peter Palander (Västernorrland)" userId="b1059749-202c-41e4-8e40-fab481185f22" providerId="ADAL" clId="{49F65D70-B066-4131-BF3E-41FB4551155E}" dt="2022-10-25T11:42:58.524" v="2892"/>
          <ac:spMkLst>
            <pc:docMk/>
            <pc:sldMk cId="3380423790" sldId="595"/>
            <ac:spMk id="3" creationId="{93D18D00-9322-446B-86E0-E3B4D1AADA86}"/>
          </ac:spMkLst>
        </pc:spChg>
      </pc:sldChg>
      <pc:sldChg chg="modSp mod">
        <pc:chgData name="Peter Palander (Västernorrland)" userId="b1059749-202c-41e4-8e40-fab481185f22" providerId="ADAL" clId="{49F65D70-B066-4131-BF3E-41FB4551155E}" dt="2022-10-25T11:42:58.524" v="2892"/>
        <pc:sldMkLst>
          <pc:docMk/>
          <pc:sldMk cId="2542893032" sldId="596"/>
        </pc:sldMkLst>
        <pc:spChg chg="mod">
          <ac:chgData name="Peter Palander (Västernorrland)" userId="b1059749-202c-41e4-8e40-fab481185f22" providerId="ADAL" clId="{49F65D70-B066-4131-BF3E-41FB4551155E}" dt="2022-10-25T11:42:58.524" v="2892"/>
          <ac:spMkLst>
            <pc:docMk/>
            <pc:sldMk cId="2542893032" sldId="596"/>
            <ac:spMk id="2" creationId="{6B011416-0493-4C6B-8C19-8CB62BE0E56E}"/>
          </ac:spMkLst>
        </pc:spChg>
        <pc:spChg chg="mod">
          <ac:chgData name="Peter Palander (Västernorrland)" userId="b1059749-202c-41e4-8e40-fab481185f22" providerId="ADAL" clId="{49F65D70-B066-4131-BF3E-41FB4551155E}" dt="2022-10-25T11:42:58.524" v="2892"/>
          <ac:spMkLst>
            <pc:docMk/>
            <pc:sldMk cId="2542893032" sldId="596"/>
            <ac:spMk id="3" creationId="{BFD1E578-BFE9-4563-884F-C399CD75C61C}"/>
          </ac:spMkLst>
        </pc:spChg>
      </pc:sldChg>
      <pc:sldChg chg="add">
        <pc:chgData name="Peter Palander (Västernorrland)" userId="b1059749-202c-41e4-8e40-fab481185f22" providerId="ADAL" clId="{49F65D70-B066-4131-BF3E-41FB4551155E}" dt="2022-10-25T09:11:05.822" v="809"/>
        <pc:sldMkLst>
          <pc:docMk/>
          <pc:sldMk cId="48069626" sldId="597"/>
        </pc:sldMkLst>
      </pc:sldChg>
      <pc:sldChg chg="modSp add mod">
        <pc:chgData name="Peter Palander (Västernorrland)" userId="b1059749-202c-41e4-8e40-fab481185f22" providerId="ADAL" clId="{49F65D70-B066-4131-BF3E-41FB4551155E}" dt="2022-10-25T11:27:34.238" v="2794" actId="1076"/>
        <pc:sldMkLst>
          <pc:docMk/>
          <pc:sldMk cId="3074062326" sldId="598"/>
        </pc:sldMkLst>
        <pc:spChg chg="mod">
          <ac:chgData name="Peter Palander (Västernorrland)" userId="b1059749-202c-41e4-8e40-fab481185f22" providerId="ADAL" clId="{49F65D70-B066-4131-BF3E-41FB4551155E}" dt="2022-10-25T11:27:34.238" v="2794" actId="1076"/>
          <ac:spMkLst>
            <pc:docMk/>
            <pc:sldMk cId="3074062326" sldId="598"/>
            <ac:spMk id="3" creationId="{00000000-0000-0000-0000-000000000000}"/>
          </ac:spMkLst>
        </pc:spChg>
        <pc:spChg chg="mod">
          <ac:chgData name="Peter Palander (Västernorrland)" userId="b1059749-202c-41e4-8e40-fab481185f22" providerId="ADAL" clId="{49F65D70-B066-4131-BF3E-41FB4551155E}" dt="2022-10-25T11:27:24.765" v="2793" actId="14100"/>
          <ac:spMkLst>
            <pc:docMk/>
            <pc:sldMk cId="3074062326" sldId="598"/>
            <ac:spMk id="7" creationId="{022275AE-3061-4E5B-BC1E-CC100B025DC6}"/>
          </ac:spMkLst>
        </pc:spChg>
      </pc:sldChg>
      <pc:sldChg chg="addSp delSp modSp new del mod">
        <pc:chgData name="Peter Palander (Västernorrland)" userId="b1059749-202c-41e4-8e40-fab481185f22" providerId="ADAL" clId="{49F65D70-B066-4131-BF3E-41FB4551155E}" dt="2022-10-25T09:27:08.647" v="864" actId="47"/>
        <pc:sldMkLst>
          <pc:docMk/>
          <pc:sldMk cId="190075301" sldId="599"/>
        </pc:sldMkLst>
        <pc:spChg chg="del">
          <ac:chgData name="Peter Palander (Västernorrland)" userId="b1059749-202c-41e4-8e40-fab481185f22" providerId="ADAL" clId="{49F65D70-B066-4131-BF3E-41FB4551155E}" dt="2022-10-25T09:23:32.646" v="831"/>
          <ac:spMkLst>
            <pc:docMk/>
            <pc:sldMk cId="190075301" sldId="599"/>
            <ac:spMk id="3" creationId="{585C387C-5CB8-B22B-A40A-96E36ED20985}"/>
          </ac:spMkLst>
        </pc:spChg>
        <pc:graphicFrameChg chg="add mod modGraphic">
          <ac:chgData name="Peter Palander (Västernorrland)" userId="b1059749-202c-41e4-8e40-fab481185f22" providerId="ADAL" clId="{49F65D70-B066-4131-BF3E-41FB4551155E}" dt="2022-10-25T09:24:50.607" v="852" actId="14100"/>
          <ac:graphicFrameMkLst>
            <pc:docMk/>
            <pc:sldMk cId="190075301" sldId="599"/>
            <ac:graphicFrameMk id="4" creationId="{15BEDE67-B0AF-85E0-A83F-CB0C98D8E079}"/>
          </ac:graphicFrameMkLst>
        </pc:graphicFrameChg>
      </pc:sldChg>
      <pc:sldChg chg="new del">
        <pc:chgData name="Peter Palander (Västernorrland)" userId="b1059749-202c-41e4-8e40-fab481185f22" providerId="ADAL" clId="{49F65D70-B066-4131-BF3E-41FB4551155E}" dt="2022-10-25T09:21:04.124" v="817" actId="47"/>
        <pc:sldMkLst>
          <pc:docMk/>
          <pc:sldMk cId="3520833756" sldId="599"/>
        </pc:sldMkLst>
      </pc:sldChg>
      <pc:sldChg chg="add del">
        <pc:chgData name="Peter Palander (Västernorrland)" userId="b1059749-202c-41e4-8e40-fab481185f22" providerId="ADAL" clId="{49F65D70-B066-4131-BF3E-41FB4551155E}" dt="2022-10-25T09:24:47.815" v="843" actId="2890"/>
        <pc:sldMkLst>
          <pc:docMk/>
          <pc:sldMk cId="2203154942" sldId="600"/>
        </pc:sldMkLst>
      </pc:sldChg>
      <pc:sldChg chg="addSp delSp modSp add mod ord delDesignElem">
        <pc:chgData name="Peter Palander (Västernorrland)" userId="b1059749-202c-41e4-8e40-fab481185f22" providerId="ADAL" clId="{49F65D70-B066-4131-BF3E-41FB4551155E}" dt="2022-10-25T11:49:13.332" v="3020"/>
        <pc:sldMkLst>
          <pc:docMk/>
          <pc:sldMk cId="2893031305" sldId="600"/>
        </pc:sldMkLst>
        <pc:spChg chg="mod">
          <ac:chgData name="Peter Palander (Västernorrland)" userId="b1059749-202c-41e4-8e40-fab481185f22" providerId="ADAL" clId="{49F65D70-B066-4131-BF3E-41FB4551155E}" dt="2022-10-25T09:26:04.997" v="859" actId="26606"/>
          <ac:spMkLst>
            <pc:docMk/>
            <pc:sldMk cId="2893031305" sldId="600"/>
            <ac:spMk id="2" creationId="{C49942FF-920D-47FD-AA43-ADF759D0E8E4}"/>
          </ac:spMkLst>
        </pc:spChg>
        <pc:spChg chg="add del mod">
          <ac:chgData name="Peter Palander (Västernorrland)" userId="b1059749-202c-41e4-8e40-fab481185f22" providerId="ADAL" clId="{49F65D70-B066-4131-BF3E-41FB4551155E}" dt="2022-10-25T09:26:00.023" v="858"/>
          <ac:spMkLst>
            <pc:docMk/>
            <pc:sldMk cId="2893031305" sldId="600"/>
            <ac:spMk id="4" creationId="{1483243C-AEC3-967C-40C8-62C26BC9B4C9}"/>
          </ac:spMkLst>
        </pc:spChg>
        <pc:spChg chg="del">
          <ac:chgData name="Peter Palander (Västernorrland)" userId="b1059749-202c-41e4-8e40-fab481185f22" providerId="ADAL" clId="{49F65D70-B066-4131-BF3E-41FB4551155E}" dt="2022-10-25T09:26:04.997" v="859" actId="26606"/>
          <ac:spMkLst>
            <pc:docMk/>
            <pc:sldMk cId="2893031305" sldId="600"/>
            <ac:spMk id="41" creationId="{42285737-90EE-47DC-AC80-8AE156B11969}"/>
          </ac:spMkLst>
        </pc:spChg>
        <pc:spChg chg="add del">
          <ac:chgData name="Peter Palander (Västernorrland)" userId="b1059749-202c-41e4-8e40-fab481185f22" providerId="ADAL" clId="{49F65D70-B066-4131-BF3E-41FB4551155E}" dt="2022-10-25T11:32:33.472" v="2800"/>
          <ac:spMkLst>
            <pc:docMk/>
            <pc:sldMk cId="2893031305" sldId="600"/>
            <ac:spMk id="48" creationId="{B775CD93-9DF2-48CB-9F57-1BCA9A46C7FA}"/>
          </ac:spMkLst>
        </pc:spChg>
        <pc:spChg chg="add del">
          <ac:chgData name="Peter Palander (Västernorrland)" userId="b1059749-202c-41e4-8e40-fab481185f22" providerId="ADAL" clId="{49F65D70-B066-4131-BF3E-41FB4551155E}" dt="2022-10-25T11:32:33.472" v="2800"/>
          <ac:spMkLst>
            <pc:docMk/>
            <pc:sldMk cId="2893031305" sldId="600"/>
            <ac:spMk id="50" creationId="{6166C6D1-23AC-49C4-BA07-238E4E9F8CEB}"/>
          </ac:spMkLst>
        </pc:spChg>
        <pc:spChg chg="add del">
          <ac:chgData name="Peter Palander (Västernorrland)" userId="b1059749-202c-41e4-8e40-fab481185f22" providerId="ADAL" clId="{49F65D70-B066-4131-BF3E-41FB4551155E}" dt="2022-10-25T11:32:33.472" v="2800"/>
          <ac:spMkLst>
            <pc:docMk/>
            <pc:sldMk cId="2893031305" sldId="600"/>
            <ac:spMk id="52" creationId="{1C091803-41C2-48E0-9228-5148460C7479}"/>
          </ac:spMkLst>
        </pc:spChg>
        <pc:grpChg chg="del">
          <ac:chgData name="Peter Palander (Västernorrland)" userId="b1059749-202c-41e4-8e40-fab481185f22" providerId="ADAL" clId="{49F65D70-B066-4131-BF3E-41FB4551155E}" dt="2022-10-25T09:26:04.997" v="859" actId="26606"/>
          <ac:grpSpMkLst>
            <pc:docMk/>
            <pc:sldMk cId="2893031305" sldId="600"/>
            <ac:grpSpMk id="42" creationId="{B57BDC17-F1B3-455F-BBF1-680AA1F25C06}"/>
          </ac:grpSpMkLst>
        </pc:grpChg>
        <pc:graphicFrameChg chg="add mod modGraphic">
          <ac:chgData name="Peter Palander (Västernorrland)" userId="b1059749-202c-41e4-8e40-fab481185f22" providerId="ADAL" clId="{49F65D70-B066-4131-BF3E-41FB4551155E}" dt="2022-10-25T11:38:38.378" v="2831" actId="14100"/>
          <ac:graphicFrameMkLst>
            <pc:docMk/>
            <pc:sldMk cId="2893031305" sldId="600"/>
            <ac:graphicFrameMk id="5" creationId="{5DA0BA6E-0B9A-C531-B984-E43ED4971D15}"/>
          </ac:graphicFrameMkLst>
        </pc:graphicFrameChg>
        <pc:graphicFrameChg chg="del mod modGraphic">
          <ac:chgData name="Peter Palander (Västernorrland)" userId="b1059749-202c-41e4-8e40-fab481185f22" providerId="ADAL" clId="{49F65D70-B066-4131-BF3E-41FB4551155E}" dt="2022-10-25T09:25:54.033" v="857" actId="478"/>
          <ac:graphicFrameMkLst>
            <pc:docMk/>
            <pc:sldMk cId="2893031305" sldId="600"/>
            <ac:graphicFrameMk id="6" creationId="{206C6532-8317-4DFA-2F05-968E1F5246AF}"/>
          </ac:graphicFrameMkLst>
        </pc:graphicFrameChg>
      </pc:sldChg>
      <pc:sldChg chg="modSp ord">
        <pc:chgData name="Peter Palander (Västernorrland)" userId="b1059749-202c-41e4-8e40-fab481185f22" providerId="ADAL" clId="{49F65D70-B066-4131-BF3E-41FB4551155E}" dt="2022-10-25T11:49:40.977" v="3026"/>
        <pc:sldMkLst>
          <pc:docMk/>
          <pc:sldMk cId="3505374470" sldId="601"/>
        </pc:sldMkLst>
        <pc:spChg chg="mod">
          <ac:chgData name="Peter Palander (Västernorrland)" userId="b1059749-202c-41e4-8e40-fab481185f22" providerId="ADAL" clId="{49F65D70-B066-4131-BF3E-41FB4551155E}" dt="2022-10-25T11:42:58.524" v="2892"/>
          <ac:spMkLst>
            <pc:docMk/>
            <pc:sldMk cId="3505374470" sldId="601"/>
            <ac:spMk id="6" creationId="{54396CFB-1CEC-5396-C8DE-DBA149E38651}"/>
          </ac:spMkLst>
        </pc:spChg>
      </pc:sldChg>
      <pc:sldChg chg="modSp add mod ord">
        <pc:chgData name="Peter Palander (Västernorrland)" userId="b1059749-202c-41e4-8e40-fab481185f22" providerId="ADAL" clId="{49F65D70-B066-4131-BF3E-41FB4551155E}" dt="2022-10-25T11:49:29.089" v="3024"/>
        <pc:sldMkLst>
          <pc:docMk/>
          <pc:sldMk cId="234677423" sldId="602"/>
        </pc:sldMkLst>
        <pc:spChg chg="mod">
          <ac:chgData name="Peter Palander (Västernorrland)" userId="b1059749-202c-41e4-8e40-fab481185f22" providerId="ADAL" clId="{49F65D70-B066-4131-BF3E-41FB4551155E}" dt="2022-10-25T11:48:06.846" v="3014" actId="27636"/>
          <ac:spMkLst>
            <pc:docMk/>
            <pc:sldMk cId="234677423" sldId="602"/>
            <ac:spMk id="10" creationId="{992645B0-B709-499F-898E-9D10DDB82794}"/>
          </ac:spMkLst>
        </pc:spChg>
      </pc:sldChg>
      <pc:sldChg chg="ord">
        <pc:chgData name="Peter Palander (Västernorrland)" userId="b1059749-202c-41e4-8e40-fab481185f22" providerId="ADAL" clId="{49F65D70-B066-4131-BF3E-41FB4551155E}" dt="2022-10-25T11:49:44.722" v="3028"/>
        <pc:sldMkLst>
          <pc:docMk/>
          <pc:sldMk cId="1431129151" sldId="603"/>
        </pc:sldMkLst>
      </pc:sldChg>
      <pc:sldChg chg="modSp mod">
        <pc:chgData name="Peter Palander (Västernorrland)" userId="b1059749-202c-41e4-8e40-fab481185f22" providerId="ADAL" clId="{49F65D70-B066-4131-BF3E-41FB4551155E}" dt="2022-10-25T10:57:47.041" v="1762" actId="20577"/>
        <pc:sldMkLst>
          <pc:docMk/>
          <pc:sldMk cId="3328162912" sldId="604"/>
        </pc:sldMkLst>
        <pc:spChg chg="mod">
          <ac:chgData name="Peter Palander (Västernorrland)" userId="b1059749-202c-41e4-8e40-fab481185f22" providerId="ADAL" clId="{49F65D70-B066-4131-BF3E-41FB4551155E}" dt="2022-10-25T10:57:47.041" v="1762" actId="20577"/>
          <ac:spMkLst>
            <pc:docMk/>
            <pc:sldMk cId="3328162912" sldId="604"/>
            <ac:spMk id="7" creationId="{022275AE-3061-4E5B-BC1E-CC100B025DC6}"/>
          </ac:spMkLst>
        </pc:spChg>
      </pc:sldChg>
      <pc:sldChg chg="modSp add del mod ord">
        <pc:chgData name="Peter Palander (Västernorrland)" userId="b1059749-202c-41e4-8e40-fab481185f22" providerId="ADAL" clId="{49F65D70-B066-4131-BF3E-41FB4551155E}" dt="2022-10-25T11:09:39.715" v="1904" actId="47"/>
        <pc:sldMkLst>
          <pc:docMk/>
          <pc:sldMk cId="2630684974" sldId="605"/>
        </pc:sldMkLst>
        <pc:spChg chg="mod">
          <ac:chgData name="Peter Palander (Västernorrland)" userId="b1059749-202c-41e4-8e40-fab481185f22" providerId="ADAL" clId="{49F65D70-B066-4131-BF3E-41FB4551155E}" dt="2022-10-25T11:09:22.396" v="1903" actId="20577"/>
          <ac:spMkLst>
            <pc:docMk/>
            <pc:sldMk cId="2630684974" sldId="605"/>
            <ac:spMk id="3" creationId="{00000000-0000-0000-0000-000000000000}"/>
          </ac:spMkLst>
        </pc:spChg>
        <pc:spChg chg="mod">
          <ac:chgData name="Peter Palander (Västernorrland)" userId="b1059749-202c-41e4-8e40-fab481185f22" providerId="ADAL" clId="{49F65D70-B066-4131-BF3E-41FB4551155E}" dt="2022-10-25T11:08:55.579" v="1870" actId="20577"/>
          <ac:spMkLst>
            <pc:docMk/>
            <pc:sldMk cId="2630684974" sldId="605"/>
            <ac:spMk id="7" creationId="{022275AE-3061-4E5B-BC1E-CC100B025DC6}"/>
          </ac:spMkLst>
        </pc:spChg>
      </pc:sldChg>
      <pc:sldChg chg="add ord">
        <pc:chgData name="Peter Palander (Västernorrland)" userId="b1059749-202c-41e4-8e40-fab481185f22" providerId="ADAL" clId="{49F65D70-B066-4131-BF3E-41FB4551155E}" dt="2022-10-25T11:49:16.092" v="3022"/>
        <pc:sldMkLst>
          <pc:docMk/>
          <pc:sldMk cId="4269424628" sldId="607"/>
        </pc:sldMkLst>
      </pc:sldChg>
      <pc:sldChg chg="modSp add mod ord">
        <pc:chgData name="Peter Palander (Västernorrland)" userId="b1059749-202c-41e4-8e40-fab481185f22" providerId="ADAL" clId="{49F65D70-B066-4131-BF3E-41FB4551155E}" dt="2022-10-25T11:42:58.524" v="2892"/>
        <pc:sldMkLst>
          <pc:docMk/>
          <pc:sldMk cId="3997904907" sldId="608"/>
        </pc:sldMkLst>
        <pc:spChg chg="mod">
          <ac:chgData name="Peter Palander (Västernorrland)" userId="b1059749-202c-41e4-8e40-fab481185f22" providerId="ADAL" clId="{49F65D70-B066-4131-BF3E-41FB4551155E}" dt="2022-10-25T11:42:58.524" v="2892"/>
          <ac:spMkLst>
            <pc:docMk/>
            <pc:sldMk cId="3997904907" sldId="608"/>
            <ac:spMk id="2" creationId="{6CC6004C-45D5-B036-9224-7EBA6695779A}"/>
          </ac:spMkLst>
        </pc:spChg>
        <pc:spChg chg="mod">
          <ac:chgData name="Peter Palander (Västernorrland)" userId="b1059749-202c-41e4-8e40-fab481185f22" providerId="ADAL" clId="{49F65D70-B066-4131-BF3E-41FB4551155E}" dt="2022-10-25T11:32:33.780" v="2803" actId="27636"/>
          <ac:spMkLst>
            <pc:docMk/>
            <pc:sldMk cId="3997904907" sldId="608"/>
            <ac:spMk id="3" creationId="{9B15DAEE-6D90-8221-18CD-8DC4B8861E06}"/>
          </ac:spMkLst>
        </pc:spChg>
      </pc:sldChg>
      <pc:sldMasterChg chg="modTransition modSldLayout">
        <pc:chgData name="Peter Palander (Västernorrland)" userId="b1059749-202c-41e4-8e40-fab481185f22" providerId="ADAL" clId="{49F65D70-B066-4131-BF3E-41FB4551155E}" dt="2022-10-25T11:32:33.472" v="2800"/>
        <pc:sldMasterMkLst>
          <pc:docMk/>
          <pc:sldMasterMk cId="1853205385" sldId="2147483685"/>
        </pc:sldMasterMkLst>
        <pc:sldLayoutChg chg="modTransition">
          <pc:chgData name="Peter Palander (Västernorrland)" userId="b1059749-202c-41e4-8e40-fab481185f22" providerId="ADAL" clId="{49F65D70-B066-4131-BF3E-41FB4551155E}" dt="2022-10-25T11:32:33.472" v="2800"/>
          <pc:sldLayoutMkLst>
            <pc:docMk/>
            <pc:sldMasterMk cId="1853205385" sldId="2147483685"/>
            <pc:sldLayoutMk cId="3970305190" sldId="2147483686"/>
          </pc:sldLayoutMkLst>
        </pc:sldLayoutChg>
        <pc:sldLayoutChg chg="modTransition">
          <pc:chgData name="Peter Palander (Västernorrland)" userId="b1059749-202c-41e4-8e40-fab481185f22" providerId="ADAL" clId="{49F65D70-B066-4131-BF3E-41FB4551155E}" dt="2022-10-25T11:32:33.472" v="2800"/>
          <pc:sldLayoutMkLst>
            <pc:docMk/>
            <pc:sldMasterMk cId="1853205385" sldId="2147483685"/>
            <pc:sldLayoutMk cId="1935753125" sldId="2147483687"/>
          </pc:sldLayoutMkLst>
        </pc:sldLayoutChg>
        <pc:sldLayoutChg chg="modTransition">
          <pc:chgData name="Peter Palander (Västernorrland)" userId="b1059749-202c-41e4-8e40-fab481185f22" providerId="ADAL" clId="{49F65D70-B066-4131-BF3E-41FB4551155E}" dt="2022-10-25T11:32:33.472" v="2800"/>
          <pc:sldLayoutMkLst>
            <pc:docMk/>
            <pc:sldMasterMk cId="1853205385" sldId="2147483685"/>
            <pc:sldLayoutMk cId="3895563090" sldId="2147483688"/>
          </pc:sldLayoutMkLst>
        </pc:sldLayoutChg>
        <pc:sldLayoutChg chg="modTransition">
          <pc:chgData name="Peter Palander (Västernorrland)" userId="b1059749-202c-41e4-8e40-fab481185f22" providerId="ADAL" clId="{49F65D70-B066-4131-BF3E-41FB4551155E}" dt="2022-10-25T11:32:33.472" v="2800"/>
          <pc:sldLayoutMkLst>
            <pc:docMk/>
            <pc:sldMasterMk cId="1853205385" sldId="2147483685"/>
            <pc:sldLayoutMk cId="2298578656" sldId="2147483689"/>
          </pc:sldLayoutMkLst>
        </pc:sldLayoutChg>
        <pc:sldLayoutChg chg="modTransition">
          <pc:chgData name="Peter Palander (Västernorrland)" userId="b1059749-202c-41e4-8e40-fab481185f22" providerId="ADAL" clId="{49F65D70-B066-4131-BF3E-41FB4551155E}" dt="2022-10-25T11:32:33.472" v="2800"/>
          <pc:sldLayoutMkLst>
            <pc:docMk/>
            <pc:sldMasterMk cId="1853205385" sldId="2147483685"/>
            <pc:sldLayoutMk cId="3588032295" sldId="2147483690"/>
          </pc:sldLayoutMkLst>
        </pc:sldLayoutChg>
        <pc:sldLayoutChg chg="modTransition">
          <pc:chgData name="Peter Palander (Västernorrland)" userId="b1059749-202c-41e4-8e40-fab481185f22" providerId="ADAL" clId="{49F65D70-B066-4131-BF3E-41FB4551155E}" dt="2022-10-25T11:32:33.472" v="2800"/>
          <pc:sldLayoutMkLst>
            <pc:docMk/>
            <pc:sldMasterMk cId="1853205385" sldId="2147483685"/>
            <pc:sldLayoutMk cId="1633006555" sldId="2147483691"/>
          </pc:sldLayoutMkLst>
        </pc:sldLayoutChg>
        <pc:sldLayoutChg chg="modTransition">
          <pc:chgData name="Peter Palander (Västernorrland)" userId="b1059749-202c-41e4-8e40-fab481185f22" providerId="ADAL" clId="{49F65D70-B066-4131-BF3E-41FB4551155E}" dt="2022-10-25T11:32:33.472" v="2800"/>
          <pc:sldLayoutMkLst>
            <pc:docMk/>
            <pc:sldMasterMk cId="1853205385" sldId="2147483685"/>
            <pc:sldLayoutMk cId="430792527" sldId="2147483692"/>
          </pc:sldLayoutMkLst>
        </pc:sldLayoutChg>
        <pc:sldLayoutChg chg="modTransition">
          <pc:chgData name="Peter Palander (Västernorrland)" userId="b1059749-202c-41e4-8e40-fab481185f22" providerId="ADAL" clId="{49F65D70-B066-4131-BF3E-41FB4551155E}" dt="2022-10-25T11:32:33.472" v="2800"/>
          <pc:sldLayoutMkLst>
            <pc:docMk/>
            <pc:sldMasterMk cId="1853205385" sldId="2147483685"/>
            <pc:sldLayoutMk cId="2397817437" sldId="2147483693"/>
          </pc:sldLayoutMkLst>
        </pc:sldLayoutChg>
        <pc:sldLayoutChg chg="modTransition">
          <pc:chgData name="Peter Palander (Västernorrland)" userId="b1059749-202c-41e4-8e40-fab481185f22" providerId="ADAL" clId="{49F65D70-B066-4131-BF3E-41FB4551155E}" dt="2022-10-25T11:32:33.472" v="2800"/>
          <pc:sldLayoutMkLst>
            <pc:docMk/>
            <pc:sldMasterMk cId="1853205385" sldId="2147483685"/>
            <pc:sldLayoutMk cId="1511745840" sldId="2147483694"/>
          </pc:sldLayoutMkLst>
        </pc:sldLayoutChg>
        <pc:sldLayoutChg chg="modTransition">
          <pc:chgData name="Peter Palander (Västernorrland)" userId="b1059749-202c-41e4-8e40-fab481185f22" providerId="ADAL" clId="{49F65D70-B066-4131-BF3E-41FB4551155E}" dt="2022-10-25T11:32:33.472" v="2800"/>
          <pc:sldLayoutMkLst>
            <pc:docMk/>
            <pc:sldMasterMk cId="1853205385" sldId="2147483685"/>
            <pc:sldLayoutMk cId="458220445" sldId="2147483700"/>
          </pc:sldLayoutMkLst>
        </pc:sldLayoutChg>
        <pc:sldLayoutChg chg="modTransition">
          <pc:chgData name="Peter Palander (Västernorrland)" userId="b1059749-202c-41e4-8e40-fab481185f22" providerId="ADAL" clId="{49F65D70-B066-4131-BF3E-41FB4551155E}" dt="2022-10-25T11:32:33.472" v="2800"/>
          <pc:sldLayoutMkLst>
            <pc:docMk/>
            <pc:sldMasterMk cId="1853205385" sldId="2147483685"/>
            <pc:sldLayoutMk cId="2383937444" sldId="2147483701"/>
          </pc:sldLayoutMkLst>
        </pc:sldLayoutChg>
      </pc:sldMasterChg>
      <pc:sldMasterChg chg="modTransition modSldLayout">
        <pc:chgData name="Peter Palander (Västernorrland)" userId="b1059749-202c-41e4-8e40-fab481185f22" providerId="ADAL" clId="{49F65D70-B066-4131-BF3E-41FB4551155E}" dt="2022-10-25T11:32:39.551" v="2806"/>
        <pc:sldMasterMkLst>
          <pc:docMk/>
          <pc:sldMasterMk cId="1005863898" sldId="2147483703"/>
        </pc:sldMasterMkLst>
        <pc:sldLayoutChg chg="modTransition">
          <pc:chgData name="Peter Palander (Västernorrland)" userId="b1059749-202c-41e4-8e40-fab481185f22" providerId="ADAL" clId="{49F65D70-B066-4131-BF3E-41FB4551155E}" dt="2022-10-25T11:32:39.551" v="2806"/>
          <pc:sldLayoutMkLst>
            <pc:docMk/>
            <pc:sldMasterMk cId="1005863898" sldId="2147483703"/>
            <pc:sldLayoutMk cId="540097817" sldId="2147483704"/>
          </pc:sldLayoutMkLst>
        </pc:sldLayoutChg>
        <pc:sldLayoutChg chg="modTransition">
          <pc:chgData name="Peter Palander (Västernorrland)" userId="b1059749-202c-41e4-8e40-fab481185f22" providerId="ADAL" clId="{49F65D70-B066-4131-BF3E-41FB4551155E}" dt="2022-10-25T11:32:39.551" v="2806"/>
          <pc:sldLayoutMkLst>
            <pc:docMk/>
            <pc:sldMasterMk cId="1005863898" sldId="2147483703"/>
            <pc:sldLayoutMk cId="396248938" sldId="2147483705"/>
          </pc:sldLayoutMkLst>
        </pc:sldLayoutChg>
        <pc:sldLayoutChg chg="modTransition">
          <pc:chgData name="Peter Palander (Västernorrland)" userId="b1059749-202c-41e4-8e40-fab481185f22" providerId="ADAL" clId="{49F65D70-B066-4131-BF3E-41FB4551155E}" dt="2022-10-25T11:32:39.551" v="2806"/>
          <pc:sldLayoutMkLst>
            <pc:docMk/>
            <pc:sldMasterMk cId="1005863898" sldId="2147483703"/>
            <pc:sldLayoutMk cId="4088332299" sldId="2147483706"/>
          </pc:sldLayoutMkLst>
        </pc:sldLayoutChg>
        <pc:sldLayoutChg chg="modTransition">
          <pc:chgData name="Peter Palander (Västernorrland)" userId="b1059749-202c-41e4-8e40-fab481185f22" providerId="ADAL" clId="{49F65D70-B066-4131-BF3E-41FB4551155E}" dt="2022-10-25T11:32:39.551" v="2806"/>
          <pc:sldLayoutMkLst>
            <pc:docMk/>
            <pc:sldMasterMk cId="1005863898" sldId="2147483703"/>
            <pc:sldLayoutMk cId="1113477388" sldId="2147483707"/>
          </pc:sldLayoutMkLst>
        </pc:sldLayoutChg>
        <pc:sldLayoutChg chg="modTransition">
          <pc:chgData name="Peter Palander (Västernorrland)" userId="b1059749-202c-41e4-8e40-fab481185f22" providerId="ADAL" clId="{49F65D70-B066-4131-BF3E-41FB4551155E}" dt="2022-10-25T11:32:39.551" v="2806"/>
          <pc:sldLayoutMkLst>
            <pc:docMk/>
            <pc:sldMasterMk cId="1005863898" sldId="2147483703"/>
            <pc:sldLayoutMk cId="3541510057" sldId="2147483708"/>
          </pc:sldLayoutMkLst>
        </pc:sldLayoutChg>
        <pc:sldLayoutChg chg="modTransition">
          <pc:chgData name="Peter Palander (Västernorrland)" userId="b1059749-202c-41e4-8e40-fab481185f22" providerId="ADAL" clId="{49F65D70-B066-4131-BF3E-41FB4551155E}" dt="2022-10-25T11:32:39.551" v="2806"/>
          <pc:sldLayoutMkLst>
            <pc:docMk/>
            <pc:sldMasterMk cId="1005863898" sldId="2147483703"/>
            <pc:sldLayoutMk cId="742697507" sldId="2147483709"/>
          </pc:sldLayoutMkLst>
        </pc:sldLayoutChg>
        <pc:sldLayoutChg chg="modTransition">
          <pc:chgData name="Peter Palander (Västernorrland)" userId="b1059749-202c-41e4-8e40-fab481185f22" providerId="ADAL" clId="{49F65D70-B066-4131-BF3E-41FB4551155E}" dt="2022-10-25T11:32:39.551" v="2806"/>
          <pc:sldLayoutMkLst>
            <pc:docMk/>
            <pc:sldMasterMk cId="1005863898" sldId="2147483703"/>
            <pc:sldLayoutMk cId="3162409517" sldId="2147483710"/>
          </pc:sldLayoutMkLst>
        </pc:sldLayoutChg>
        <pc:sldLayoutChg chg="modTransition">
          <pc:chgData name="Peter Palander (Västernorrland)" userId="b1059749-202c-41e4-8e40-fab481185f22" providerId="ADAL" clId="{49F65D70-B066-4131-BF3E-41FB4551155E}" dt="2022-10-25T11:32:39.551" v="2806"/>
          <pc:sldLayoutMkLst>
            <pc:docMk/>
            <pc:sldMasterMk cId="1005863898" sldId="2147483703"/>
            <pc:sldLayoutMk cId="2684462580" sldId="2147483711"/>
          </pc:sldLayoutMkLst>
        </pc:sldLayoutChg>
        <pc:sldLayoutChg chg="modTransition">
          <pc:chgData name="Peter Palander (Västernorrland)" userId="b1059749-202c-41e4-8e40-fab481185f22" providerId="ADAL" clId="{49F65D70-B066-4131-BF3E-41FB4551155E}" dt="2022-10-25T11:32:39.551" v="2806"/>
          <pc:sldLayoutMkLst>
            <pc:docMk/>
            <pc:sldMasterMk cId="1005863898" sldId="2147483703"/>
            <pc:sldLayoutMk cId="2131100953" sldId="2147483712"/>
          </pc:sldLayoutMkLst>
        </pc:sldLayoutChg>
        <pc:sldLayoutChg chg="modTransition">
          <pc:chgData name="Peter Palander (Västernorrland)" userId="b1059749-202c-41e4-8e40-fab481185f22" providerId="ADAL" clId="{49F65D70-B066-4131-BF3E-41FB4551155E}" dt="2022-10-25T11:32:39.551" v="2806"/>
          <pc:sldLayoutMkLst>
            <pc:docMk/>
            <pc:sldMasterMk cId="1005863898" sldId="2147483703"/>
            <pc:sldLayoutMk cId="2553241886" sldId="2147483718"/>
          </pc:sldLayoutMkLst>
        </pc:sldLayoutChg>
        <pc:sldLayoutChg chg="modTransition">
          <pc:chgData name="Peter Palander (Västernorrland)" userId="b1059749-202c-41e4-8e40-fab481185f22" providerId="ADAL" clId="{49F65D70-B066-4131-BF3E-41FB4551155E}" dt="2022-10-25T11:32:39.551" v="2806"/>
          <pc:sldLayoutMkLst>
            <pc:docMk/>
            <pc:sldMasterMk cId="1005863898" sldId="2147483703"/>
            <pc:sldLayoutMk cId="797474539" sldId="214748371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3EC9B-D274-41A1-805B-B3E572362512}" type="datetimeFigureOut">
              <a:rPr lang="sv-SE" smtClean="0"/>
              <a:t>2022-10-24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F1914-3EFE-4EB4-A408-56A6D508E6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8215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Montserrat" panose="00000500000000000000" pitchFamily="2" charset="0"/>
              </a:rPr>
              <a:t>Beskriv modellen med dess olika nivåer.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>
              <a:latin typeface="Montserrat" panose="00000500000000000000" pitchFamily="2" charset="0"/>
            </a:endParaRPr>
          </a:p>
          <a:p>
            <a:r>
              <a:rPr lang="sv-SE" sz="2000" u="sng" dirty="0">
                <a:latin typeface="Montserrat" panose="00000500000000000000" pitchFamily="2" charset="0"/>
              </a:rPr>
              <a:t>Observera att färgen brun är ersatt med lila (uppdatering ska göras på utbildningsportalen vid första revideringsperioden)</a:t>
            </a:r>
          </a:p>
        </p:txBody>
      </p:sp>
    </p:spTree>
    <p:extLst>
      <p:ext uri="{BB962C8B-B14F-4D97-AF65-F5344CB8AC3E}">
        <p14:creationId xmlns:p14="http://schemas.microsoft.com/office/powerpoint/2010/main" val="1809708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16.00	Framtidens Ledarskap</a:t>
            </a:r>
            <a:br>
              <a:rPr lang="sv-SE" dirty="0"/>
            </a:br>
            <a:r>
              <a:rPr lang="sv-SE" dirty="0"/>
              <a:t>	Förväntningar och målbild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38D32-26A9-4146-8036-BF17F4725A47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6572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E51A7-FC55-481A-8C43-A3D4D34AA407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0395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E51A7-FC55-481A-8C43-A3D4D34AA407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041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16.00	Framtidens Ledarskap</a:t>
            </a:r>
            <a:br>
              <a:rPr lang="sv-SE" dirty="0"/>
            </a:br>
            <a:r>
              <a:rPr lang="sv-SE" dirty="0"/>
              <a:t>	Förväntningar och målbild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38D32-26A9-4146-8036-BF17F4725A47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4965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Tydligare med vad förening gör – vad man kan använda resursen till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Lagutveckling/Föräldrar: Exempel: Föräldramöte (organisation, struktur, värdegrund i laget mm)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Planering cuper, tävling, m.fl. förslag Arrangemangsutveckling (planering – genomförande-utvärdering mm.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Tränarträffar förslag Lagutveckling / Tränare (planera träning, utveckla träningen , utvärdera , hur gick det mm ?)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4154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16.00	Framtidens Ledarskap</a:t>
            </a:r>
            <a:br>
              <a:rPr lang="sv-SE" dirty="0"/>
            </a:br>
            <a:r>
              <a:rPr lang="sv-SE" dirty="0"/>
              <a:t>	Förväntningar och målbild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38D32-26A9-4146-8036-BF17F4725A47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2448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16.00	Framtidens Ledarskap</a:t>
            </a:r>
            <a:br>
              <a:rPr lang="sv-SE" dirty="0"/>
            </a:br>
            <a:r>
              <a:rPr lang="sv-SE" dirty="0"/>
              <a:t>	Förväntningar och målbild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38D32-26A9-4146-8036-BF17F4725A47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0944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Montserrat" panose="00000500000000000000" pitchFamily="2" charset="0"/>
              </a:rPr>
              <a:t>Läs högt varje punkt. </a:t>
            </a:r>
          </a:p>
        </p:txBody>
      </p:sp>
    </p:spTree>
    <p:extLst>
      <p:ext uri="{BB962C8B-B14F-4D97-AF65-F5344CB8AC3E}">
        <p14:creationId xmlns:p14="http://schemas.microsoft.com/office/powerpoint/2010/main" val="3034333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16.00	Framtidens Ledarskap</a:t>
            </a:r>
            <a:br>
              <a:rPr lang="sv-SE" dirty="0"/>
            </a:br>
            <a:r>
              <a:rPr lang="sv-SE" dirty="0"/>
              <a:t>	Förväntningar och målbild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38D32-26A9-4146-8036-BF17F4725A47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6344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16.00	Framtidens Ledarskap</a:t>
            </a:r>
            <a:br>
              <a:rPr lang="sv-SE" dirty="0"/>
            </a:br>
            <a:r>
              <a:rPr lang="sv-SE" dirty="0"/>
              <a:t>	Förväntningar och målbild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38D32-26A9-4146-8036-BF17F4725A47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4131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16.00	Framtidens Ledarskap</a:t>
            </a:r>
            <a:br>
              <a:rPr lang="sv-SE" dirty="0"/>
            </a:br>
            <a:r>
              <a:rPr lang="sv-SE" dirty="0"/>
              <a:t>	Förväntningar och målbild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38D32-26A9-4146-8036-BF17F4725A47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6842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16.00	Framtidens Ledarskap</a:t>
            </a:r>
            <a:br>
              <a:rPr lang="sv-SE" dirty="0"/>
            </a:br>
            <a:r>
              <a:rPr lang="sv-SE" dirty="0"/>
              <a:t>	Förväntningar och målbild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38D32-26A9-4146-8036-BF17F4725A47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6677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16.00	Framtidens Ledarskap</a:t>
            </a:r>
            <a:br>
              <a:rPr lang="sv-SE" dirty="0"/>
            </a:br>
            <a:r>
              <a:rPr lang="sv-SE" dirty="0"/>
              <a:t>	Förväntningar och målbild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38D32-26A9-4146-8036-BF17F4725A47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0159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16.00	Framtidens Ledarskap</a:t>
            </a:r>
            <a:br>
              <a:rPr lang="sv-SE" dirty="0"/>
            </a:br>
            <a:r>
              <a:rPr lang="sv-SE" dirty="0"/>
              <a:t>	Förväntningar och målbild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38D32-26A9-4146-8036-BF17F4725A47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6985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16.00	Framtidens Ledarskap</a:t>
            </a:r>
            <a:br>
              <a:rPr lang="sv-SE" dirty="0"/>
            </a:br>
            <a:r>
              <a:rPr lang="sv-SE" dirty="0"/>
              <a:t>	Förväntningar och målbild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B38D32-26A9-4146-8036-BF17F4725A47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6044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57C5-115D-4868-9FDF-4606FBFB125D}" type="datetimeFigureOut">
              <a:rPr lang="sv-SE" smtClean="0"/>
              <a:t>2022-10-24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6E31-BE0F-4EC5-B58D-FC7563F587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009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57C5-115D-4868-9FDF-4606FBFB125D}" type="datetimeFigureOut">
              <a:rPr lang="sv-SE" smtClean="0"/>
              <a:t>2022-10-24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6E31-BE0F-4EC5-B58D-FC7563F587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8258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57C5-115D-4868-9FDF-4606FBFB125D}" type="datetimeFigureOut">
              <a:rPr lang="sv-SE" smtClean="0"/>
              <a:t>2022-10-24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6E31-BE0F-4EC5-B58D-FC7563F58747}" type="slidenum">
              <a:rPr lang="sv-SE" smtClean="0"/>
              <a:t>‹#›</a:t>
            </a:fld>
            <a:endParaRPr lang="sv-S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6321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57C5-115D-4868-9FDF-4606FBFB125D}" type="datetimeFigureOut">
              <a:rPr lang="sv-SE" smtClean="0"/>
              <a:t>2022-10-24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6E31-BE0F-4EC5-B58D-FC7563F587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4719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57C5-115D-4868-9FDF-4606FBFB125D}" type="datetimeFigureOut">
              <a:rPr lang="sv-SE" smtClean="0"/>
              <a:t>2022-10-24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6E31-BE0F-4EC5-B58D-FC7563F58747}" type="slidenum">
              <a:rPr lang="sv-SE" smtClean="0"/>
              <a:t>‹#›</a:t>
            </a:fld>
            <a:endParaRPr lang="sv-S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5751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57C5-115D-4868-9FDF-4606FBFB125D}" type="datetimeFigureOut">
              <a:rPr lang="sv-SE" smtClean="0"/>
              <a:t>2022-10-24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6E31-BE0F-4EC5-B58D-FC7563F587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9871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57C5-115D-4868-9FDF-4606FBFB125D}" type="datetimeFigureOut">
              <a:rPr lang="sv-SE" smtClean="0"/>
              <a:t>2022-10-24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6E31-BE0F-4EC5-B58D-FC7563F587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324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57C5-115D-4868-9FDF-4606FBFB125D}" type="datetimeFigureOut">
              <a:rPr lang="sv-SE" smtClean="0"/>
              <a:t>2022-10-24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6E31-BE0F-4EC5-B58D-FC7563F587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747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ehåll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75388" y="1010416"/>
            <a:ext cx="5188245" cy="105015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388" y="2420938"/>
            <a:ext cx="5689600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091C627-AF69-4108-A4C8-11AD5D1614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5908" y="1010417"/>
            <a:ext cx="5170705" cy="5334822"/>
          </a:xfrm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622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57C5-115D-4868-9FDF-4606FBFB125D}" type="datetimeFigureOut">
              <a:rPr lang="sv-SE" smtClean="0"/>
              <a:t>2022-10-24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6E31-BE0F-4EC5-B58D-FC7563F587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24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57C5-115D-4868-9FDF-4606FBFB125D}" type="datetimeFigureOut">
              <a:rPr lang="sv-SE" smtClean="0"/>
              <a:t>2022-10-24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6E31-BE0F-4EC5-B58D-FC7563F587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833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57C5-115D-4868-9FDF-4606FBFB125D}" type="datetimeFigureOut">
              <a:rPr lang="sv-SE" smtClean="0"/>
              <a:t>2022-10-24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6E31-BE0F-4EC5-B58D-FC7563F587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347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57C5-115D-4868-9FDF-4606FBFB125D}" type="datetimeFigureOut">
              <a:rPr lang="sv-SE" smtClean="0"/>
              <a:t>2022-10-24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6E31-BE0F-4EC5-B58D-FC7563F587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151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57C5-115D-4868-9FDF-4606FBFB125D}" type="datetimeFigureOut">
              <a:rPr lang="sv-SE" smtClean="0"/>
              <a:t>2022-10-24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6E31-BE0F-4EC5-B58D-FC7563F587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269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57C5-115D-4868-9FDF-4606FBFB125D}" type="datetimeFigureOut">
              <a:rPr lang="sv-SE" smtClean="0"/>
              <a:t>2022-10-24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6E31-BE0F-4EC5-B58D-FC7563F587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240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57C5-115D-4868-9FDF-4606FBFB125D}" type="datetimeFigureOut">
              <a:rPr lang="sv-SE" smtClean="0"/>
              <a:t>2022-10-24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6E31-BE0F-4EC5-B58D-FC7563F587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446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6E31-BE0F-4EC5-B58D-FC7563F58747}" type="slidenum">
              <a:rPr lang="sv-SE" smtClean="0"/>
              <a:t>‹#›</a:t>
            </a:fld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57C5-115D-4868-9FDF-4606FBFB125D}" type="datetimeFigureOut">
              <a:rPr lang="sv-SE" smtClean="0"/>
              <a:t>2022-10-24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110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A57C5-115D-4868-9FDF-4606FBFB125D}" type="datetimeFigureOut">
              <a:rPr lang="sv-SE" smtClean="0"/>
              <a:t>2022-10-24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63F6E31-BE0F-4EC5-B58D-FC7563F587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586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nnebandy.se/vasternorrland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nebandy.se/media/15619/manual-sammandrag-ungdomsmatcher-2020_21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innebandy.se/vasternorrland/domare/kontaktlistor-domare/" TargetMode="Externa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nebandy.se/vasternorrlan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peter.palander@innebandy.se" TargetMode="External"/><Relationship Id="rId5" Type="http://schemas.openxmlformats.org/officeDocument/2006/relationships/hyperlink" Target="https://www.youtube.com/watch?v=kSAKfSrZwUI" TargetMode="Externa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nnebandy.se/vasternorrland/tranare-startsida/ga-en-utbildning/aktuella-utbildningar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mailto:ingela.asplund@rfsisu.se" TargetMode="Externa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17qIfdfK4RoNqUbDy0Rv7w" TargetMode="External"/><Relationship Id="rId2" Type="http://schemas.openxmlformats.org/officeDocument/2006/relationships/hyperlink" Target="https://support.idrottonline.se/support/home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rfsisu.se/vasternorrland/utbildningfolkbildning/" TargetMode="External"/><Relationship Id="rId4" Type="http://schemas.openxmlformats.org/officeDocument/2006/relationships/image" Target="../media/image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hyperlink" Target="mailto:peter.palander@innebandy.se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innebandy.se/vasternorrland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iriam.maul@innebandy.se" TargetMode="External"/><Relationship Id="rId5" Type="http://schemas.openxmlformats.org/officeDocument/2006/relationships/hyperlink" Target="mailto:peter.palander@innebandy.se" TargetMode="External"/><Relationship Id="rId4" Type="http://schemas.openxmlformats.org/officeDocument/2006/relationships/hyperlink" Target="http://www.rf.se/vasternorrland" TargetMode="External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4965430" y="629268"/>
            <a:ext cx="6586491" cy="128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>
                <a:latin typeface="+mj-lt"/>
                <a:ea typeface="+mj-ea"/>
                <a:cs typeface="+mj-cs"/>
              </a:rPr>
              <a:t>Välkommen 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5080934" y="2562225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Säsongsuppstartsträff</a:t>
            </a:r>
            <a:r>
              <a:rPr lang="en-US" sz="2000" dirty="0"/>
              <a:t>  </a:t>
            </a:r>
            <a:r>
              <a:rPr lang="en-US" sz="2000" dirty="0" err="1"/>
              <a:t>Grön</a:t>
            </a:r>
            <a:r>
              <a:rPr lang="en-US" sz="2000" dirty="0"/>
              <a:t> 25 </a:t>
            </a:r>
            <a:r>
              <a:rPr lang="en-US" sz="2000" dirty="0" err="1"/>
              <a:t>oktober</a:t>
            </a:r>
            <a:r>
              <a:rPr lang="en-US" sz="2000" dirty="0"/>
              <a:t>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Säsongen</a:t>
            </a:r>
            <a:r>
              <a:rPr lang="en-US" sz="2000" dirty="0"/>
              <a:t> 2022/2023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Håll</a:t>
            </a:r>
            <a:r>
              <a:rPr lang="en-US" sz="2000" dirty="0"/>
              <a:t> </a:t>
            </a:r>
            <a:r>
              <a:rPr lang="en-US" sz="2000" dirty="0" err="1"/>
              <a:t>ljud</a:t>
            </a:r>
            <a:r>
              <a:rPr lang="en-US" sz="2000" dirty="0"/>
              <a:t> och </a:t>
            </a:r>
            <a:r>
              <a:rPr lang="en-US" sz="2000" dirty="0" err="1"/>
              <a:t>bild</a:t>
            </a:r>
            <a:r>
              <a:rPr lang="en-US" sz="2000" dirty="0"/>
              <a:t> </a:t>
            </a:r>
            <a:r>
              <a:rPr lang="en-US" sz="2000" dirty="0" err="1"/>
              <a:t>avstängt</a:t>
            </a:r>
            <a:r>
              <a:rPr lang="en-US" sz="2000" dirty="0"/>
              <a:t>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Räck</a:t>
            </a:r>
            <a:r>
              <a:rPr lang="en-US" sz="2000" dirty="0"/>
              <a:t> </a:t>
            </a:r>
            <a:r>
              <a:rPr lang="en-US" sz="2000" dirty="0" err="1"/>
              <a:t>upp</a:t>
            </a:r>
            <a:r>
              <a:rPr lang="en-US" sz="2000" dirty="0"/>
              <a:t> </a:t>
            </a:r>
            <a:r>
              <a:rPr lang="en-US" sz="2000" dirty="0" err="1"/>
              <a:t>handen</a:t>
            </a:r>
            <a:r>
              <a:rPr lang="en-US" sz="2000" dirty="0"/>
              <a:t> om du </a:t>
            </a:r>
            <a:r>
              <a:rPr lang="en-US" sz="2000" dirty="0" err="1"/>
              <a:t>vill</a:t>
            </a:r>
            <a:r>
              <a:rPr lang="en-US" sz="2000" dirty="0"/>
              <a:t> </a:t>
            </a:r>
            <a:r>
              <a:rPr lang="en-US" sz="2000" dirty="0" err="1"/>
              <a:t>ställa</a:t>
            </a:r>
            <a:r>
              <a:rPr lang="en-US" sz="2000" dirty="0"/>
              <a:t> </a:t>
            </a:r>
            <a:r>
              <a:rPr lang="en-US" sz="2000" dirty="0" err="1"/>
              <a:t>frågor</a:t>
            </a: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Presentationen</a:t>
            </a:r>
            <a:r>
              <a:rPr lang="en-US" sz="2000" dirty="0"/>
              <a:t> </a:t>
            </a:r>
            <a:r>
              <a:rPr lang="en-US" sz="2000" dirty="0" err="1"/>
              <a:t>kommer</a:t>
            </a:r>
            <a:r>
              <a:rPr lang="en-US" sz="2000" dirty="0"/>
              <a:t> </a:t>
            </a:r>
            <a:r>
              <a:rPr lang="en-US" sz="2000" dirty="0" err="1"/>
              <a:t>att</a:t>
            </a:r>
            <a:r>
              <a:rPr lang="en-US" sz="2000" dirty="0"/>
              <a:t> </a:t>
            </a:r>
            <a:r>
              <a:rPr lang="en-US" sz="2000" dirty="0" err="1"/>
              <a:t>läggas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på</a:t>
            </a:r>
            <a:r>
              <a:rPr lang="en-US" sz="2000" dirty="0"/>
              <a:t> </a:t>
            </a:r>
            <a:r>
              <a:rPr lang="en-US" sz="2000" dirty="0" err="1"/>
              <a:t>hemsidan</a:t>
            </a: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r="51470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791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9942FF-920D-47FD-AA43-ADF759D0E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Spelformer</a:t>
            </a:r>
            <a:br>
              <a:rPr lang="en-US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division 8 o 9</a:t>
            </a:r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5DA0BA6E-0B9A-C531-B984-E43ED4971D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800084"/>
              </p:ext>
            </p:extLst>
          </p:nvPr>
        </p:nvGraphicFramePr>
        <p:xfrm>
          <a:off x="660400" y="274320"/>
          <a:ext cx="8036559" cy="6329680"/>
        </p:xfrm>
        <a:graphic>
          <a:graphicData uri="http://schemas.openxmlformats.org/drawingml/2006/table">
            <a:tbl>
              <a:tblPr/>
              <a:tblGrid>
                <a:gridCol w="1961987">
                  <a:extLst>
                    <a:ext uri="{9D8B030D-6E8A-4147-A177-3AD203B41FA5}">
                      <a16:colId xmlns:a16="http://schemas.microsoft.com/office/drawing/2014/main" val="1075023598"/>
                    </a:ext>
                  </a:extLst>
                </a:gridCol>
                <a:gridCol w="3037286">
                  <a:extLst>
                    <a:ext uri="{9D8B030D-6E8A-4147-A177-3AD203B41FA5}">
                      <a16:colId xmlns:a16="http://schemas.microsoft.com/office/drawing/2014/main" val="2822070619"/>
                    </a:ext>
                  </a:extLst>
                </a:gridCol>
                <a:gridCol w="3037286">
                  <a:extLst>
                    <a:ext uri="{9D8B030D-6E8A-4147-A177-3AD203B41FA5}">
                      <a16:colId xmlns:a16="http://schemas.microsoft.com/office/drawing/2014/main" val="2104156563"/>
                    </a:ext>
                  </a:extLst>
                </a:gridCol>
              </a:tblGrid>
              <a:tr h="226012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 9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 8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334215"/>
                  </a:ext>
                </a:extLst>
              </a:tr>
              <a:tr h="19592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Antal spelare  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3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3 + målvakt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998494"/>
                  </a:ext>
                </a:extLst>
              </a:tr>
              <a:tr h="210786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Mixade lag L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Ja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Ja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937078"/>
                  </a:ext>
                </a:extLst>
              </a:tr>
              <a:tr h="19592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Sammandrag/säsong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5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5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303690"/>
                  </a:ext>
                </a:extLst>
              </a:tr>
              <a:tr h="19592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Matcher/ sammandrag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4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4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888310"/>
                  </a:ext>
                </a:extLst>
              </a:tr>
              <a:tr h="19592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Speltid/match (rullande)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15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15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055852"/>
                  </a:ext>
                </a:extLst>
              </a:tr>
              <a:tr h="19592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Periodpaus 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2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2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809710"/>
                  </a:ext>
                </a:extLst>
              </a:tr>
              <a:tr h="19592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Total speltid/sammandrag 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60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60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057807"/>
                  </a:ext>
                </a:extLst>
              </a:tr>
              <a:tr h="19592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Timeout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Nej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Nej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800954"/>
                  </a:ext>
                </a:extLst>
              </a:tr>
              <a:tr h="19592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Ta ut målvakt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Nej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Nej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493305"/>
                  </a:ext>
                </a:extLst>
              </a:tr>
              <a:tr h="19592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Planstorlek 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20 x 12 meter 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20 x 12 meter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540740"/>
                  </a:ext>
                </a:extLst>
              </a:tr>
              <a:tr h="19592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Målbursstorlek 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60 x 30 centimeter 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120 x 90 centimeter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974292"/>
                  </a:ext>
                </a:extLst>
              </a:tr>
              <a:tr h="19592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Målvaktsområde 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1 x 2 meter 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1 x 2 meter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229829"/>
                  </a:ext>
                </a:extLst>
              </a:tr>
              <a:tr h="19592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Målområde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Nej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Nej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738991"/>
                  </a:ext>
                </a:extLst>
              </a:tr>
              <a:tr h="19592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Målvakt 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Nej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Ja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799104"/>
                  </a:ext>
                </a:extLst>
              </a:tr>
              <a:tr h="19592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Synlig resultattavla 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Nej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Nej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282791"/>
                  </a:ext>
                </a:extLst>
              </a:tr>
              <a:tr h="19592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Byten 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intervall (rullande tid)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 Intervall (rullande tid)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709856"/>
                  </a:ext>
                </a:extLst>
              </a:tr>
              <a:tr h="19592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Intervallbyten tid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90 sekunder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90 sekunder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077311"/>
                  </a:ext>
                </a:extLst>
              </a:tr>
              <a:tr h="19592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Utvisning 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Personlig, ej tidsbestämd 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Personlig, ej tidsbestämd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880599"/>
                  </a:ext>
                </a:extLst>
              </a:tr>
              <a:tr h="19592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Mål godkänt från över halva planen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Nej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Nej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686688"/>
                  </a:ext>
                </a:extLst>
              </a:tr>
              <a:tr h="19592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Straffslag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Nej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Nej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369481"/>
                  </a:ext>
                </a:extLst>
              </a:tr>
              <a:tr h="19592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Antal matchledare 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1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1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836473"/>
                  </a:ext>
                </a:extLst>
              </a:tr>
              <a:tr h="19592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Fasta situationer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Får inte gå direkt i mål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Får inte gå direkt i mål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881045"/>
                  </a:ext>
                </a:extLst>
              </a:tr>
              <a:tr h="19592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Avstånd fasta situationer 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1,5 m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1,5 m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683119"/>
                  </a:ext>
                </a:extLst>
              </a:tr>
              <a:tr h="19592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Vid inslag 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Driva eller passa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Driva eller passa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297362"/>
                  </a:ext>
                </a:extLst>
              </a:tr>
              <a:tr h="19592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Vid frislag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Driva eller passa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Driva eller passa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274894"/>
                  </a:ext>
                </a:extLst>
              </a:tr>
              <a:tr h="19592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Efter mål 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Avslag vid målpunkt, driva eller passa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Avslag vid målpunkt, driva eller passa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368394"/>
                  </a:ext>
                </a:extLst>
              </a:tr>
              <a:tr h="19592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Efter mål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 Mittlinje = reträttlinje 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Mittlinje = reträttlinje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961394"/>
                  </a:ext>
                </a:extLst>
              </a:tr>
              <a:tr h="19592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Efter räddning 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 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Mittlinje = reträttlinje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147900"/>
                  </a:ext>
                </a:extLst>
              </a:tr>
              <a:tr h="19592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Efter byten 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Avslag vid målpunkt, driva eller passa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Avslag vid målpunkt, driva eller passa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322960"/>
                  </a:ext>
                </a:extLst>
              </a:tr>
              <a:tr h="19592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Fördelsregel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Nej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Nej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604546"/>
                  </a:ext>
                </a:extLst>
              </a:tr>
              <a:tr h="21097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Ungdomsdomare/Matchledare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 första hand föreningens egna utbildade matchledare</a:t>
                      </a:r>
                      <a:endParaRPr lang="en-US" sz="1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I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första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 hand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föreningens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egna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utbildade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</a:rPr>
                        <a:t>matchledare</a:t>
                      </a:r>
                      <a:endParaRPr lang="en-US" sz="1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89" marR="7089" marT="708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825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031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4396CFB-1CEC-5396-C8DE-DBA149E38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1349236-79F5-E7A1-4078-6046FBE97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45" y="56679"/>
            <a:ext cx="10459910" cy="674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7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>
            <a:extLst>
              <a:ext uri="{FF2B5EF4-FFF2-40B4-BE49-F238E27FC236}">
                <a16:creationId xmlns:a16="http://schemas.microsoft.com/office/drawing/2014/main" id="{3AAF875E-21CF-266C-8DFB-C3F123C19E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3524" y="348792"/>
            <a:ext cx="9394752" cy="6004874"/>
          </a:xfrm>
        </p:spPr>
      </p:pic>
    </p:spTree>
    <p:extLst>
      <p:ext uri="{BB962C8B-B14F-4D97-AF65-F5344CB8AC3E}">
        <p14:creationId xmlns:p14="http://schemas.microsoft.com/office/powerpoint/2010/main" val="143112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807" y="375375"/>
            <a:ext cx="587746" cy="77677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741143" y="1075228"/>
            <a:ext cx="11450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C0E3013-88C1-4ED8-885D-04D0094CAB00}"/>
              </a:ext>
            </a:extLst>
          </p:cNvPr>
          <p:cNvSpPr txBox="1"/>
          <p:nvPr/>
        </p:nvSpPr>
        <p:spPr>
          <a:xfrm>
            <a:off x="741143" y="1075228"/>
            <a:ext cx="1145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sv-SE" sz="2400" dirty="0">
                <a:latin typeface="Georgia" panose="02040502050405020303" pitchFamily="18" charset="0"/>
              </a:rPr>
            </a:br>
            <a:r>
              <a:rPr lang="sv-SE" sz="2400" dirty="0">
                <a:latin typeface="Georgia" panose="02040502050405020303" pitchFamily="18" charset="0"/>
              </a:rPr>
              <a:t> </a:t>
            </a:r>
            <a:endParaRPr lang="sv-SE" altLang="sv-SE" sz="2400" b="1" dirty="0">
              <a:latin typeface="Montserrat Ligh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239263C-40A5-4442-886C-E94797173CF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385" y="5496127"/>
            <a:ext cx="2271972" cy="997679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18C125CB-0253-433C-97A2-C21E7F861B74}"/>
              </a:ext>
            </a:extLst>
          </p:cNvPr>
          <p:cNvSpPr txBox="1"/>
          <p:nvPr/>
        </p:nvSpPr>
        <p:spPr>
          <a:xfrm>
            <a:off x="741143" y="256614"/>
            <a:ext cx="8835242" cy="708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sv-SE" sz="4000" b="1" dirty="0">
                <a:solidFill>
                  <a:srgbClr val="1F3F6C"/>
                </a:solidFill>
                <a:latin typeface="Montserrat" charset="0"/>
                <a:ea typeface="Montserrat" charset="0"/>
                <a:cs typeface="Montserrat" charset="0"/>
              </a:rPr>
              <a:t>Att tänka på:</a:t>
            </a:r>
            <a:endParaRPr lang="sv-SE" sz="4000" dirty="0">
              <a:solidFill>
                <a:srgbClr val="1F3F6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92645B0-B709-499F-898E-9D10DDB82794}"/>
              </a:ext>
            </a:extLst>
          </p:cNvPr>
          <p:cNvSpPr txBox="1">
            <a:spLocks/>
          </p:cNvSpPr>
          <p:nvPr/>
        </p:nvSpPr>
        <p:spPr>
          <a:xfrm>
            <a:off x="467447" y="763760"/>
            <a:ext cx="11339761" cy="5866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v-SE" sz="2600" dirty="0"/>
          </a:p>
          <a:p>
            <a:pPr algn="l">
              <a:buBlip>
                <a:blip r:embed="rId5"/>
              </a:buBlip>
            </a:pPr>
            <a:r>
              <a:rPr lang="sv-SE" sz="2600" dirty="0"/>
              <a:t>Hålla koll på hemsida och Facebook efter datum för anmälan till respektive sammandrag</a:t>
            </a:r>
          </a:p>
          <a:p>
            <a:pPr algn="l">
              <a:buBlip>
                <a:blip r:embed="rId5"/>
              </a:buBlip>
            </a:pPr>
            <a:r>
              <a:rPr lang="sv-SE" sz="2600" dirty="0"/>
              <a:t>Sekretariatet, starta klockan vid matchstart, tuta var 90:e sekund</a:t>
            </a:r>
          </a:p>
          <a:p>
            <a:pPr algn="l">
              <a:buBlip>
                <a:blip r:embed="rId5"/>
              </a:buBlip>
            </a:pPr>
            <a:r>
              <a:rPr lang="sv-SE" sz="2600" dirty="0"/>
              <a:t>Uppmana alla ledare att läsa tävlingsföreskrifterna och manual för sammandrag och    </a:t>
            </a:r>
            <a:br>
              <a:rPr lang="sv-SE" sz="2600" dirty="0"/>
            </a:br>
            <a:r>
              <a:rPr lang="sv-SE" sz="2600" dirty="0"/>
              <a:t>    ungdomsmatcher. Prata i föreningen hur sammandrag arrangeras</a:t>
            </a:r>
            <a:br>
              <a:rPr lang="sv-SE" sz="2600" dirty="0"/>
            </a:br>
            <a:r>
              <a:rPr lang="sv-SE" sz="2600" dirty="0"/>
              <a:t>    </a:t>
            </a:r>
            <a:r>
              <a:rPr lang="sv-SE" sz="2600" dirty="0">
                <a:hlinkClick r:id="rId6"/>
              </a:rPr>
              <a:t>www.innebandy.se/vasternorrland</a:t>
            </a:r>
            <a:endParaRPr lang="sv-SE" sz="2600" dirty="0"/>
          </a:p>
          <a:p>
            <a:pPr algn="l"/>
            <a:r>
              <a:rPr lang="sv-SE" sz="2600" dirty="0"/>
              <a:t>    klicka på vår verksamhet +, välj tävling</a:t>
            </a:r>
          </a:p>
          <a:p>
            <a:pPr algn="l">
              <a:buBlip>
                <a:blip r:embed="rId5"/>
              </a:buBlip>
            </a:pPr>
            <a:r>
              <a:rPr lang="sv-SE" sz="2600" dirty="0"/>
              <a:t>Samsyn Västernorrland – Samsyn i föreningen </a:t>
            </a:r>
          </a:p>
          <a:p>
            <a:pPr algn="l">
              <a:buBlip>
                <a:blip r:embed="rId5"/>
              </a:buBlip>
            </a:pPr>
            <a:r>
              <a:rPr lang="sv-SE" sz="2600" dirty="0"/>
              <a:t>Viktigt att licensiera alla spelare via ibis, manual för det finns när ni loggar in på ibis</a:t>
            </a:r>
          </a:p>
          <a:p>
            <a:pPr algn="l">
              <a:buBlip>
                <a:blip r:embed="rId5"/>
              </a:buBlip>
            </a:pPr>
            <a:r>
              <a:rPr lang="sv-SE" sz="2600" dirty="0"/>
              <a:t>Glöm ej avboka hallar när ni inte tränar</a:t>
            </a:r>
          </a:p>
          <a:p>
            <a:pPr algn="l">
              <a:buBlip>
                <a:blip r:embed="rId5"/>
              </a:buBlip>
            </a:pPr>
            <a:r>
              <a:rPr lang="sv-SE" sz="2600" dirty="0"/>
              <a:t>Mixade lag/serier, flicklag och pojklag kan möta varandra beroende på antalet anmälda lag</a:t>
            </a:r>
          </a:p>
          <a:p>
            <a:pPr algn="l">
              <a:buBlip>
                <a:blip r:embed="rId5"/>
              </a:buBlip>
            </a:pPr>
            <a:r>
              <a:rPr lang="sv-SE" sz="2600" dirty="0"/>
              <a:t>Dåligt väder, Gul varning, man åker och spelar. Orange varning, man har rätt att lämna återbud. Röd varning, sammandraget ställs in</a:t>
            </a:r>
          </a:p>
          <a:p>
            <a:pPr algn="l">
              <a:buBlip>
                <a:blip r:embed="rId5"/>
              </a:buBlip>
            </a:pPr>
            <a:r>
              <a:rPr lang="sv-SE" sz="2600" dirty="0"/>
              <a:t>W.O. 5000 kr för ett sammandrag</a:t>
            </a:r>
          </a:p>
          <a:p>
            <a:pPr algn="l"/>
            <a:endParaRPr lang="sv-SE" sz="2600" dirty="0"/>
          </a:p>
          <a:p>
            <a:pPr algn="l">
              <a:buFont typeface="Arial" panose="020B0604020202020204" pitchFamily="34" charset="0"/>
              <a:buBlip>
                <a:blip r:embed="rId5"/>
              </a:buBlip>
            </a:pPr>
            <a:endParaRPr lang="sv-SE" sz="2600" dirty="0"/>
          </a:p>
          <a:p>
            <a:pPr lvl="1" algn="l">
              <a:buFont typeface="Arial" panose="020B0604020202020204" pitchFamily="34" charset="0"/>
              <a:buBlip>
                <a:blip r:embed="rId5"/>
              </a:buBlip>
            </a:pPr>
            <a:endParaRPr lang="sv-SE" sz="2600" dirty="0"/>
          </a:p>
          <a:p>
            <a:pPr lvl="1" algn="l"/>
            <a:endParaRPr lang="sv-SE" sz="2600" dirty="0"/>
          </a:p>
          <a:p>
            <a:pPr algn="l"/>
            <a:endParaRPr lang="sv-SE" dirty="0"/>
          </a:p>
          <a:p>
            <a:pPr algn="l"/>
            <a:endParaRPr lang="sv-SE" dirty="0"/>
          </a:p>
          <a:p>
            <a:pPr algn="l"/>
            <a:endParaRPr lang="sv-SE" dirty="0"/>
          </a:p>
          <a:p>
            <a:pPr algn="l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67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C6004C-45D5-B036-9224-7EBA66957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b="1" dirty="0">
                <a:solidFill>
                  <a:srgbClr val="1F3F6C"/>
                </a:solidFill>
                <a:latin typeface="Montserrat" charset="0"/>
                <a:ea typeface="Montserrat" charset="0"/>
                <a:cs typeface="Montserrat" charset="0"/>
              </a:rPr>
              <a:t>Nyheter inför säsongen 22/23</a:t>
            </a:r>
            <a:br>
              <a:rPr lang="sv-SE" sz="3600" dirty="0">
                <a:solidFill>
                  <a:srgbClr val="1F3F6C"/>
                </a:solidFill>
                <a:latin typeface="Montserrat" charset="0"/>
                <a:ea typeface="Montserrat" charset="0"/>
                <a:cs typeface="Montserrat" charset="0"/>
              </a:rPr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15DAEE-6D90-8221-18CD-8DC4B8861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2247"/>
            <a:ext cx="8596668" cy="4409115"/>
          </a:xfrm>
        </p:spPr>
        <p:txBody>
          <a:bodyPr>
            <a:normAutofit fontScale="85000" lnSpcReduction="20000"/>
          </a:bodyPr>
          <a:lstStyle/>
          <a:p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Föreningar behöver ALDRIG betala en licens med Swish eller bankkort. </a:t>
            </a:r>
          </a:p>
          <a:p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XXXXXXXXXXXXXXXXXX</a:t>
            </a:r>
            <a:r>
              <a:rPr lang="sv-SE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Förtydligande angående licensinbetalning med Swish eller bankkort </a:t>
            </a: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XXXXXXXXXXXXXXXXXXXXXXX</a:t>
            </a:r>
          </a:p>
          <a:p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fontAlgn="base"/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Enligt våra </a:t>
            </a:r>
            <a:r>
              <a:rPr lang="sv-S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tävlingsbestämmelser</a:t>
            </a: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(se nedan) räcker det med att föreningen skickat iväg ett betalningsuppdrag till sin bank (praxis är 5 minuter innan matchen startar) för att spelaren ska få tävla och vara försäkrad. </a:t>
            </a: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Detta gäller lördagar, söndagar eller vilken matchdag som helst på året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sv-SE" sz="1800" dirty="0">
                <a:effectLst/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§2 Spelarlicens 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/>
            <a:r>
              <a:rPr lang="sv-SE" sz="1800" dirty="0">
                <a:effectLst/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Förening ska anmäla licens för samtliga av föreningens spelare, inom av FS fastställda licenskategorier. Spelare ska vara licensierade för den förening de representerar i bindande match. Anmälan ska göras i av SIBF utsett IT- system och ska åtföljas av SIBF:s fastställd avgift. Spelarlicensen gäller för det spelår den utfärdas, </a:t>
            </a:r>
            <a:r>
              <a:rPr lang="sv-SE" sz="1800" b="1" dirty="0">
                <a:effectLst/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dock tidigast från datum för betalning.</a:t>
            </a:r>
            <a:r>
              <a:rPr lang="sv-SE" sz="1800" dirty="0">
                <a:effectLst/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Spelare är genom sin licensiering försäkrad i samband med sitt innebandyutövande i Sverige i enlighet med särskilt utfärdade försäkringsbestämmelser.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790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807" y="375375"/>
            <a:ext cx="587746" cy="77677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41143" y="256614"/>
            <a:ext cx="8835242" cy="708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sv-SE" sz="4000" b="1">
                <a:solidFill>
                  <a:srgbClr val="1F3F6C"/>
                </a:solidFill>
                <a:latin typeface="Montserrat" charset="0"/>
                <a:ea typeface="Montserrat" charset="0"/>
                <a:cs typeface="Montserrat" charset="0"/>
              </a:rPr>
              <a:t>Anmälningsförfarande </a:t>
            </a:r>
            <a:endParaRPr lang="sv-SE" sz="4000" dirty="0">
              <a:solidFill>
                <a:srgbClr val="1F3F6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741143" y="1075228"/>
            <a:ext cx="11450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C0E3013-88C1-4ED8-885D-04D0094CAB00}"/>
              </a:ext>
            </a:extLst>
          </p:cNvPr>
          <p:cNvSpPr txBox="1"/>
          <p:nvPr/>
        </p:nvSpPr>
        <p:spPr>
          <a:xfrm>
            <a:off x="685594" y="549771"/>
            <a:ext cx="1145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sv-SE" sz="2400">
                <a:latin typeface="Georgia" panose="02040502050405020303" pitchFamily="18" charset="0"/>
              </a:rPr>
            </a:br>
            <a:r>
              <a:rPr lang="sv-SE" sz="2400">
                <a:latin typeface="Georgia" panose="02040502050405020303" pitchFamily="18" charset="0"/>
              </a:rPr>
              <a:t> </a:t>
            </a:r>
            <a:endParaRPr lang="sv-SE" altLang="sv-SE" sz="2400" b="1" dirty="0">
              <a:latin typeface="Montserrat Ligh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22275AE-3061-4E5B-BC1E-CC100B025DC6}"/>
              </a:ext>
            </a:extLst>
          </p:cNvPr>
          <p:cNvSpPr txBox="1">
            <a:spLocks/>
          </p:cNvSpPr>
          <p:nvPr/>
        </p:nvSpPr>
        <p:spPr>
          <a:xfrm>
            <a:off x="741143" y="725308"/>
            <a:ext cx="11339761" cy="587607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v-SE" sz="2600" dirty="0"/>
          </a:p>
          <a:p>
            <a:pPr algn="l">
              <a:buFont typeface="Arial" panose="020B0604020202020204" pitchFamily="34" charset="0"/>
              <a:buBlip>
                <a:blip r:embed="rId4"/>
              </a:buBlip>
            </a:pPr>
            <a:r>
              <a:rPr lang="sv-SE" sz="2600" dirty="0"/>
              <a:t>Håll koll på hemsidan/</a:t>
            </a:r>
            <a:r>
              <a:rPr lang="sv-SE" sz="2600" dirty="0" err="1"/>
              <a:t>facebook</a:t>
            </a:r>
            <a:endParaRPr lang="sv-SE" sz="2600" dirty="0"/>
          </a:p>
          <a:p>
            <a:pPr algn="l">
              <a:buFont typeface="Arial" panose="020B0604020202020204" pitchFamily="34" charset="0"/>
              <a:buBlip>
                <a:blip r:embed="rId4"/>
              </a:buBlip>
            </a:pPr>
            <a:r>
              <a:rPr lang="sv-SE" sz="2600" dirty="0"/>
              <a:t>Anmäl antal lag inför respektive sammandrag, ca 14 dagar innan</a:t>
            </a:r>
          </a:p>
          <a:p>
            <a:pPr algn="l">
              <a:buFont typeface="Arial" panose="020B0604020202020204" pitchFamily="34" charset="0"/>
              <a:buBlip>
                <a:blip r:embed="rId4"/>
              </a:buBlip>
            </a:pPr>
            <a:r>
              <a:rPr lang="sv-SE" sz="2600" dirty="0"/>
              <a:t>Vill ni vara arrangör av sammandrag, </a:t>
            </a:r>
            <a:br>
              <a:rPr lang="sv-SE" sz="2600" dirty="0"/>
            </a:br>
            <a:r>
              <a:rPr lang="sv-SE" sz="2600" dirty="0"/>
              <a:t>    mejla intresse till peter.palander@innebandy.se </a:t>
            </a:r>
          </a:p>
          <a:p>
            <a:pPr algn="l">
              <a:buFont typeface="Arial" panose="020B0604020202020204" pitchFamily="34" charset="0"/>
              <a:buBlip>
                <a:blip r:embed="rId4"/>
              </a:buBlip>
            </a:pPr>
            <a:r>
              <a:rPr lang="sv-SE" sz="2600" dirty="0"/>
              <a:t>Datum som är bokade redan nu för sammandrag </a:t>
            </a:r>
            <a:br>
              <a:rPr lang="sv-SE" sz="2600" dirty="0"/>
            </a:br>
            <a:r>
              <a:rPr lang="sv-SE" sz="2600" dirty="0"/>
              <a:t>    13/11 Sundsvalls Sporthall – B-hallen (div 9)</a:t>
            </a:r>
            <a:br>
              <a:rPr lang="sv-SE" sz="2600" dirty="0"/>
            </a:br>
            <a:r>
              <a:rPr lang="sv-SE" sz="2600" dirty="0"/>
              <a:t>    26/11 Timrå sporthall (div 8)</a:t>
            </a:r>
            <a:br>
              <a:rPr lang="sv-SE" sz="2600" dirty="0"/>
            </a:br>
            <a:r>
              <a:rPr lang="sv-SE" sz="2600" dirty="0"/>
              <a:t>    </a:t>
            </a:r>
          </a:p>
          <a:p>
            <a:pPr algn="l"/>
            <a:r>
              <a:rPr lang="sv-SE" sz="2600" dirty="0"/>
              <a:t>    10/12 Landgren (div 8)</a:t>
            </a:r>
            <a:br>
              <a:rPr lang="sv-SE" sz="2600" dirty="0"/>
            </a:br>
            <a:r>
              <a:rPr lang="sv-SE" sz="2600" dirty="0"/>
              <a:t>    18/12 Timrå sporthall (div 9)</a:t>
            </a:r>
            <a:br>
              <a:rPr lang="sv-SE" sz="2600" dirty="0"/>
            </a:br>
            <a:r>
              <a:rPr lang="sv-SE" sz="2600" dirty="0"/>
              <a:t>    </a:t>
            </a:r>
            <a:br>
              <a:rPr lang="sv-SE" sz="2600" dirty="0"/>
            </a:br>
            <a:r>
              <a:rPr lang="sv-SE" sz="2600" dirty="0"/>
              <a:t>    26/11 </a:t>
            </a:r>
            <a:r>
              <a:rPr lang="sv-SE" sz="2600" dirty="0" err="1"/>
              <a:t>Nolaskolan</a:t>
            </a:r>
            <a:r>
              <a:rPr lang="sv-SE" sz="2600" dirty="0"/>
              <a:t> (div 8)</a:t>
            </a:r>
            <a:br>
              <a:rPr lang="sv-SE" sz="2600" dirty="0"/>
            </a:br>
            <a:r>
              <a:rPr lang="sv-SE" sz="2600" dirty="0"/>
              <a:t>    26/11 Husum (div 9)</a:t>
            </a:r>
          </a:p>
          <a:p>
            <a:pPr algn="l"/>
            <a:r>
              <a:rPr lang="sv-SE" sz="2600" dirty="0"/>
              <a:t>    (4/12 Husum div 8)</a:t>
            </a:r>
            <a:br>
              <a:rPr lang="sv-SE" sz="2600" dirty="0"/>
            </a:br>
            <a:r>
              <a:rPr lang="sv-SE" sz="2600" dirty="0"/>
              <a:t>    (4/12 </a:t>
            </a:r>
            <a:r>
              <a:rPr lang="sv-SE" sz="2600" dirty="0" err="1"/>
              <a:t>Nolaskolan</a:t>
            </a:r>
            <a:r>
              <a:rPr lang="sv-SE" sz="2600" dirty="0"/>
              <a:t> div 9)</a:t>
            </a:r>
            <a:br>
              <a:rPr lang="sv-SE" sz="2600" dirty="0"/>
            </a:br>
            <a:br>
              <a:rPr lang="sv-SE" sz="2600" dirty="0"/>
            </a:br>
            <a:endParaRPr lang="sv-SE" sz="2600" dirty="0"/>
          </a:p>
          <a:p>
            <a:pPr algn="l">
              <a:buFont typeface="Arial" panose="020B0604020202020204" pitchFamily="34" charset="0"/>
              <a:buBlip>
                <a:blip r:embed="rId4"/>
              </a:buBlip>
            </a:pPr>
            <a:r>
              <a:rPr lang="sv-SE" sz="2600" dirty="0"/>
              <a:t>Division 8 – födda 2013, rekommendation, födda 2012 får också vara med</a:t>
            </a:r>
          </a:p>
          <a:p>
            <a:pPr algn="l">
              <a:buFont typeface="Arial" panose="020B0604020202020204" pitchFamily="34" charset="0"/>
              <a:buBlip>
                <a:blip r:embed="rId4"/>
              </a:buBlip>
            </a:pPr>
            <a:r>
              <a:rPr lang="sv-SE" sz="2600" dirty="0"/>
              <a:t>Division 9 – födda 2014/2015</a:t>
            </a:r>
          </a:p>
          <a:p>
            <a:pPr algn="l">
              <a:buBlip>
                <a:blip r:embed="rId4"/>
              </a:buBlip>
            </a:pPr>
            <a:r>
              <a:rPr lang="sv-SE" sz="2600" dirty="0"/>
              <a:t>Kostnad – 400 kr per lag, max 800 kr för ett sammandrag oavsett hur många lag ni  </a:t>
            </a:r>
            <a:br>
              <a:rPr lang="sv-SE" sz="2600" dirty="0"/>
            </a:br>
            <a:r>
              <a:rPr lang="sv-SE" sz="2600" dirty="0"/>
              <a:t>    anmäler</a:t>
            </a:r>
          </a:p>
          <a:p>
            <a:pPr algn="l"/>
            <a:endParaRPr lang="sv-SE" sz="2600" dirty="0"/>
          </a:p>
          <a:p>
            <a:pPr algn="l"/>
            <a:endParaRPr lang="sv-SE" sz="2600" dirty="0"/>
          </a:p>
          <a:p>
            <a:pPr lvl="1" algn="l">
              <a:buFont typeface="Arial" panose="020B0604020202020204" pitchFamily="34" charset="0"/>
              <a:buBlip>
                <a:blip r:embed="rId4"/>
              </a:buBlip>
            </a:pPr>
            <a:endParaRPr lang="sv-SE" sz="2600" dirty="0"/>
          </a:p>
          <a:p>
            <a:pPr lvl="1" algn="l"/>
            <a:endParaRPr lang="sv-SE" sz="2600" dirty="0"/>
          </a:p>
          <a:p>
            <a:pPr algn="l"/>
            <a:endParaRPr lang="sv-SE" dirty="0"/>
          </a:p>
          <a:p>
            <a:pPr algn="l"/>
            <a:endParaRPr lang="sv-SE" dirty="0"/>
          </a:p>
          <a:p>
            <a:pPr algn="l"/>
            <a:endParaRPr lang="sv-SE" dirty="0"/>
          </a:p>
          <a:p>
            <a:pPr algn="l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239263C-40A5-4442-886C-E94797173CF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385" y="5496127"/>
            <a:ext cx="2271972" cy="99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011416-0493-4C6B-8C19-8CB62BE0E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b="1" dirty="0">
                <a:solidFill>
                  <a:srgbClr val="1F3F6C"/>
                </a:solidFill>
                <a:latin typeface="Montserrat" charset="0"/>
                <a:ea typeface="Montserrat" charset="0"/>
                <a:cs typeface="Montserrat" charset="0"/>
              </a:rPr>
              <a:t>Vill du vara arrangör av ett sammandrag </a:t>
            </a:r>
            <a:endParaRPr lang="sv-SE" sz="36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FD1E578-BFE9-4563-884F-C399CD75C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Anmäl ert intresse till kansliet. peter.palander@innebandy.se</a:t>
            </a:r>
          </a:p>
          <a:p>
            <a:r>
              <a:rPr lang="sv-SE" dirty="0"/>
              <a:t>Läs hur ett sammandrag fungerar:</a:t>
            </a:r>
            <a:br>
              <a:rPr lang="sv-SE" dirty="0"/>
            </a:br>
            <a:r>
              <a:rPr lang="sv-SE" dirty="0">
                <a:hlinkClick r:id="rId2"/>
              </a:rPr>
              <a:t>https://www.innebandy.se/media/15619/manual-sammandrag-ungdomsmatcher-2020_21.pdf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289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BD0198-C016-45A0-9216-198506A9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>
                <a:solidFill>
                  <a:srgbClr val="1F3F6C"/>
                </a:solidFill>
                <a:latin typeface="Montserrat" charset="0"/>
                <a:ea typeface="Montserrat" charset="0"/>
                <a:cs typeface="Montserrat" charset="0"/>
              </a:rPr>
              <a:t>Rekommendationer för övergångar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F9CD3F-DFE4-4908-B78A-1F77FCA0C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Inga förfrågningar direkt till spelare och föräldrar</a:t>
            </a:r>
          </a:p>
          <a:p>
            <a:r>
              <a:rPr lang="sv-SE" dirty="0"/>
              <a:t>Dialog med föreningarnas ordföranden tillsammans med lagens ledare</a:t>
            </a:r>
          </a:p>
          <a:p>
            <a:r>
              <a:rPr lang="sv-SE" dirty="0"/>
              <a:t>Viktigt att mottagande förening direkt hör av sig till spelarens nuvarande förening</a:t>
            </a:r>
          </a:p>
          <a:p>
            <a:r>
              <a:rPr lang="sv-SE" dirty="0"/>
              <a:t>Kommunikation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0541E55-CF01-4639-B4EF-A2F65B9EBA7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385" y="5496127"/>
            <a:ext cx="2271972" cy="997679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CFAB045E-96D6-4671-B5EB-921174393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807" y="375375"/>
            <a:ext cx="587746" cy="77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3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807" y="375375"/>
            <a:ext cx="587746" cy="77677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84218" y="375375"/>
            <a:ext cx="10852589" cy="695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sv-SE" sz="3600" b="1" dirty="0">
                <a:solidFill>
                  <a:srgbClr val="1F3F6C"/>
                </a:solidFill>
                <a:latin typeface="Montserrat" charset="0"/>
                <a:ea typeface="Montserrat" charset="0"/>
                <a:cs typeface="Montserrat" charset="0"/>
              </a:rPr>
              <a:t>Att tänka på domare: </a:t>
            </a:r>
            <a:endParaRPr lang="sv-SE" sz="2400" dirty="0">
              <a:solidFill>
                <a:srgbClr val="1F3F6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741143" y="1075228"/>
            <a:ext cx="11450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C0E3013-88C1-4ED8-885D-04D0094CAB00}"/>
              </a:ext>
            </a:extLst>
          </p:cNvPr>
          <p:cNvSpPr txBox="1"/>
          <p:nvPr/>
        </p:nvSpPr>
        <p:spPr>
          <a:xfrm>
            <a:off x="257918" y="1047742"/>
            <a:ext cx="1145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sv-SE" sz="2400" dirty="0">
                <a:latin typeface="Georgia" panose="02040502050405020303" pitchFamily="18" charset="0"/>
              </a:rPr>
            </a:br>
            <a:r>
              <a:rPr lang="sv-SE" sz="2400" dirty="0">
                <a:latin typeface="Georgia" panose="02040502050405020303" pitchFamily="18" charset="0"/>
              </a:rPr>
              <a:t> </a:t>
            </a:r>
            <a:endParaRPr lang="sv-SE" altLang="sv-SE" sz="2400" b="1" dirty="0">
              <a:latin typeface="Montserrat Ligh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22275AE-3061-4E5B-BC1E-CC100B025DC6}"/>
              </a:ext>
            </a:extLst>
          </p:cNvPr>
          <p:cNvSpPr txBox="1">
            <a:spLocks/>
          </p:cNvSpPr>
          <p:nvPr/>
        </p:nvSpPr>
        <p:spPr>
          <a:xfrm>
            <a:off x="343643" y="1349086"/>
            <a:ext cx="12382383" cy="5018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Blip>
                <a:blip r:embed="rId4"/>
              </a:buBlip>
            </a:pPr>
            <a:r>
              <a:rPr lang="sv-SE" sz="2600" dirty="0"/>
              <a:t>Föreningsdomare = Matchledare </a:t>
            </a:r>
          </a:p>
          <a:p>
            <a:pPr algn="l">
              <a:buBlip>
                <a:blip r:embed="rId4"/>
              </a:buBlip>
            </a:pPr>
            <a:r>
              <a:rPr lang="sv-SE" sz="2600" dirty="0"/>
              <a:t>Ni tillsätter domare, kolla i er förening vilka som är utbildade matchledare</a:t>
            </a:r>
            <a:br>
              <a:rPr lang="sv-SE" sz="2600" dirty="0"/>
            </a:br>
            <a:r>
              <a:rPr lang="sv-SE" sz="2600" dirty="0"/>
              <a:t>    i år utbildas spelare födda 2008  </a:t>
            </a:r>
            <a:br>
              <a:rPr lang="sv-SE" sz="2600" dirty="0"/>
            </a:br>
            <a:r>
              <a:rPr lang="sv-SE" sz="2600" dirty="0"/>
              <a:t>    Finns inga utbildade i er förening, se lista på övriga föreningars utbildade matchledare på      vår hemsida, </a:t>
            </a:r>
            <a:r>
              <a:rPr lang="sv-SE" sz="2600" dirty="0">
                <a:hlinkClick r:id="rId5"/>
              </a:rPr>
              <a:t>https://www.innebandy.se/vasternorrland/domare/kontaktlistor-domare/</a:t>
            </a:r>
            <a:r>
              <a:rPr lang="sv-SE" sz="2600" dirty="0"/>
              <a:t> i                    sista hand kontakta peter.palander@innebandy.se</a:t>
            </a:r>
          </a:p>
          <a:p>
            <a:pPr algn="l">
              <a:buBlip>
                <a:blip r:embed="rId4"/>
              </a:buBlip>
            </a:pPr>
            <a:r>
              <a:rPr lang="sv-SE" sz="2600" dirty="0"/>
              <a:t>Domarsituationen</a:t>
            </a:r>
          </a:p>
          <a:p>
            <a:pPr lvl="1" algn="l"/>
            <a:endParaRPr lang="sv-SE" sz="2600" dirty="0"/>
          </a:p>
          <a:p>
            <a:pPr lvl="1" algn="l"/>
            <a:endParaRPr lang="sv-SE" sz="2600" dirty="0"/>
          </a:p>
          <a:p>
            <a:pPr algn="l"/>
            <a:endParaRPr lang="sv-SE" dirty="0"/>
          </a:p>
          <a:p>
            <a:pPr algn="l"/>
            <a:endParaRPr lang="sv-SE" dirty="0"/>
          </a:p>
          <a:p>
            <a:pPr algn="l"/>
            <a:endParaRPr lang="sv-SE" dirty="0"/>
          </a:p>
          <a:p>
            <a:pPr algn="l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43CA7A4-BB65-41FD-A125-78B7A851588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385" y="5496127"/>
            <a:ext cx="2271972" cy="99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8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250D75-8FE8-4EAC-B086-F22C458AB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rgbClr val="1F3F6C"/>
                </a:solidFill>
                <a:latin typeface="Montserrat" charset="0"/>
                <a:ea typeface="Montserrat" charset="0"/>
                <a:cs typeface="Montserrat" charset="0"/>
              </a:rPr>
              <a:t>Betalning av domararvode:</a:t>
            </a:r>
            <a:br>
              <a:rPr lang="sv-SE" dirty="0">
                <a:solidFill>
                  <a:srgbClr val="1F3F6C"/>
                </a:solidFill>
                <a:latin typeface="Montserrat" charset="0"/>
                <a:ea typeface="Montserrat" charset="0"/>
                <a:cs typeface="Montserrat" charset="0"/>
              </a:rPr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559ACEF-A854-420E-8E28-89391CD90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0150"/>
            <a:ext cx="10515600" cy="4976813"/>
          </a:xfrm>
        </p:spPr>
        <p:txBody>
          <a:bodyPr>
            <a:normAutofit/>
          </a:bodyPr>
          <a:lstStyle/>
          <a:p>
            <a:pPr lvl="0"/>
            <a:r>
              <a:rPr lang="sv-SE" dirty="0"/>
              <a:t>Varje lag betalar 40 kr per match ni spelare till arrangören</a:t>
            </a:r>
          </a:p>
          <a:p>
            <a:pPr lvl="0"/>
            <a:r>
              <a:rPr lang="sv-SE" dirty="0"/>
              <a:t>Arrangören betalar domaren 80 kr/match</a:t>
            </a:r>
          </a:p>
          <a:p>
            <a:r>
              <a:rPr lang="sv-SE" dirty="0"/>
              <a:t>Arrangörskvitto lämnas av arrangören till betalande lag</a:t>
            </a:r>
          </a:p>
          <a:p>
            <a:pPr lvl="0"/>
            <a:r>
              <a:rPr lang="sv-SE" dirty="0"/>
              <a:t>Domaren ska skriva på ett domarkvitto som arrangören tillhandahåller.</a:t>
            </a:r>
          </a:p>
          <a:p>
            <a:pPr lvl="0"/>
            <a:r>
              <a:rPr lang="sv-SE" dirty="0"/>
              <a:t>Domarkvitto och arrangörskvitto finns på hemsidan </a:t>
            </a:r>
            <a:r>
              <a:rPr lang="sv-SE" dirty="0">
                <a:hlinkClick r:id="rId2"/>
              </a:rPr>
              <a:t>www.innebandy.se/vasternorrland</a:t>
            </a:r>
            <a:r>
              <a:rPr lang="sv-SE" dirty="0"/>
              <a:t> under rubriken domare. </a:t>
            </a:r>
          </a:p>
          <a:p>
            <a:pPr marL="0" lvl="0" indent="0">
              <a:buNone/>
            </a:pPr>
            <a:br>
              <a:rPr lang="sv-SE" dirty="0"/>
            </a:b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096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med rundade hörn 9"/>
          <p:cNvSpPr/>
          <p:nvPr/>
        </p:nvSpPr>
        <p:spPr>
          <a:xfrm>
            <a:off x="1780375" y="1271558"/>
            <a:ext cx="1800200" cy="123836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1905346" y="1333870"/>
            <a:ext cx="1709936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b="1" dirty="0">
                <a:latin typeface="Georgia" pitchFamily="18" charset="0"/>
              </a:rPr>
              <a:t>Utbildning &amp; utvecklings kommitteen</a:t>
            </a:r>
          </a:p>
          <a:p>
            <a:r>
              <a:rPr lang="sv-SE" sz="1100" dirty="0">
                <a:latin typeface="Georgia" pitchFamily="18" charset="0"/>
              </a:rPr>
              <a:t>Stina Norström (Ordf) Miriam Maul</a:t>
            </a:r>
          </a:p>
          <a:p>
            <a:r>
              <a:rPr lang="sv-SE" sz="1100" dirty="0">
                <a:latin typeface="Georgia" pitchFamily="18" charset="0"/>
              </a:rPr>
              <a:t>Palander (</a:t>
            </a:r>
            <a:r>
              <a:rPr lang="sv-SE" sz="1100" dirty="0" err="1">
                <a:latin typeface="Georgia" pitchFamily="18" charset="0"/>
              </a:rPr>
              <a:t>adj</a:t>
            </a:r>
            <a:r>
              <a:rPr lang="sv-SE" sz="1100" dirty="0">
                <a:latin typeface="Georgia" pitchFamily="18" charset="0"/>
              </a:rPr>
              <a:t>)</a:t>
            </a:r>
            <a:endParaRPr lang="sv-SE" sz="1100" i="1" dirty="0">
              <a:latin typeface="Georgia" pitchFamily="18" charset="0"/>
            </a:endParaRPr>
          </a:p>
          <a:p>
            <a:endParaRPr lang="sv-SE" sz="1100" i="1" dirty="0">
              <a:latin typeface="Georgia" pitchFamily="18" charset="0"/>
            </a:endParaRPr>
          </a:p>
        </p:txBody>
      </p:sp>
      <p:sp>
        <p:nvSpPr>
          <p:cNvPr id="11" name="Rektangel med rundade hörn 10"/>
          <p:cNvSpPr/>
          <p:nvPr/>
        </p:nvSpPr>
        <p:spPr>
          <a:xfrm>
            <a:off x="5792622" y="3115067"/>
            <a:ext cx="1800200" cy="10592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/>
          <p:cNvSpPr/>
          <p:nvPr/>
        </p:nvSpPr>
        <p:spPr>
          <a:xfrm>
            <a:off x="5862035" y="3158241"/>
            <a:ext cx="1565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100" b="1" dirty="0">
                <a:latin typeface="Georgia" pitchFamily="18" charset="0"/>
              </a:rPr>
              <a:t>Spelarutveckling</a:t>
            </a:r>
            <a:br>
              <a:rPr lang="sv-SE" sz="1100" b="1" dirty="0">
                <a:latin typeface="Georgia" pitchFamily="18" charset="0"/>
              </a:rPr>
            </a:br>
            <a:r>
              <a:rPr lang="sv-SE" sz="1100" dirty="0">
                <a:latin typeface="Georgia" pitchFamily="18" charset="0"/>
              </a:rPr>
              <a:t>Andreas Asp</a:t>
            </a:r>
          </a:p>
          <a:p>
            <a:r>
              <a:rPr lang="sv-SE" sz="1100" dirty="0">
                <a:latin typeface="Georgia" pitchFamily="18" charset="0"/>
              </a:rPr>
              <a:t>Peter Palander (</a:t>
            </a:r>
            <a:r>
              <a:rPr lang="sv-SE" sz="1100" dirty="0" err="1">
                <a:latin typeface="Georgia" pitchFamily="18" charset="0"/>
              </a:rPr>
              <a:t>adj</a:t>
            </a:r>
            <a:r>
              <a:rPr lang="sv-SE" sz="1100" dirty="0">
                <a:latin typeface="Georgia" pitchFamily="18" charset="0"/>
              </a:rPr>
              <a:t>)</a:t>
            </a:r>
            <a:br>
              <a:rPr lang="sv-SE" sz="1100" dirty="0">
                <a:latin typeface="Georgia" pitchFamily="18" charset="0"/>
              </a:rPr>
            </a:br>
            <a:endParaRPr lang="sv-SE" sz="1100" dirty="0">
              <a:latin typeface="Georgia" pitchFamily="18" charset="0"/>
            </a:endParaRPr>
          </a:p>
        </p:txBody>
      </p:sp>
      <p:sp>
        <p:nvSpPr>
          <p:cNvPr id="13" name="Rektangel med rundade hörn 12"/>
          <p:cNvSpPr/>
          <p:nvPr/>
        </p:nvSpPr>
        <p:spPr>
          <a:xfrm>
            <a:off x="3786697" y="1271660"/>
            <a:ext cx="1775852" cy="102346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b="1" dirty="0">
                <a:solidFill>
                  <a:schemeClr val="tx1"/>
                </a:solidFill>
                <a:latin typeface="Georgia" pitchFamily="18" charset="0"/>
              </a:rPr>
              <a:t>Regionala Domar kommittén</a:t>
            </a:r>
          </a:p>
          <a:p>
            <a:r>
              <a:rPr lang="sv-SE" sz="1100" b="1" dirty="0">
                <a:solidFill>
                  <a:schemeClr val="tx1"/>
                </a:solidFill>
                <a:latin typeface="Georgia" pitchFamily="18" charset="0"/>
              </a:rPr>
              <a:t>Maria Dahlin</a:t>
            </a:r>
            <a:br>
              <a:rPr lang="sv-SE" sz="1100" b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sv-SE" sz="1100" dirty="0">
                <a:solidFill>
                  <a:schemeClr val="tx1"/>
                </a:solidFill>
                <a:latin typeface="Georgia" pitchFamily="18" charset="0"/>
              </a:rPr>
              <a:t>Tomas Lindberg</a:t>
            </a:r>
            <a:br>
              <a:rPr lang="sv-SE" sz="1100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sv-SE" sz="1100" dirty="0">
                <a:solidFill>
                  <a:schemeClr val="tx1"/>
                </a:solidFill>
                <a:latin typeface="Georgia" pitchFamily="18" charset="0"/>
              </a:rPr>
              <a:t>Tommy Wallin</a:t>
            </a:r>
          </a:p>
          <a:p>
            <a:r>
              <a:rPr lang="sv-SE" sz="1100" dirty="0">
                <a:solidFill>
                  <a:schemeClr val="tx1"/>
                </a:solidFill>
                <a:latin typeface="Georgia" pitchFamily="18" charset="0"/>
              </a:rPr>
              <a:t>Göran Norberg</a:t>
            </a:r>
          </a:p>
        </p:txBody>
      </p:sp>
      <p:sp>
        <p:nvSpPr>
          <p:cNvPr id="14" name="Rektangel med rundade hörn 13"/>
          <p:cNvSpPr/>
          <p:nvPr/>
        </p:nvSpPr>
        <p:spPr>
          <a:xfrm>
            <a:off x="3748541" y="2403103"/>
            <a:ext cx="1800200" cy="107872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med rundade hörn 15"/>
          <p:cNvSpPr/>
          <p:nvPr/>
        </p:nvSpPr>
        <p:spPr>
          <a:xfrm>
            <a:off x="1764806" y="5000405"/>
            <a:ext cx="6145836" cy="16550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/>
          <p:cNvSpPr/>
          <p:nvPr/>
        </p:nvSpPr>
        <p:spPr>
          <a:xfrm>
            <a:off x="2048206" y="5103817"/>
            <a:ext cx="554461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100" b="1" dirty="0">
                <a:latin typeface="Georgia" pitchFamily="18" charset="0"/>
              </a:rPr>
              <a:t>Kansliet 		</a:t>
            </a:r>
          </a:p>
          <a:p>
            <a:r>
              <a:rPr lang="sv-SE" sz="1100" b="1" dirty="0">
                <a:latin typeface="Georgia" pitchFamily="18" charset="0"/>
              </a:rPr>
              <a:t>Peter Palander,  Kanslichef</a:t>
            </a:r>
          </a:p>
          <a:p>
            <a:r>
              <a:rPr lang="sv-SE" sz="1100" b="1" dirty="0">
                <a:latin typeface="Georgia" pitchFamily="18" charset="0"/>
              </a:rPr>
              <a:t>Per Pålsson, Administration</a:t>
            </a:r>
          </a:p>
          <a:p>
            <a:r>
              <a:rPr lang="sv-SE" sz="1100" b="1" dirty="0">
                <a:latin typeface="Georgia" pitchFamily="18" charset="0"/>
              </a:rPr>
              <a:t>Miriam Maul, utveckling, återstart</a:t>
            </a:r>
          </a:p>
          <a:p>
            <a:endParaRPr lang="sv-SE" sz="1100" b="1" dirty="0">
              <a:latin typeface="Georgia" pitchFamily="18" charset="0"/>
            </a:endParaRPr>
          </a:p>
          <a:p>
            <a:r>
              <a:rPr lang="sv-SE" sz="1100" b="1" dirty="0">
                <a:latin typeface="Georgia" pitchFamily="18" charset="0"/>
              </a:rPr>
              <a:t>Köpta tjänster:</a:t>
            </a:r>
            <a:br>
              <a:rPr lang="sv-SE" sz="1100" b="1" dirty="0">
                <a:latin typeface="Georgia" pitchFamily="18" charset="0"/>
              </a:rPr>
            </a:br>
            <a:r>
              <a:rPr lang="sv-SE" sz="1100" b="1" dirty="0" err="1">
                <a:latin typeface="Georgia" pitchFamily="18" charset="0"/>
              </a:rPr>
              <a:t>Redovis</a:t>
            </a:r>
            <a:r>
              <a:rPr lang="sv-SE" sz="1100" b="1" dirty="0">
                <a:latin typeface="Georgia" pitchFamily="18" charset="0"/>
              </a:rPr>
              <a:t> - bokföring</a:t>
            </a:r>
          </a:p>
          <a:p>
            <a:r>
              <a:rPr lang="sv-SE" sz="1100" b="1" dirty="0">
                <a:latin typeface="Georgia" pitchFamily="18" charset="0"/>
              </a:rPr>
              <a:t>Korpen Sundsvall- Administration</a:t>
            </a:r>
          </a:p>
          <a:p>
            <a:r>
              <a:rPr lang="sv-SE" sz="1100" b="1" dirty="0">
                <a:latin typeface="Georgia" pitchFamily="18" charset="0"/>
              </a:rPr>
              <a:t>ÖIB  - Administration av serier  	</a:t>
            </a:r>
          </a:p>
          <a:p>
            <a:endParaRPr lang="sv-SE" sz="1100" b="1" dirty="0">
              <a:latin typeface="Georgia" pitchFamily="18" charset="0"/>
            </a:endParaRPr>
          </a:p>
        </p:txBody>
      </p:sp>
      <p:sp>
        <p:nvSpPr>
          <p:cNvPr id="18" name="Rektangel med rundade hörn 17"/>
          <p:cNvSpPr/>
          <p:nvPr/>
        </p:nvSpPr>
        <p:spPr>
          <a:xfrm>
            <a:off x="1792417" y="156466"/>
            <a:ext cx="9705156" cy="936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  <a:latin typeface="Georgia" pitchFamily="18" charset="0"/>
              </a:rPr>
              <a:t>Styrelsen</a:t>
            </a:r>
          </a:p>
          <a:p>
            <a:pPr algn="ctr"/>
            <a:r>
              <a:rPr lang="sv-SE" sz="1600" dirty="0">
                <a:solidFill>
                  <a:schemeClr val="tx1"/>
                </a:solidFill>
                <a:latin typeface="Georgia" pitchFamily="18" charset="0"/>
              </a:rPr>
              <a:t>Stina Norström (ordf), Hans Ådahl (vice ordf), </a:t>
            </a:r>
            <a:br>
              <a:rPr lang="sv-SE" sz="1600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sv-SE" sz="1600" dirty="0">
                <a:solidFill>
                  <a:schemeClr val="tx1"/>
                </a:solidFill>
                <a:latin typeface="Georgia" pitchFamily="18" charset="0"/>
              </a:rPr>
              <a:t> Fredrik Karlsson, Maria Dahlin, Tommy Wallin, Karina Hedin, Marie Lindqvist, William Oldenborg </a:t>
            </a:r>
          </a:p>
        </p:txBody>
      </p:sp>
      <p:sp>
        <p:nvSpPr>
          <p:cNvPr id="19" name="Rektangel med rundade hörn 18"/>
          <p:cNvSpPr/>
          <p:nvPr/>
        </p:nvSpPr>
        <p:spPr>
          <a:xfrm>
            <a:off x="5715742" y="1292945"/>
            <a:ext cx="1908720" cy="16276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100" b="1" dirty="0">
                <a:solidFill>
                  <a:schemeClr val="tx1"/>
                </a:solidFill>
                <a:latin typeface="Georgia" pitchFamily="18" charset="0"/>
              </a:rPr>
              <a:t>Ungdomskommittén</a:t>
            </a:r>
            <a:br>
              <a:rPr lang="sv-SE" sz="1100" b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sv-SE" sz="1100" b="1" dirty="0">
                <a:solidFill>
                  <a:schemeClr val="tx1"/>
                </a:solidFill>
                <a:latin typeface="Georgia" pitchFamily="18" charset="0"/>
              </a:rPr>
              <a:t>Fredrik Karlsson</a:t>
            </a:r>
          </a:p>
          <a:p>
            <a:r>
              <a:rPr lang="sv-SE" sz="1100" dirty="0">
                <a:solidFill>
                  <a:schemeClr val="tx1"/>
                </a:solidFill>
                <a:latin typeface="Georgia" pitchFamily="18" charset="0"/>
              </a:rPr>
              <a:t>Sofie Gagnfors</a:t>
            </a:r>
            <a:br>
              <a:rPr lang="sv-SE" sz="1100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sv-SE" sz="1100" dirty="0">
                <a:solidFill>
                  <a:schemeClr val="tx1"/>
                </a:solidFill>
                <a:latin typeface="Georgia" pitchFamily="18" charset="0"/>
              </a:rPr>
              <a:t>Stefan Ekhaga</a:t>
            </a:r>
            <a:br>
              <a:rPr lang="sv-SE" sz="1100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sv-SE" sz="1100" dirty="0">
                <a:solidFill>
                  <a:schemeClr val="tx1"/>
                </a:solidFill>
                <a:latin typeface="Georgia" pitchFamily="18" charset="0"/>
              </a:rPr>
              <a:t>Henrik Ädel</a:t>
            </a:r>
          </a:p>
          <a:p>
            <a:r>
              <a:rPr lang="sv-SE" sz="1100">
                <a:solidFill>
                  <a:schemeClr val="tx1"/>
                </a:solidFill>
                <a:latin typeface="Georgia" pitchFamily="18" charset="0"/>
              </a:rPr>
              <a:t>Fredrik Söderlund</a:t>
            </a:r>
            <a:endParaRPr lang="sv-SE" sz="1100" dirty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sv-SE" sz="1100" dirty="0">
                <a:solidFill>
                  <a:schemeClr val="tx1"/>
                </a:solidFill>
                <a:latin typeface="Georgia" pitchFamily="18" charset="0"/>
              </a:rPr>
              <a:t>Peter Palander (</a:t>
            </a:r>
            <a:r>
              <a:rPr lang="sv-SE" sz="1100" dirty="0" err="1">
                <a:solidFill>
                  <a:schemeClr val="tx1"/>
                </a:solidFill>
                <a:latin typeface="Georgia" pitchFamily="18" charset="0"/>
              </a:rPr>
              <a:t>adj</a:t>
            </a:r>
            <a:r>
              <a:rPr lang="sv-SE" sz="1100" dirty="0">
                <a:solidFill>
                  <a:schemeClr val="tx1"/>
                </a:solidFill>
                <a:latin typeface="Georgia" pitchFamily="18" charset="0"/>
              </a:rPr>
              <a:t>)</a:t>
            </a:r>
          </a:p>
        </p:txBody>
      </p:sp>
      <p:sp>
        <p:nvSpPr>
          <p:cNvPr id="20" name="Rektangel 19"/>
          <p:cNvSpPr/>
          <p:nvPr/>
        </p:nvSpPr>
        <p:spPr>
          <a:xfrm>
            <a:off x="3924819" y="2465516"/>
            <a:ext cx="16514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100" b="1" dirty="0">
                <a:latin typeface="Georgia" pitchFamily="18" charset="0"/>
              </a:rPr>
              <a:t>LDK Sundsvall</a:t>
            </a:r>
            <a:br>
              <a:rPr lang="sv-SE" sz="1100" dirty="0">
                <a:latin typeface="Georgia" pitchFamily="18" charset="0"/>
              </a:rPr>
            </a:br>
            <a:endParaRPr lang="sv-SE" sz="1100" dirty="0">
              <a:latin typeface="Georgia" pitchFamily="18" charset="0"/>
            </a:endParaRPr>
          </a:p>
        </p:txBody>
      </p:sp>
      <p:sp>
        <p:nvSpPr>
          <p:cNvPr id="21" name="Rektangel med rundade hörn 20"/>
          <p:cNvSpPr/>
          <p:nvPr/>
        </p:nvSpPr>
        <p:spPr>
          <a:xfrm>
            <a:off x="3744127" y="3633239"/>
            <a:ext cx="1800200" cy="12383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ektangel 21"/>
          <p:cNvSpPr/>
          <p:nvPr/>
        </p:nvSpPr>
        <p:spPr>
          <a:xfrm>
            <a:off x="3897271" y="3672519"/>
            <a:ext cx="149391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100" b="1" dirty="0">
                <a:latin typeface="Georgia" pitchFamily="18" charset="0"/>
              </a:rPr>
              <a:t>LDK Ö-vik</a:t>
            </a:r>
            <a:br>
              <a:rPr lang="sv-SE" sz="1100" b="1" dirty="0">
                <a:latin typeface="Georgia" pitchFamily="18" charset="0"/>
              </a:rPr>
            </a:br>
            <a:r>
              <a:rPr lang="sv-SE" sz="1100" dirty="0">
                <a:latin typeface="Georgia" pitchFamily="18" charset="0"/>
              </a:rPr>
              <a:t>Mikael Körning</a:t>
            </a:r>
            <a:br>
              <a:rPr lang="sv-SE" sz="1100" dirty="0">
                <a:latin typeface="Georgia" pitchFamily="18" charset="0"/>
              </a:rPr>
            </a:br>
            <a:r>
              <a:rPr lang="sv-SE" sz="1100" dirty="0">
                <a:latin typeface="Georgia" pitchFamily="18" charset="0"/>
              </a:rPr>
              <a:t>Maria Dahlin</a:t>
            </a:r>
          </a:p>
          <a:p>
            <a:r>
              <a:rPr lang="sv-SE" sz="1100" dirty="0">
                <a:latin typeface="Georgia" pitchFamily="18" charset="0"/>
              </a:rPr>
              <a:t>Matilda </a:t>
            </a:r>
            <a:r>
              <a:rPr lang="sv-SE" sz="1100" dirty="0" err="1">
                <a:latin typeface="Georgia" pitchFamily="18" charset="0"/>
              </a:rPr>
              <a:t>Öhlén</a:t>
            </a:r>
            <a:endParaRPr lang="sv-SE" sz="1100" dirty="0">
              <a:latin typeface="Georgia" pitchFamily="18" charset="0"/>
            </a:endParaRPr>
          </a:p>
          <a:p>
            <a:r>
              <a:rPr lang="sv-SE" sz="1100" dirty="0">
                <a:latin typeface="Georgia" pitchFamily="18" charset="0"/>
              </a:rPr>
              <a:t>Isac </a:t>
            </a:r>
            <a:r>
              <a:rPr lang="sv-SE" sz="1100" dirty="0" err="1">
                <a:latin typeface="Georgia" pitchFamily="18" charset="0"/>
              </a:rPr>
              <a:t>Rönkä</a:t>
            </a:r>
            <a:endParaRPr lang="sv-SE" sz="1100" dirty="0">
              <a:latin typeface="Georgia" pitchFamily="18" charset="0"/>
            </a:endParaRPr>
          </a:p>
        </p:txBody>
      </p:sp>
      <p:sp>
        <p:nvSpPr>
          <p:cNvPr id="23" name="Rektangel med rundade hörn 22"/>
          <p:cNvSpPr/>
          <p:nvPr/>
        </p:nvSpPr>
        <p:spPr>
          <a:xfrm>
            <a:off x="9912424" y="1238121"/>
            <a:ext cx="1908720" cy="132614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100" b="1" dirty="0">
                <a:solidFill>
                  <a:schemeClr val="tx1"/>
                </a:solidFill>
                <a:latin typeface="Georgia" pitchFamily="18" charset="0"/>
              </a:rPr>
              <a:t>Seniorkommittén</a:t>
            </a:r>
            <a:br>
              <a:rPr lang="sv-SE" sz="1100" b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sv-SE" sz="1100" b="1" dirty="0">
                <a:solidFill>
                  <a:schemeClr val="tx1"/>
                </a:solidFill>
                <a:latin typeface="Georgia" pitchFamily="18" charset="0"/>
              </a:rPr>
              <a:t>Hans Ådahl </a:t>
            </a:r>
          </a:p>
          <a:p>
            <a:r>
              <a:rPr lang="sv-SE" sz="1100" dirty="0">
                <a:solidFill>
                  <a:schemeClr val="tx1"/>
                </a:solidFill>
                <a:latin typeface="Georgia" pitchFamily="18" charset="0"/>
              </a:rPr>
              <a:t>Björn Arkad</a:t>
            </a:r>
          </a:p>
          <a:p>
            <a:r>
              <a:rPr lang="sv-SE" sz="1100" dirty="0">
                <a:solidFill>
                  <a:schemeClr val="tx1"/>
                </a:solidFill>
                <a:latin typeface="Georgia" pitchFamily="18" charset="0"/>
              </a:rPr>
              <a:t>Tommy Häggström</a:t>
            </a:r>
          </a:p>
          <a:p>
            <a:r>
              <a:rPr lang="sv-SE" sz="1100" dirty="0">
                <a:solidFill>
                  <a:schemeClr val="tx1"/>
                </a:solidFill>
                <a:latin typeface="Georgia" pitchFamily="18" charset="0"/>
              </a:rPr>
              <a:t>Susanne Rönnberg</a:t>
            </a:r>
          </a:p>
          <a:p>
            <a:r>
              <a:rPr lang="sv-SE" sz="1100" dirty="0">
                <a:solidFill>
                  <a:schemeClr val="tx1"/>
                </a:solidFill>
                <a:latin typeface="Georgia" pitchFamily="18" charset="0"/>
              </a:rPr>
              <a:t>Mikael Vågeteg</a:t>
            </a:r>
          </a:p>
          <a:p>
            <a:r>
              <a:rPr lang="sv-SE" sz="1100" dirty="0">
                <a:solidFill>
                  <a:schemeClr val="tx1"/>
                </a:solidFill>
                <a:latin typeface="Georgia" pitchFamily="18" charset="0"/>
              </a:rPr>
              <a:t>Peter Palander (</a:t>
            </a:r>
            <a:r>
              <a:rPr lang="sv-SE" sz="1100" dirty="0" err="1">
                <a:solidFill>
                  <a:schemeClr val="tx1"/>
                </a:solidFill>
                <a:latin typeface="Georgia" pitchFamily="18" charset="0"/>
              </a:rPr>
              <a:t>adj</a:t>
            </a:r>
            <a:r>
              <a:rPr lang="sv-SE" sz="1100" dirty="0">
                <a:solidFill>
                  <a:schemeClr val="tx1"/>
                </a:solidFill>
                <a:latin typeface="Georgia" pitchFamily="18" charset="0"/>
              </a:rPr>
              <a:t>)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8704961" y="3749787"/>
            <a:ext cx="320363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Vill du vara med och utveckla vårt förbund och innebandyn i Västernorrland ?</a:t>
            </a:r>
          </a:p>
          <a:p>
            <a:endParaRPr lang="sv-SE" dirty="0"/>
          </a:p>
          <a:p>
            <a:r>
              <a:rPr lang="sv-SE" dirty="0"/>
              <a:t>Vi är ett distrikt och utvecklas tillsammans</a:t>
            </a:r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794B3A53-6A86-4CA9-A5BF-AAC598DD3E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5636899"/>
            <a:ext cx="2179063" cy="965985"/>
          </a:xfrm>
          <a:prstGeom prst="rect">
            <a:avLst/>
          </a:prstGeom>
        </p:spPr>
      </p:pic>
      <p:sp>
        <p:nvSpPr>
          <p:cNvPr id="33" name="Rektangel med rundade hörn 10">
            <a:extLst>
              <a:ext uri="{FF2B5EF4-FFF2-40B4-BE49-F238E27FC236}">
                <a16:creationId xmlns:a16="http://schemas.microsoft.com/office/drawing/2014/main" id="{10F4D3F5-E8AD-437C-96F5-19619B6F5B5B}"/>
              </a:ext>
            </a:extLst>
          </p:cNvPr>
          <p:cNvSpPr/>
          <p:nvPr/>
        </p:nvSpPr>
        <p:spPr>
          <a:xfrm>
            <a:off x="7744727" y="1316791"/>
            <a:ext cx="1920467" cy="16312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4F716167-4D05-49CC-B280-AB16CD928A81}"/>
              </a:ext>
            </a:extLst>
          </p:cNvPr>
          <p:cNvSpPr/>
          <p:nvPr/>
        </p:nvSpPr>
        <p:spPr>
          <a:xfrm>
            <a:off x="7871692" y="1387231"/>
            <a:ext cx="177685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100" b="1" dirty="0">
                <a:latin typeface="Georgia" pitchFamily="18" charset="0"/>
              </a:rPr>
              <a:t>Hallgruppen</a:t>
            </a:r>
            <a:br>
              <a:rPr lang="sv-SE" sz="1100" b="1" dirty="0">
                <a:latin typeface="Georgia" pitchFamily="18" charset="0"/>
              </a:rPr>
            </a:br>
            <a:r>
              <a:rPr lang="sv-SE" sz="1100" b="1" dirty="0">
                <a:latin typeface="Georgia" pitchFamily="18" charset="0"/>
              </a:rPr>
              <a:t>Stina Norström</a:t>
            </a:r>
            <a:br>
              <a:rPr lang="sv-SE" sz="1100" b="1" dirty="0">
                <a:latin typeface="Georgia" pitchFamily="18" charset="0"/>
              </a:rPr>
            </a:br>
            <a:r>
              <a:rPr lang="sv-SE" sz="1100" dirty="0">
                <a:latin typeface="Georgia" pitchFamily="18" charset="0"/>
              </a:rPr>
              <a:t>Patrik Callhammar</a:t>
            </a:r>
            <a:br>
              <a:rPr lang="sv-SE" sz="1100" dirty="0">
                <a:latin typeface="Georgia" pitchFamily="18" charset="0"/>
              </a:rPr>
            </a:br>
            <a:r>
              <a:rPr lang="sv-SE" sz="1100" dirty="0">
                <a:latin typeface="Georgia" pitchFamily="18" charset="0"/>
              </a:rPr>
              <a:t>Helen Hedblom</a:t>
            </a:r>
          </a:p>
          <a:p>
            <a:r>
              <a:rPr lang="sv-SE" sz="1100" dirty="0">
                <a:latin typeface="Georgia" pitchFamily="18" charset="0"/>
              </a:rPr>
              <a:t>Patrik Norlander</a:t>
            </a:r>
            <a:br>
              <a:rPr lang="sv-SE" sz="1100" dirty="0">
                <a:latin typeface="Georgia" pitchFamily="18" charset="0"/>
              </a:rPr>
            </a:br>
            <a:r>
              <a:rPr lang="sv-SE" sz="1100" dirty="0">
                <a:latin typeface="Georgia" pitchFamily="18" charset="0"/>
              </a:rPr>
              <a:t>Stefan Sundquist</a:t>
            </a:r>
          </a:p>
          <a:p>
            <a:r>
              <a:rPr lang="sv-SE" sz="1100" dirty="0">
                <a:latin typeface="Georgia" pitchFamily="18" charset="0"/>
              </a:rPr>
              <a:t>Tommy Häggström</a:t>
            </a:r>
          </a:p>
          <a:p>
            <a:r>
              <a:rPr lang="sv-SE" sz="1100" dirty="0">
                <a:latin typeface="Georgia" pitchFamily="18" charset="0"/>
              </a:rPr>
              <a:t>Peter Palander (</a:t>
            </a:r>
            <a:r>
              <a:rPr lang="sv-SE" sz="1100" dirty="0" err="1">
                <a:latin typeface="Georgia" pitchFamily="18" charset="0"/>
              </a:rPr>
              <a:t>adj</a:t>
            </a:r>
            <a:r>
              <a:rPr lang="sv-SE" sz="1100" dirty="0">
                <a:latin typeface="Georgia" pitchFamily="18" charset="0"/>
              </a:rPr>
              <a:t>)</a:t>
            </a:r>
          </a:p>
          <a:p>
            <a:br>
              <a:rPr lang="sv-SE" sz="1100" dirty="0">
                <a:latin typeface="Georgia" pitchFamily="18" charset="0"/>
              </a:rPr>
            </a:br>
            <a:endParaRPr lang="sv-SE" sz="11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807" y="375375"/>
            <a:ext cx="587746" cy="77677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41143" y="256614"/>
            <a:ext cx="8835242" cy="708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sv-SE" sz="4000" b="1" dirty="0">
                <a:solidFill>
                  <a:srgbClr val="1F3F6C"/>
                </a:solidFill>
                <a:latin typeface="Montserrat" charset="0"/>
                <a:ea typeface="Montserrat" charset="0"/>
                <a:cs typeface="Montserrat" charset="0"/>
              </a:rPr>
              <a:t>Matchvärdar:</a:t>
            </a:r>
            <a:endParaRPr lang="sv-SE" sz="4000" dirty="0">
              <a:solidFill>
                <a:srgbClr val="1F3F6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741143" y="1075228"/>
            <a:ext cx="11450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C0E3013-88C1-4ED8-885D-04D0094CAB00}"/>
              </a:ext>
            </a:extLst>
          </p:cNvPr>
          <p:cNvSpPr txBox="1"/>
          <p:nvPr/>
        </p:nvSpPr>
        <p:spPr>
          <a:xfrm>
            <a:off x="273696" y="1092186"/>
            <a:ext cx="1145085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Blip>
                <a:blip r:embed="rId4"/>
              </a:buBlip>
            </a:pPr>
            <a:r>
              <a:rPr lang="sv-SE" sz="3200" dirty="0"/>
              <a:t>Västar och informationsblad</a:t>
            </a:r>
          </a:p>
          <a:p>
            <a:pPr lvl="1">
              <a:buBlip>
                <a:blip r:embed="rId4"/>
              </a:buBlip>
            </a:pPr>
            <a:r>
              <a:rPr lang="sv-SE" sz="3200" dirty="0"/>
              <a:t>2 matchvärdar/sammandrag</a:t>
            </a:r>
          </a:p>
          <a:p>
            <a:pPr lvl="1">
              <a:buBlip>
                <a:blip r:embed="rId4"/>
              </a:buBlip>
            </a:pPr>
            <a:r>
              <a:rPr lang="sv-SE" sz="3200" dirty="0"/>
              <a:t>Matchvärden ska kolla ledarlicenser gäller from 1 november</a:t>
            </a:r>
          </a:p>
          <a:p>
            <a:pPr lvl="1">
              <a:buBlip>
                <a:blip r:embed="rId4"/>
              </a:buBlip>
            </a:pPr>
            <a:r>
              <a:rPr lang="sv-SE" sz="3200" dirty="0"/>
              <a:t>Tänk på att utse ”rätt” matchvärd, gärna samma person</a:t>
            </a:r>
            <a:br>
              <a:rPr lang="sv-SE" sz="3200" dirty="0"/>
            </a:br>
            <a:r>
              <a:rPr lang="sv-SE" sz="3200" dirty="0"/>
              <a:t>    Vad är viktigt att tänka på:</a:t>
            </a:r>
            <a:br>
              <a:rPr lang="sv-SE" sz="3200" dirty="0"/>
            </a:br>
            <a:r>
              <a:rPr lang="sv-SE" sz="3200" dirty="0"/>
              <a:t>    mottagandet av domarna och lagen, stäm av emellanåt hur</a:t>
            </a:r>
            <a:br>
              <a:rPr lang="sv-SE" sz="3200" dirty="0"/>
            </a:br>
            <a:r>
              <a:rPr lang="sv-SE" sz="3200" dirty="0"/>
              <a:t>    det fungerar för domare, ledare och spelare</a:t>
            </a:r>
          </a:p>
          <a:p>
            <a:pPr lvl="1">
              <a:buBlip>
                <a:blip r:embed="rId4"/>
              </a:buBlip>
            </a:pPr>
            <a:r>
              <a:rPr lang="sv-SE" sz="3200" dirty="0">
                <a:hlinkClick r:id="rId5"/>
              </a:rPr>
              <a:t>https://www.youtube.com/watch?v=kSAKfSrZwUI</a:t>
            </a:r>
            <a:r>
              <a:rPr lang="sv-SE" sz="3200" dirty="0"/>
              <a:t> </a:t>
            </a:r>
          </a:p>
          <a:p>
            <a:pPr lvl="1">
              <a:buBlip>
                <a:blip r:embed="rId4"/>
              </a:buBlip>
            </a:pPr>
            <a:r>
              <a:rPr lang="sv-SE" sz="3200" dirty="0"/>
              <a:t>Ge oss feedback, mejla </a:t>
            </a:r>
            <a:r>
              <a:rPr lang="sv-SE" sz="3200" dirty="0">
                <a:hlinkClick r:id="rId6"/>
              </a:rPr>
              <a:t>peter.palander@innebandy.se</a:t>
            </a:r>
            <a:r>
              <a:rPr lang="sv-SE" sz="3200" dirty="0"/>
              <a:t> </a:t>
            </a:r>
            <a:br>
              <a:rPr lang="sv-SE" sz="3200" dirty="0"/>
            </a:br>
            <a:r>
              <a:rPr lang="sv-SE" sz="3200" dirty="0"/>
              <a:t>   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22275AE-3061-4E5B-BC1E-CC100B025DC6}"/>
              </a:ext>
            </a:extLst>
          </p:cNvPr>
          <p:cNvSpPr txBox="1">
            <a:spLocks/>
          </p:cNvSpPr>
          <p:nvPr/>
        </p:nvSpPr>
        <p:spPr>
          <a:xfrm>
            <a:off x="741143" y="1306060"/>
            <a:ext cx="11339761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v-SE" sz="2600" dirty="0"/>
          </a:p>
          <a:p>
            <a:pPr lvl="1" algn="l"/>
            <a:endParaRPr lang="sv-SE" sz="2600" dirty="0"/>
          </a:p>
          <a:p>
            <a:pPr lvl="1" algn="l"/>
            <a:endParaRPr lang="sv-SE" sz="2600" dirty="0"/>
          </a:p>
          <a:p>
            <a:pPr algn="l"/>
            <a:endParaRPr lang="sv-SE" dirty="0"/>
          </a:p>
          <a:p>
            <a:pPr algn="l"/>
            <a:endParaRPr lang="sv-SE" dirty="0"/>
          </a:p>
          <a:p>
            <a:pPr algn="l"/>
            <a:br>
              <a:rPr lang="sv-SE" dirty="0"/>
            </a:b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D13548D-3596-4D34-B65F-B3B65A8ACC3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129" y="5629606"/>
            <a:ext cx="2271972" cy="99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1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A099C4EE-420F-405E-8AFC-7D8D3198A91E}"/>
              </a:ext>
            </a:extLst>
          </p:cNvPr>
          <p:cNvSpPr txBox="1"/>
          <p:nvPr/>
        </p:nvSpPr>
        <p:spPr>
          <a:xfrm>
            <a:off x="595205" y="196886"/>
            <a:ext cx="10444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rgbClr val="0070C0"/>
                </a:solidFill>
                <a:latin typeface="Montserrat"/>
                <a:ea typeface="Permanent Marker" panose="02000000000000000000" pitchFamily="2" charset="0"/>
              </a:rPr>
              <a:t>Svenska Innebandyförbundets utbildningar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75C94C3E-50BF-47D4-9E1A-A9C1E75560EF}"/>
              </a:ext>
            </a:extLst>
          </p:cNvPr>
          <p:cNvSpPr txBox="1"/>
          <p:nvPr/>
        </p:nvSpPr>
        <p:spPr>
          <a:xfrm>
            <a:off x="638118" y="989523"/>
            <a:ext cx="9129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0070C0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Grundutbildning</a:t>
            </a: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AB1E477F-172B-45EE-9405-C9EEEB08E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807" y="375375"/>
            <a:ext cx="587746" cy="776770"/>
          </a:xfrm>
          <a:prstGeom prst="rect">
            <a:avLst/>
          </a:prstGeom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603C1F90-F934-4245-8B4F-A09BB1B091C4}"/>
              </a:ext>
            </a:extLst>
          </p:cNvPr>
          <p:cNvSpPr txBox="1"/>
          <p:nvPr/>
        </p:nvSpPr>
        <p:spPr>
          <a:xfrm>
            <a:off x="638118" y="2844832"/>
            <a:ext cx="7719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0070C0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Steg 1, grön, blå och röd</a:t>
            </a:r>
            <a:br>
              <a:rPr lang="sv-SE" sz="2400" dirty="0">
                <a:solidFill>
                  <a:srgbClr val="0070C0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</a:br>
            <a:r>
              <a:rPr lang="sv-SE" sz="2400" dirty="0">
                <a:solidFill>
                  <a:srgbClr val="0070C0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Du måste ha gått GU för att få gå Steg 1  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1F61A808-91E0-4F32-9A98-7A9D86D7AD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07" y="1425289"/>
            <a:ext cx="499069" cy="544439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537013F7-D1A4-4949-99B2-49030873DB51}"/>
              </a:ext>
            </a:extLst>
          </p:cNvPr>
          <p:cNvSpPr/>
          <p:nvPr/>
        </p:nvSpPr>
        <p:spPr>
          <a:xfrm>
            <a:off x="1447686" y="1472146"/>
            <a:ext cx="597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0070C0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3 timmar, förberedelse krävs, kod skickas ut i förväg i kallelsen</a:t>
            </a:r>
            <a:endParaRPr lang="sv-SE" dirty="0"/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939BDD03-281E-4855-BA09-15A1E3FFEB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08" y="1990023"/>
            <a:ext cx="499069" cy="544439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8242D7C5-76EC-4257-8E22-14E22E087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06" y="4123171"/>
            <a:ext cx="499069" cy="544439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CB6E9CC1-D012-4C6D-96B3-2E99167FCAD8}"/>
              </a:ext>
            </a:extLst>
          </p:cNvPr>
          <p:cNvSpPr/>
          <p:nvPr/>
        </p:nvSpPr>
        <p:spPr>
          <a:xfrm>
            <a:off x="1447686" y="2060813"/>
            <a:ext cx="7655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0070C0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Svensk Idrott och Svensk Innebandy, Svensk Innebandys utvecklingsmodell (SIU)</a:t>
            </a:r>
            <a:br>
              <a:rPr lang="sv-SE" dirty="0">
                <a:solidFill>
                  <a:srgbClr val="0070C0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</a:br>
            <a:r>
              <a:rPr lang="sv-SE" dirty="0">
                <a:solidFill>
                  <a:srgbClr val="0070C0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Ledarskap, spelet och träningen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A3259B63-DE8E-4F9C-8B88-A07D12F05A89}"/>
              </a:ext>
            </a:extLst>
          </p:cNvPr>
          <p:cNvSpPr/>
          <p:nvPr/>
        </p:nvSpPr>
        <p:spPr>
          <a:xfrm>
            <a:off x="1447686" y="4123171"/>
            <a:ext cx="7889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0070C0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Förberedelse krävs, kod till utbildningsportalen skickas ut i samband med kallelsen</a:t>
            </a:r>
            <a:br>
              <a:rPr lang="sv-SE" dirty="0">
                <a:solidFill>
                  <a:srgbClr val="0070C0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</a:br>
            <a:r>
              <a:rPr lang="sv-SE" dirty="0">
                <a:solidFill>
                  <a:srgbClr val="0070C0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Två kvällar kl. 16.30  - 21.30 + två timmar praktik eller en helgdag kl. 9.00 – 17.00</a:t>
            </a:r>
            <a:br>
              <a:rPr lang="sv-SE" dirty="0">
                <a:solidFill>
                  <a:srgbClr val="0070C0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</a:br>
            <a:endParaRPr lang="sv-SE" i="1" dirty="0"/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FCF25129-301C-4681-8B55-B55487B927A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971" y="5750584"/>
            <a:ext cx="2271972" cy="997679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504C85D4-B7F6-4051-99C5-7C740F790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78" y="5420340"/>
            <a:ext cx="499069" cy="660368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F3F6A9A7-58D6-470D-BD69-AAF9821D683D}"/>
              </a:ext>
            </a:extLst>
          </p:cNvPr>
          <p:cNvSpPr/>
          <p:nvPr/>
        </p:nvSpPr>
        <p:spPr>
          <a:xfrm>
            <a:off x="1447684" y="5514184"/>
            <a:ext cx="7952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0070C0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Utbildningsmaterialet text, filmer, </a:t>
            </a:r>
            <a:r>
              <a:rPr lang="sv-SE" dirty="0" err="1">
                <a:solidFill>
                  <a:srgbClr val="0070C0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webinarium</a:t>
            </a:r>
            <a:r>
              <a:rPr lang="sv-SE" dirty="0">
                <a:solidFill>
                  <a:srgbClr val="0070C0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 och övningsbank till respektive nivå</a:t>
            </a:r>
            <a:r>
              <a:rPr lang="sv-SE" dirty="0"/>
              <a:t> </a:t>
            </a:r>
          </a:p>
          <a:p>
            <a:endParaRPr lang="sv-SE" i="1" dirty="0"/>
          </a:p>
        </p:txBody>
      </p:sp>
      <p:pic>
        <p:nvPicPr>
          <p:cNvPr id="28" name="Bildobjekt 27">
            <a:extLst>
              <a:ext uri="{FF2B5EF4-FFF2-40B4-BE49-F238E27FC236}">
                <a16:creationId xmlns:a16="http://schemas.microsoft.com/office/drawing/2014/main" id="{3284C3B0-74A1-47EB-896F-7CEB512F3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06" y="4781274"/>
            <a:ext cx="499069" cy="544439"/>
          </a:xfrm>
          <a:prstGeom prst="rect">
            <a:avLst/>
          </a:prstGeom>
        </p:spPr>
      </p:pic>
      <p:sp>
        <p:nvSpPr>
          <p:cNvPr id="29" name="Rektangel 28">
            <a:extLst>
              <a:ext uri="{FF2B5EF4-FFF2-40B4-BE49-F238E27FC236}">
                <a16:creationId xmlns:a16="http://schemas.microsoft.com/office/drawing/2014/main" id="{2CB8485A-7D5E-4621-8AE3-4B9F23176884}"/>
              </a:ext>
            </a:extLst>
          </p:cNvPr>
          <p:cNvSpPr/>
          <p:nvPr/>
        </p:nvSpPr>
        <p:spPr>
          <a:xfrm>
            <a:off x="1447685" y="4836010"/>
            <a:ext cx="63689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0070C0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Teori och praktik - Ledarskap, Spelet Innebandy och </a:t>
            </a:r>
            <a:r>
              <a:rPr lang="sv-SE" dirty="0" err="1">
                <a:solidFill>
                  <a:srgbClr val="0070C0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Innebandyfys</a:t>
            </a:r>
            <a:r>
              <a:rPr lang="sv-SE" dirty="0"/>
              <a:t> </a:t>
            </a:r>
          </a:p>
          <a:p>
            <a:r>
              <a:rPr lang="sv-SE" dirty="0"/>
              <a:t> </a:t>
            </a:r>
          </a:p>
          <a:p>
            <a:endParaRPr lang="sv-SE" i="1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41B8719-A629-4486-8F7B-0A191524317B}"/>
              </a:ext>
            </a:extLst>
          </p:cNvPr>
          <p:cNvSpPr/>
          <p:nvPr/>
        </p:nvSpPr>
        <p:spPr>
          <a:xfrm>
            <a:off x="595205" y="6098960"/>
            <a:ext cx="101491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solidFill>
                  <a:srgbClr val="0070C0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Finns på hemsida under fliken utbildningar</a:t>
            </a:r>
          </a:p>
          <a:p>
            <a:r>
              <a:rPr lang="sv-SE" dirty="0">
                <a:hlinkClick r:id="rId6"/>
              </a:rPr>
              <a:t>https://innebandy.se/vasternorrland/tranare-startsida/ga-en-utbildning/aktuella-utbildningar/</a:t>
            </a:r>
            <a:endParaRPr lang="sv-SE" dirty="0">
              <a:solidFill>
                <a:srgbClr val="0070C0"/>
              </a:solidFill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C6A42BE-44FE-43AB-ABCC-1C94EA227459}"/>
              </a:ext>
            </a:extLst>
          </p:cNvPr>
          <p:cNvSpPr txBox="1"/>
          <p:nvPr/>
        </p:nvSpPr>
        <p:spPr>
          <a:xfrm>
            <a:off x="9608328" y="1678019"/>
            <a:ext cx="2271972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u="sng" dirty="0"/>
              <a:t>Viktigt:</a:t>
            </a:r>
          </a:p>
          <a:p>
            <a:r>
              <a:rPr lang="sv-SE" dirty="0"/>
              <a:t>Anmälan senast 4 dagar innan resp. utbildning</a:t>
            </a:r>
          </a:p>
          <a:p>
            <a:endParaRPr lang="sv-SE" dirty="0"/>
          </a:p>
          <a:p>
            <a:r>
              <a:rPr lang="sv-SE" dirty="0"/>
              <a:t>Kallelse + kod skickas 3 dagar innan resp. utbildning</a:t>
            </a:r>
          </a:p>
        </p:txBody>
      </p:sp>
    </p:spTree>
    <p:extLst>
      <p:ext uri="{BB962C8B-B14F-4D97-AF65-F5344CB8AC3E}">
        <p14:creationId xmlns:p14="http://schemas.microsoft.com/office/powerpoint/2010/main" val="3157810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A099C4EE-420F-405E-8AFC-7D8D3198A91E}"/>
              </a:ext>
            </a:extLst>
          </p:cNvPr>
          <p:cNvSpPr txBox="1"/>
          <p:nvPr/>
        </p:nvSpPr>
        <p:spPr>
          <a:xfrm>
            <a:off x="560296" y="313695"/>
            <a:ext cx="11394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rgbClr val="0070C0"/>
                </a:solidFill>
                <a:latin typeface="Montserrat"/>
                <a:ea typeface="Permanent Marker" panose="02000000000000000000" pitchFamily="2" charset="0"/>
              </a:rPr>
              <a:t>Ledarlicens i Västernorrlands Innebandyförbund 2021/2022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F2575B9-1048-446F-A55C-A1CF2254A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7594" y="644254"/>
            <a:ext cx="928194" cy="1226708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AB1E477F-172B-45EE-9405-C9EEEB08E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807" y="375375"/>
            <a:ext cx="587746" cy="77677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1F61A808-91E0-4F32-9A98-7A9D86D7AD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08" y="1398013"/>
            <a:ext cx="499069" cy="544439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537013F7-D1A4-4949-99B2-49030873DB51}"/>
              </a:ext>
            </a:extLst>
          </p:cNvPr>
          <p:cNvSpPr/>
          <p:nvPr/>
        </p:nvSpPr>
        <p:spPr>
          <a:xfrm>
            <a:off x="1447686" y="1485566"/>
            <a:ext cx="5584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0070C0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  Grundutbildning + Steg 1 på rätt nivå (den färg du tränar)</a:t>
            </a:r>
            <a:endParaRPr lang="sv-SE" dirty="0"/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8242D7C5-76EC-4257-8E22-14E22E087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66" y="2191337"/>
            <a:ext cx="499069" cy="544439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CB6E9CC1-D012-4C6D-96B3-2E99167FCAD8}"/>
              </a:ext>
            </a:extLst>
          </p:cNvPr>
          <p:cNvSpPr/>
          <p:nvPr/>
        </p:nvSpPr>
        <p:spPr>
          <a:xfrm>
            <a:off x="1562964" y="3135876"/>
            <a:ext cx="4032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0070C0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Minst en ledare i båset ska ha ledarlicens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A3259B63-DE8E-4F9C-8B88-A07D12F05A89}"/>
              </a:ext>
            </a:extLst>
          </p:cNvPr>
          <p:cNvSpPr/>
          <p:nvPr/>
        </p:nvSpPr>
        <p:spPr>
          <a:xfrm>
            <a:off x="1562964" y="2197024"/>
            <a:ext cx="72349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0070C0"/>
                </a:solidFill>
                <a:latin typeface="Permanent Marker" panose="02000000000000000000" pitchFamily="2" charset="0"/>
              </a:rPr>
              <a:t>Ledarlicens gäller tre år, säsongsbaserat</a:t>
            </a:r>
            <a:br>
              <a:rPr lang="sv-SE" dirty="0">
                <a:solidFill>
                  <a:srgbClr val="0070C0"/>
                </a:solidFill>
                <a:latin typeface="Permanent Marker" panose="02000000000000000000" pitchFamily="2" charset="0"/>
              </a:rPr>
            </a:br>
            <a:r>
              <a:rPr lang="sv-SE" dirty="0">
                <a:solidFill>
                  <a:srgbClr val="0070C0"/>
                </a:solidFill>
                <a:latin typeface="Permanent Marker" panose="02000000000000000000" pitchFamily="2" charset="0"/>
              </a:rPr>
              <a:t>Har ni inte fått </a:t>
            </a:r>
            <a:r>
              <a:rPr lang="sv-SE" dirty="0" err="1">
                <a:solidFill>
                  <a:srgbClr val="0070C0"/>
                </a:solidFill>
                <a:latin typeface="Permanent Marker" panose="02000000000000000000" pitchFamily="2" charset="0"/>
              </a:rPr>
              <a:t>Cardskipper</a:t>
            </a:r>
            <a:r>
              <a:rPr lang="sv-SE" dirty="0">
                <a:solidFill>
                  <a:srgbClr val="0070C0"/>
                </a:solidFill>
                <a:latin typeface="Permanent Marker" panose="02000000000000000000" pitchFamily="2" charset="0"/>
              </a:rPr>
              <a:t>/står fel i IBIS, maila till </a:t>
            </a:r>
            <a:r>
              <a:rPr lang="sv-SE" dirty="0">
                <a:solidFill>
                  <a:srgbClr val="0070C0"/>
                </a:solidFill>
                <a:latin typeface="Permanent Marker" panose="02000000000000000000" pitchFamily="2" charset="0"/>
                <a:hlinkClick r:id="rId5"/>
              </a:rPr>
              <a:t>ingela.asplund@rfsisu.se</a:t>
            </a:r>
            <a:endParaRPr lang="sv-SE" dirty="0">
              <a:solidFill>
                <a:srgbClr val="0070C0"/>
              </a:solidFill>
              <a:latin typeface="Permanent Marker" panose="02000000000000000000" pitchFamily="2" charset="0"/>
            </a:endParaRPr>
          </a:p>
          <a:p>
            <a:endParaRPr lang="sv-SE" i="1" dirty="0"/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A2B8D153-37A9-41E9-88F4-E5BC22AA41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07" y="3086521"/>
            <a:ext cx="499069" cy="544439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FCF25129-301C-4681-8B55-B55487B927A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652" y="5688783"/>
            <a:ext cx="2271972" cy="997679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BC47801E-183B-41E0-AE6A-DB2F8B3A9B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66" y="4792064"/>
            <a:ext cx="499069" cy="544439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33D0ADA2-384E-4264-ADEA-EC3B67D7E3EE}"/>
              </a:ext>
            </a:extLst>
          </p:cNvPr>
          <p:cNvSpPr/>
          <p:nvPr/>
        </p:nvSpPr>
        <p:spPr>
          <a:xfrm>
            <a:off x="1447686" y="4792064"/>
            <a:ext cx="10544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0070C0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Gå gärna utbildningarna tillsammans, utbildningarna bygger på att lära av varandra och mycket diskussion  </a:t>
            </a:r>
            <a:br>
              <a:rPr lang="sv-SE" dirty="0">
                <a:solidFill>
                  <a:srgbClr val="0070C0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</a:br>
            <a:r>
              <a:rPr lang="sv-SE" dirty="0">
                <a:solidFill>
                  <a:srgbClr val="0070C0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Bra tillfälle att prata ihop sig i ledarteamet och driva utvecklingen </a:t>
            </a:r>
            <a:r>
              <a:rPr lang="sv-SE">
                <a:solidFill>
                  <a:srgbClr val="0070C0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tillsammans </a:t>
            </a:r>
            <a:endParaRPr lang="sv-SE" dirty="0">
              <a:solidFill>
                <a:srgbClr val="0070C0"/>
              </a:solidFill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A2F93C9A-0E2E-4C56-8C49-2B2C1CF3EBFD}"/>
              </a:ext>
            </a:extLst>
          </p:cNvPr>
          <p:cNvSpPr txBox="1"/>
          <p:nvPr/>
        </p:nvSpPr>
        <p:spPr>
          <a:xfrm>
            <a:off x="560295" y="4004459"/>
            <a:ext cx="11394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rgbClr val="0070C0"/>
                </a:solidFill>
                <a:latin typeface="Montserrat"/>
                <a:ea typeface="Permanent Marker" panose="02000000000000000000" pitchFamily="2" charset="0"/>
              </a:rPr>
              <a:t>Att tänka på</a:t>
            </a:r>
          </a:p>
        </p:txBody>
      </p:sp>
      <p:pic>
        <p:nvPicPr>
          <p:cNvPr id="28" name="Bildobjekt 27">
            <a:extLst>
              <a:ext uri="{FF2B5EF4-FFF2-40B4-BE49-F238E27FC236}">
                <a16:creationId xmlns:a16="http://schemas.microsoft.com/office/drawing/2014/main" id="{FF41254D-CDD4-428B-9EB5-25864C9F67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66" y="5868477"/>
            <a:ext cx="499069" cy="544439"/>
          </a:xfrm>
          <a:prstGeom prst="rect">
            <a:avLst/>
          </a:prstGeom>
        </p:spPr>
      </p:pic>
      <p:sp>
        <p:nvSpPr>
          <p:cNvPr id="29" name="Rektangel 28">
            <a:extLst>
              <a:ext uri="{FF2B5EF4-FFF2-40B4-BE49-F238E27FC236}">
                <a16:creationId xmlns:a16="http://schemas.microsoft.com/office/drawing/2014/main" id="{13B75698-D14A-4320-9885-37E71AA64E02}"/>
              </a:ext>
            </a:extLst>
          </p:cNvPr>
          <p:cNvSpPr/>
          <p:nvPr/>
        </p:nvSpPr>
        <p:spPr>
          <a:xfrm>
            <a:off x="1447685" y="5809190"/>
            <a:ext cx="7711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0070C0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Ingen är fullärd, ta del av varandras kunskap och ny forskning </a:t>
            </a:r>
            <a:br>
              <a:rPr lang="sv-SE" dirty="0">
                <a:solidFill>
                  <a:srgbClr val="0070C0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</a:br>
            <a:r>
              <a:rPr lang="sv-SE" dirty="0">
                <a:solidFill>
                  <a:srgbClr val="0070C0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Ska vi utbilda och utveckla spelare bör vi också utbildas och utvecklas som ledare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0E91A60-178C-4BBA-BF6C-0F153476953C}"/>
              </a:ext>
            </a:extLst>
          </p:cNvPr>
          <p:cNvSpPr txBox="1"/>
          <p:nvPr/>
        </p:nvSpPr>
        <p:spPr>
          <a:xfrm>
            <a:off x="9452113" y="2097157"/>
            <a:ext cx="2040521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Subventionerade utbildningar i år</a:t>
            </a:r>
          </a:p>
          <a:p>
            <a:r>
              <a:rPr lang="sv-SE" dirty="0"/>
              <a:t>Passa på</a:t>
            </a:r>
          </a:p>
          <a:p>
            <a:r>
              <a:rPr lang="sv-SE" dirty="0"/>
              <a:t>Nästan kostnadsfritt</a:t>
            </a:r>
          </a:p>
        </p:txBody>
      </p:sp>
    </p:spTree>
    <p:extLst>
      <p:ext uri="{BB962C8B-B14F-4D97-AF65-F5344CB8AC3E}">
        <p14:creationId xmlns:p14="http://schemas.microsoft.com/office/powerpoint/2010/main" val="1063012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807" y="375375"/>
            <a:ext cx="587746" cy="77677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41143" y="256614"/>
            <a:ext cx="8835242" cy="708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sv-SE" sz="4000" b="1" dirty="0">
                <a:solidFill>
                  <a:srgbClr val="1F3F6C"/>
                </a:solidFill>
                <a:latin typeface="Montserrat" charset="0"/>
                <a:ea typeface="Montserrat" charset="0"/>
                <a:cs typeface="Montserrat" charset="0"/>
              </a:rPr>
              <a:t>Datum utbildningar:</a:t>
            </a:r>
            <a:endParaRPr lang="sv-SE" sz="4000" dirty="0">
              <a:solidFill>
                <a:srgbClr val="1F3F6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741143" y="1075228"/>
            <a:ext cx="11450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C0E3013-88C1-4ED8-885D-04D0094CAB00}"/>
              </a:ext>
            </a:extLst>
          </p:cNvPr>
          <p:cNvSpPr txBox="1"/>
          <p:nvPr/>
        </p:nvSpPr>
        <p:spPr>
          <a:xfrm>
            <a:off x="741143" y="1075228"/>
            <a:ext cx="1145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sv-SE" sz="2400" dirty="0">
                <a:latin typeface="Georgia" panose="02040502050405020303" pitchFamily="18" charset="0"/>
              </a:rPr>
            </a:br>
            <a:r>
              <a:rPr lang="sv-SE" sz="2400" dirty="0">
                <a:latin typeface="Georgia" panose="02040502050405020303" pitchFamily="18" charset="0"/>
              </a:rPr>
              <a:t> </a:t>
            </a:r>
            <a:endParaRPr lang="sv-SE" altLang="sv-SE" sz="2400" b="1" dirty="0">
              <a:latin typeface="Montserrat Ligh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22275AE-3061-4E5B-BC1E-CC100B025DC6}"/>
              </a:ext>
            </a:extLst>
          </p:cNvPr>
          <p:cNvSpPr txBox="1">
            <a:spLocks/>
          </p:cNvSpPr>
          <p:nvPr/>
        </p:nvSpPr>
        <p:spPr>
          <a:xfrm>
            <a:off x="741143" y="1306060"/>
            <a:ext cx="11339761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Blip>
                <a:blip r:embed="rId4"/>
              </a:buBlip>
            </a:pPr>
            <a:endParaRPr lang="sv-SE" sz="2600" dirty="0"/>
          </a:p>
          <a:p>
            <a:pPr algn="l">
              <a:buBlip>
                <a:blip r:embed="rId4"/>
              </a:buBlip>
            </a:pPr>
            <a:r>
              <a:rPr lang="sv-SE" sz="2600" dirty="0"/>
              <a:t>7-8 november Steg 1 Grön Sundsvall</a:t>
            </a:r>
          </a:p>
          <a:p>
            <a:pPr algn="l">
              <a:buBlip>
                <a:blip r:embed="rId4"/>
              </a:buBlip>
            </a:pPr>
            <a:r>
              <a:rPr lang="sv-SE" sz="2600" dirty="0"/>
              <a:t>19 november Steg 1 grön Ö-vik</a:t>
            </a:r>
          </a:p>
          <a:p>
            <a:pPr algn="l">
              <a:buBlip>
                <a:blip r:embed="rId4"/>
              </a:buBlip>
            </a:pPr>
            <a:r>
              <a:rPr lang="sv-SE" sz="2600" dirty="0"/>
              <a:t>22 november GU barn/ungdom digital</a:t>
            </a:r>
            <a:endParaRPr lang="sv-SE" dirty="0"/>
          </a:p>
          <a:p>
            <a:pPr algn="l"/>
            <a:endParaRPr lang="sv-SE" dirty="0"/>
          </a:p>
          <a:p>
            <a:pPr algn="l"/>
            <a:endParaRPr lang="sv-SE" dirty="0"/>
          </a:p>
          <a:p>
            <a:pPr algn="l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05D82BC-CC14-4FF1-A9C9-0FDE60815AC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385" y="5496127"/>
            <a:ext cx="2271972" cy="99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6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FCD18B-C2CD-4B57-ADF1-FB13CD395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207" y="-10426"/>
            <a:ext cx="10515600" cy="1325563"/>
          </a:xfrm>
        </p:spPr>
        <p:txBody>
          <a:bodyPr/>
          <a:lstStyle/>
          <a:p>
            <a:r>
              <a:rPr lang="sv-SE" dirty="0"/>
              <a:t>Vilken utbildning har ni?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B93DDF-3098-4526-A3DA-A26349A27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5" y="1090339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v-SE" dirty="0"/>
              <a:t>Logga in på IBIS</a:t>
            </a:r>
          </a:p>
          <a:p>
            <a:pPr marL="514350" indent="-514350">
              <a:buAutoNum type="arabicPeriod"/>
            </a:pPr>
            <a:r>
              <a:rPr lang="sv-SE" dirty="0"/>
              <a:t>Klicka på ert namn</a:t>
            </a:r>
          </a:p>
          <a:p>
            <a:pPr marL="514350" indent="-514350">
              <a:buAutoNum type="arabicPeriod"/>
            </a:pPr>
            <a:r>
              <a:rPr lang="sv-SE" dirty="0"/>
              <a:t>Klicka på utbildning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B50AE64-2A50-47DE-BB4D-86B68EA47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807" y="375375"/>
            <a:ext cx="587746" cy="77677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D711636-DB36-487A-9603-5BF31C70621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652" y="5688783"/>
            <a:ext cx="2271972" cy="99767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CC766C6-C22A-4B8E-828E-2BA7F3E8E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785" y="2030100"/>
            <a:ext cx="7667515" cy="4656361"/>
          </a:xfrm>
          <a:prstGeom prst="rect">
            <a:avLst/>
          </a:prstGeom>
        </p:spPr>
      </p:pic>
      <p:sp>
        <p:nvSpPr>
          <p:cNvPr id="8" name="Pil: nedåt 7">
            <a:extLst>
              <a:ext uri="{FF2B5EF4-FFF2-40B4-BE49-F238E27FC236}">
                <a16:creationId xmlns:a16="http://schemas.microsoft.com/office/drawing/2014/main" id="{C8248648-5CCB-4372-8655-8053E9B016F8}"/>
              </a:ext>
            </a:extLst>
          </p:cNvPr>
          <p:cNvSpPr/>
          <p:nvPr/>
        </p:nvSpPr>
        <p:spPr>
          <a:xfrm>
            <a:off x="6467475" y="2590800"/>
            <a:ext cx="342900" cy="276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il: nedåt 8">
            <a:extLst>
              <a:ext uri="{FF2B5EF4-FFF2-40B4-BE49-F238E27FC236}">
                <a16:creationId xmlns:a16="http://schemas.microsoft.com/office/drawing/2014/main" id="{199E19F5-ADEC-4440-9DF0-A6A6F4CCDC04}"/>
              </a:ext>
            </a:extLst>
          </p:cNvPr>
          <p:cNvSpPr/>
          <p:nvPr/>
        </p:nvSpPr>
        <p:spPr>
          <a:xfrm>
            <a:off x="7848600" y="3629025"/>
            <a:ext cx="295275" cy="219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071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A8E2EC6-FCE3-4AF1-BB2F-6D3C8051D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66" y="1358669"/>
            <a:ext cx="5187911" cy="2907285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77D6FF9C-3F2A-41D1-8643-C752B32B08D5}"/>
              </a:ext>
            </a:extLst>
          </p:cNvPr>
          <p:cNvSpPr txBox="1"/>
          <p:nvPr/>
        </p:nvSpPr>
        <p:spPr>
          <a:xfrm>
            <a:off x="882502" y="440771"/>
            <a:ext cx="4976037" cy="6668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412750" hangingPunct="0"/>
            <a:r>
              <a:rPr lang="sv-SE" sz="2000" dirty="0"/>
              <a:t>Rätt ledarlicens har ledarna i sin mobiltelefon, ser ut enligt nedan</a:t>
            </a:r>
            <a:endParaRPr lang="sv-SE" sz="20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34A592A-49A4-4FD7-8A53-E58CBEAEFFA0}"/>
              </a:ext>
            </a:extLst>
          </p:cNvPr>
          <p:cNvSpPr txBox="1"/>
          <p:nvPr/>
        </p:nvSpPr>
        <p:spPr>
          <a:xfrm>
            <a:off x="776566" y="4768051"/>
            <a:ext cx="4976037" cy="9746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defTabSz="412750" hangingPunct="0"/>
            <a:r>
              <a:rPr lang="sv-SE" sz="20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Ibland kan arbetet släpa efter </a:t>
            </a:r>
            <a:r>
              <a:rPr lang="sv-SE" sz="2000" dirty="0"/>
              <a:t>och vi har inte hunnit dela ut </a:t>
            </a:r>
            <a:r>
              <a:rPr lang="sv-SE" sz="2000" dirty="0" err="1"/>
              <a:t>Cardskipper</a:t>
            </a:r>
            <a:r>
              <a:rPr lang="sv-SE" sz="2000" dirty="0"/>
              <a:t> till ledare som gått rätt utbildning.</a:t>
            </a:r>
            <a:endParaRPr lang="sv-SE" sz="20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2112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C839F5-1532-42A1-A695-D103A0D15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3D18D00-9322-446B-86E0-E3B4D1AAD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8C474D3-B0A9-4305-81C5-697E088B7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1037"/>
            <a:ext cx="12192000" cy="6046759"/>
          </a:xfrm>
          <a:prstGeom prst="rect">
            <a:avLst/>
          </a:prstGeom>
        </p:spPr>
      </p:pic>
      <p:sp>
        <p:nvSpPr>
          <p:cNvPr id="6" name="Pil: nedåt 5">
            <a:extLst>
              <a:ext uri="{FF2B5EF4-FFF2-40B4-BE49-F238E27FC236}">
                <a16:creationId xmlns:a16="http://schemas.microsoft.com/office/drawing/2014/main" id="{BE25E1C3-7DF0-48B9-B39B-056958CD65CF}"/>
              </a:ext>
            </a:extLst>
          </p:cNvPr>
          <p:cNvSpPr/>
          <p:nvPr/>
        </p:nvSpPr>
        <p:spPr>
          <a:xfrm>
            <a:off x="5522253" y="1141708"/>
            <a:ext cx="307047" cy="4109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il: nedåt 6">
            <a:extLst>
              <a:ext uri="{FF2B5EF4-FFF2-40B4-BE49-F238E27FC236}">
                <a16:creationId xmlns:a16="http://schemas.microsoft.com/office/drawing/2014/main" id="{9FD3D041-4802-4612-8DC7-9499AC41F283}"/>
              </a:ext>
            </a:extLst>
          </p:cNvPr>
          <p:cNvSpPr/>
          <p:nvPr/>
        </p:nvSpPr>
        <p:spPr>
          <a:xfrm>
            <a:off x="11200276" y="475554"/>
            <a:ext cx="307047" cy="4109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il: nedåt 7">
            <a:extLst>
              <a:ext uri="{FF2B5EF4-FFF2-40B4-BE49-F238E27FC236}">
                <a16:creationId xmlns:a16="http://schemas.microsoft.com/office/drawing/2014/main" id="{DAA3C6BC-AF78-4BDE-BD0A-D14B943CF4CF}"/>
              </a:ext>
            </a:extLst>
          </p:cNvPr>
          <p:cNvSpPr/>
          <p:nvPr/>
        </p:nvSpPr>
        <p:spPr>
          <a:xfrm>
            <a:off x="1855128" y="5161258"/>
            <a:ext cx="307047" cy="410966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il: nedåt 8">
            <a:extLst>
              <a:ext uri="{FF2B5EF4-FFF2-40B4-BE49-F238E27FC236}">
                <a16:creationId xmlns:a16="http://schemas.microsoft.com/office/drawing/2014/main" id="{93CC9405-0E96-4B24-9BE0-FE3BAB7C8CBC}"/>
              </a:ext>
            </a:extLst>
          </p:cNvPr>
          <p:cNvSpPr/>
          <p:nvPr/>
        </p:nvSpPr>
        <p:spPr>
          <a:xfrm>
            <a:off x="4303053" y="5056483"/>
            <a:ext cx="307047" cy="41096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042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018ECD4-4A87-4103-BD4B-22E5706102AA}"/>
              </a:ext>
            </a:extLst>
          </p:cNvPr>
          <p:cNvSpPr/>
          <p:nvPr/>
        </p:nvSpPr>
        <p:spPr>
          <a:xfrm>
            <a:off x="985079" y="3346359"/>
            <a:ext cx="1944216" cy="985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Utveckling/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Tränare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9DBEDF8-54EF-482D-AEE2-D164CCF33516}"/>
              </a:ext>
            </a:extLst>
          </p:cNvPr>
          <p:cNvSpPr/>
          <p:nvPr/>
        </p:nvSpPr>
        <p:spPr>
          <a:xfrm>
            <a:off x="9097512" y="3651729"/>
            <a:ext cx="2602712" cy="196487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b="1" dirty="0">
                <a:solidFill>
                  <a:schemeClr val="tx1"/>
                </a:solidFill>
              </a:rPr>
              <a:t>Utbildningar för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tx1"/>
                </a:solidFill>
              </a:rPr>
              <a:t>Föräldrar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tx1"/>
                </a:solidFill>
              </a:rPr>
              <a:t>Funktionär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tx1"/>
                </a:solidFill>
              </a:rPr>
              <a:t>Styrelse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tx1"/>
                </a:solidFill>
              </a:rPr>
              <a:t>Tränare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tx1"/>
                </a:solidFill>
              </a:rPr>
              <a:t>Aktiva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FAF051-2BFF-4BF0-B9D8-41D089D7BE9F}"/>
              </a:ext>
            </a:extLst>
          </p:cNvPr>
          <p:cNvSpPr/>
          <p:nvPr/>
        </p:nvSpPr>
        <p:spPr>
          <a:xfrm>
            <a:off x="985079" y="2183741"/>
            <a:ext cx="1944216" cy="985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Arrangemangs-utveckling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E1B59B3-4910-45E6-B07A-9D41A3737547}"/>
              </a:ext>
            </a:extLst>
          </p:cNvPr>
          <p:cNvSpPr/>
          <p:nvPr/>
        </p:nvSpPr>
        <p:spPr>
          <a:xfrm>
            <a:off x="985079" y="4462508"/>
            <a:ext cx="1944216" cy="969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Utveckling/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Föräldrar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61035C8-5E8C-46BC-AD18-3E3ECC9E866D}"/>
              </a:ext>
            </a:extLst>
          </p:cNvPr>
          <p:cNvSpPr/>
          <p:nvPr/>
        </p:nvSpPr>
        <p:spPr>
          <a:xfrm>
            <a:off x="985079" y="1052523"/>
            <a:ext cx="1944216" cy="985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Förenings-utvecklings-arbete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1DCA5C0B-D73B-4C4A-BBDC-09606DE06609}"/>
              </a:ext>
            </a:extLst>
          </p:cNvPr>
          <p:cNvSpPr/>
          <p:nvPr/>
        </p:nvSpPr>
        <p:spPr>
          <a:xfrm>
            <a:off x="985079" y="5566950"/>
            <a:ext cx="1944216" cy="9747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Aktivutbildning/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diskussioner i träningsgruppen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AC381BC2-9CE0-4516-8BBC-F3657B8C997F}"/>
              </a:ext>
            </a:extLst>
          </p:cNvPr>
          <p:cNvSpPr/>
          <p:nvPr/>
        </p:nvSpPr>
        <p:spPr>
          <a:xfrm>
            <a:off x="9097513" y="1173826"/>
            <a:ext cx="2624896" cy="573087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Studiematerial/böcker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F3D22F7A-58A4-4952-970D-46F8C60CDF14}"/>
              </a:ext>
            </a:extLst>
          </p:cNvPr>
          <p:cNvSpPr/>
          <p:nvPr/>
        </p:nvSpPr>
        <p:spPr>
          <a:xfrm>
            <a:off x="4190258" y="1622556"/>
            <a:ext cx="3680381" cy="31977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latin typeface="+mj-lt"/>
              </a:rPr>
              <a:t>Förening</a:t>
            </a:r>
            <a:br>
              <a:rPr lang="sv-SE" sz="3200" b="1" dirty="0">
                <a:latin typeface="+mj-lt"/>
              </a:rPr>
            </a:br>
            <a:endParaRPr lang="sv-SE" sz="1600" b="1" dirty="0">
              <a:latin typeface="+mj-lt"/>
            </a:endParaRPr>
          </a:p>
          <a:p>
            <a:pPr algn="ctr"/>
            <a:r>
              <a:rPr lang="sv-SE" b="1" dirty="0" err="1">
                <a:latin typeface="+mj-lt"/>
              </a:rPr>
              <a:t>Lärgrupp</a:t>
            </a:r>
            <a:r>
              <a:rPr lang="sv-SE" b="1" dirty="0">
                <a:latin typeface="+mj-lt"/>
              </a:rPr>
              <a:t> = Resurs</a:t>
            </a:r>
          </a:p>
          <a:p>
            <a:pPr algn="ctr"/>
            <a:endParaRPr lang="sv-SE" b="1" dirty="0"/>
          </a:p>
          <a:p>
            <a:pPr algn="ctr"/>
            <a:r>
              <a:rPr lang="sv-SE" b="1" dirty="0"/>
              <a:t>Ger stöd för utbildningskostnader av RF-SISU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415F8F18-105D-4084-9897-6E60AFD63C0C}"/>
              </a:ext>
            </a:extLst>
          </p:cNvPr>
          <p:cNvSpPr/>
          <p:nvPr/>
        </p:nvSpPr>
        <p:spPr>
          <a:xfrm>
            <a:off x="9075330" y="2800890"/>
            <a:ext cx="2624894" cy="710854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b="1" dirty="0">
                <a:solidFill>
                  <a:schemeClr val="tx1"/>
                </a:solidFill>
              </a:rPr>
              <a:t>Föreläsare/expert inom olika områden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D67F7FC3-13E8-4375-92CC-C0C6A0EA2102}"/>
              </a:ext>
            </a:extLst>
          </p:cNvPr>
          <p:cNvSpPr/>
          <p:nvPr/>
        </p:nvSpPr>
        <p:spPr>
          <a:xfrm>
            <a:off x="9097512" y="1831483"/>
            <a:ext cx="2624895" cy="829422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b="1" dirty="0">
                <a:solidFill>
                  <a:schemeClr val="tx1"/>
                </a:solidFill>
              </a:rPr>
              <a:t>Förenings-utveckling med processledare</a:t>
            </a:r>
          </a:p>
        </p:txBody>
      </p:sp>
      <p:sp>
        <p:nvSpPr>
          <p:cNvPr id="78" name="Rubrik 1">
            <a:extLst>
              <a:ext uri="{FF2B5EF4-FFF2-40B4-BE49-F238E27FC236}">
                <a16:creationId xmlns:a16="http://schemas.microsoft.com/office/drawing/2014/main" id="{EE1F2F8B-BFF1-4CD1-8DB1-EB7668899B9D}"/>
              </a:ext>
            </a:extLst>
          </p:cNvPr>
          <p:cNvSpPr txBox="1">
            <a:spLocks/>
          </p:cNvSpPr>
          <p:nvPr/>
        </p:nvSpPr>
        <p:spPr>
          <a:xfrm>
            <a:off x="4316770" y="428435"/>
            <a:ext cx="5614630" cy="74539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b="1" dirty="0"/>
              <a:t>Så här funkar samarbetet</a:t>
            </a:r>
            <a:endParaRPr lang="sv-SE" sz="3600" dirty="0"/>
          </a:p>
        </p:txBody>
      </p:sp>
      <p:sp>
        <p:nvSpPr>
          <p:cNvPr id="19" name="Pil: höger 18">
            <a:extLst>
              <a:ext uri="{FF2B5EF4-FFF2-40B4-BE49-F238E27FC236}">
                <a16:creationId xmlns:a16="http://schemas.microsoft.com/office/drawing/2014/main" id="{E4D790B5-714A-4E8F-997D-C3113BA54D49}"/>
              </a:ext>
            </a:extLst>
          </p:cNvPr>
          <p:cNvSpPr/>
          <p:nvPr/>
        </p:nvSpPr>
        <p:spPr>
          <a:xfrm>
            <a:off x="3252142" y="3221431"/>
            <a:ext cx="756742" cy="44966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7" name="Pil: höger 36">
            <a:extLst>
              <a:ext uri="{FF2B5EF4-FFF2-40B4-BE49-F238E27FC236}">
                <a16:creationId xmlns:a16="http://schemas.microsoft.com/office/drawing/2014/main" id="{96089604-EB1F-483B-97ED-8A090FFE2509}"/>
              </a:ext>
            </a:extLst>
          </p:cNvPr>
          <p:cNvSpPr/>
          <p:nvPr/>
        </p:nvSpPr>
        <p:spPr>
          <a:xfrm>
            <a:off x="8112511" y="3204168"/>
            <a:ext cx="756742" cy="44966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809277F-8770-4FF0-990B-99E2135FA4AC}"/>
              </a:ext>
            </a:extLst>
          </p:cNvPr>
          <p:cNvSpPr txBox="1"/>
          <p:nvPr/>
        </p:nvSpPr>
        <p:spPr>
          <a:xfrm>
            <a:off x="985079" y="243769"/>
            <a:ext cx="222832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Detta kan ni redovisa: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5D9E8766-E967-4A1B-9CB2-37DE301A18D1}"/>
              </a:ext>
            </a:extLst>
          </p:cNvPr>
          <p:cNvSpPr txBox="1"/>
          <p:nvPr/>
        </p:nvSpPr>
        <p:spPr>
          <a:xfrm>
            <a:off x="9114445" y="105269"/>
            <a:ext cx="230750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Detta kan föreningen använda resursen</a:t>
            </a:r>
          </a:p>
          <a:p>
            <a:r>
              <a:rPr lang="sv-SE" dirty="0"/>
              <a:t>till: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4EF1C93-3122-431D-A4E2-139DB41F345E}"/>
              </a:ext>
            </a:extLst>
          </p:cNvPr>
          <p:cNvSpPr/>
          <p:nvPr/>
        </p:nvSpPr>
        <p:spPr>
          <a:xfrm>
            <a:off x="9097512" y="5724878"/>
            <a:ext cx="2602712" cy="1041511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b="1" dirty="0">
                <a:solidFill>
                  <a:schemeClr val="tx1"/>
                </a:solidFill>
              </a:rPr>
              <a:t>Lokalkostnader vid arrangemang och utbildningar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1994917F-647B-44DA-8CA0-BB186A503E4A}"/>
              </a:ext>
            </a:extLst>
          </p:cNvPr>
          <p:cNvSpPr txBox="1"/>
          <p:nvPr/>
        </p:nvSpPr>
        <p:spPr>
          <a:xfrm>
            <a:off x="3921896" y="5032380"/>
            <a:ext cx="4691873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v-SE" sz="2800" dirty="0"/>
              <a:t>Det ni redovisar ger ökad intäkt till VIBF. </a:t>
            </a:r>
            <a:br>
              <a:rPr lang="sv-SE" sz="2800" dirty="0"/>
            </a:br>
            <a:r>
              <a:rPr lang="sv-SE" sz="2800" dirty="0"/>
              <a:t>35 kr/redovisad timme</a:t>
            </a:r>
          </a:p>
        </p:txBody>
      </p:sp>
    </p:spTree>
    <p:extLst>
      <p:ext uri="{BB962C8B-B14F-4D97-AF65-F5344CB8AC3E}">
        <p14:creationId xmlns:p14="http://schemas.microsoft.com/office/powerpoint/2010/main" val="70760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37165E-7491-4631-AAD5-A8E91D12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Hur redovisar jag?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BA3886-1F1F-4E67-8F95-94629C6FB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957349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Redovisningen av er lärgrupp gör du i </a:t>
            </a:r>
            <a:r>
              <a:rPr lang="en-US" i="1"/>
              <a:t>IdrottOnline-Utbildning</a:t>
            </a:r>
            <a:r>
              <a:rPr lang="en-US"/>
              <a:t> som är en administrativ plattform för idrotten. </a:t>
            </a:r>
          </a:p>
          <a:p>
            <a:pPr lvl="1"/>
            <a:r>
              <a:rPr lang="en-US"/>
              <a:t>Dator-webb, och/eller i</a:t>
            </a:r>
          </a:p>
          <a:p>
            <a:pPr lvl="1"/>
            <a:r>
              <a:rPr lang="en-US"/>
              <a:t>Smartphone-App (OBS! ej nya </a:t>
            </a:r>
            <a:r>
              <a:rPr lang="en-US" i="1"/>
              <a:t>LOK-Registrering</a:t>
            </a:r>
            <a:r>
              <a:rPr lang="en-US"/>
              <a:t>)</a:t>
            </a:r>
          </a:p>
          <a:p>
            <a:r>
              <a:rPr lang="en-US">
                <a:hlinkClick r:id="rId2"/>
              </a:rPr>
              <a:t>https://support.idrottonline.se/support/home</a:t>
            </a:r>
            <a:endParaRPr lang="en-US"/>
          </a:p>
          <a:p>
            <a:r>
              <a:rPr lang="en-US">
                <a:hlinkClick r:id="rId3"/>
              </a:rPr>
              <a:t>https://www.youtube.com/channel/UC17qIfdfK4RoNqUbDy0Rv7w</a:t>
            </a:r>
            <a:r>
              <a:rPr lang="en-US"/>
              <a:t> </a:t>
            </a:r>
          </a:p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285D6E-D60E-4288-9B9A-98774D33C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" b="1"/>
          <a:stretch/>
        </p:blipFill>
        <p:spPr bwMode="auto">
          <a:xfrm>
            <a:off x="4857451" y="2159331"/>
            <a:ext cx="4415050" cy="388236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95001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170895-4ADF-4875-BF60-C31EC6489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Lärgrupp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8DF0380-90A3-48D1-8112-7A5BB0EF5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b="1"/>
              <a:t>För att en lärgrupp ska kunna redovisas krävs följande: </a:t>
            </a:r>
          </a:p>
          <a:p>
            <a:r>
              <a:rPr lang="en-US"/>
              <a:t>Minst tre (3) personer, inklusive lärgruppsledaren.</a:t>
            </a:r>
          </a:p>
          <a:p>
            <a:r>
              <a:rPr lang="en-US"/>
              <a:t>Minst en (1) lärgrupptimmer* per tillfälle.</a:t>
            </a:r>
          </a:p>
          <a:p>
            <a:r>
              <a:rPr lang="en-US"/>
              <a:t>Minst tre (3) lärgruppstimmar per lärgrupp och säsong/år.</a:t>
            </a:r>
          </a:p>
          <a:p>
            <a:pPr marL="0"/>
            <a:r>
              <a:rPr lang="en-US" i="1"/>
              <a:t>*En lärgruppstimme är lika med 45 minuter.</a:t>
            </a:r>
          </a:p>
          <a:p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DE1939A-24C4-43CE-A265-1A7008E05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35" y="1490302"/>
            <a:ext cx="4602747" cy="33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9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D4C15F-E0F0-4C0A-9F0C-509260B86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4155" y="503397"/>
            <a:ext cx="10515600" cy="539750"/>
          </a:xfrm>
        </p:spPr>
        <p:txBody>
          <a:bodyPr>
            <a:normAutofit fontScale="90000"/>
          </a:bodyPr>
          <a:lstStyle/>
          <a:p>
            <a:r>
              <a:rPr lang="sv-SE" dirty="0"/>
              <a:t>Licenser </a:t>
            </a:r>
            <a:br>
              <a:rPr lang="sv-SE" dirty="0"/>
            </a:br>
            <a:r>
              <a:rPr lang="sv-SE" dirty="0"/>
              <a:t>Västernorrland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B441BED-59F2-4A0C-9142-B67B52D13EB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4273" y="78056"/>
            <a:ext cx="10882534" cy="677994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6000" b="1" dirty="0"/>
              <a:t>         2014/2015 </a:t>
            </a:r>
          </a:p>
          <a:p>
            <a:pPr lvl="1">
              <a:buBlip>
                <a:blip r:embed="rId2"/>
              </a:buBlip>
              <a:tabLst>
                <a:tab pos="628650" algn="l"/>
              </a:tabLst>
            </a:pPr>
            <a:r>
              <a:rPr lang="sv-SE" sz="6000" dirty="0"/>
              <a:t>4003 licenser</a:t>
            </a:r>
          </a:p>
          <a:p>
            <a:pPr marL="0" indent="0">
              <a:buNone/>
              <a:tabLst>
                <a:tab pos="628650" algn="l"/>
              </a:tabLst>
            </a:pPr>
            <a:r>
              <a:rPr lang="sv-SE" sz="6000" b="1" dirty="0"/>
              <a:t>         2015/2016</a:t>
            </a:r>
          </a:p>
          <a:p>
            <a:pPr lvl="1">
              <a:buBlip>
                <a:blip r:embed="rId2"/>
              </a:buBlip>
              <a:tabLst>
                <a:tab pos="628650" algn="l"/>
              </a:tabLst>
            </a:pPr>
            <a:r>
              <a:rPr lang="sv-SE" sz="6000" dirty="0"/>
              <a:t> 4123 licenser</a:t>
            </a:r>
          </a:p>
          <a:p>
            <a:pPr marL="0" indent="0">
              <a:buNone/>
              <a:tabLst>
                <a:tab pos="628650" algn="l"/>
              </a:tabLst>
            </a:pPr>
            <a:r>
              <a:rPr lang="sv-SE" sz="6000" b="1" dirty="0"/>
              <a:t>         2016/2017</a:t>
            </a:r>
            <a:endParaRPr lang="en-US" sz="6000" b="1" dirty="0"/>
          </a:p>
          <a:p>
            <a:pPr indent="196850">
              <a:buBlip>
                <a:blip r:embed="rId2"/>
              </a:buBlip>
              <a:tabLst>
                <a:tab pos="628650" algn="l"/>
              </a:tabLst>
            </a:pPr>
            <a:r>
              <a:rPr lang="sv-SE" sz="6000" dirty="0"/>
              <a:t>4327 licenser</a:t>
            </a:r>
          </a:p>
          <a:p>
            <a:pPr lvl="1">
              <a:buBlip>
                <a:blip r:embed="rId2"/>
              </a:buBlip>
            </a:pPr>
            <a:r>
              <a:rPr lang="sv-SE" sz="6000" dirty="0"/>
              <a:t>A – licens 839 – varav 32 % är tjejer</a:t>
            </a:r>
          </a:p>
          <a:p>
            <a:pPr lvl="1">
              <a:buBlip>
                <a:blip r:embed="rId2"/>
              </a:buBlip>
            </a:pPr>
            <a:r>
              <a:rPr lang="sv-SE" sz="6000" dirty="0"/>
              <a:t>Röd 1032 </a:t>
            </a:r>
            <a:r>
              <a:rPr lang="sv-SE" sz="6000" dirty="0" err="1"/>
              <a:t>st</a:t>
            </a:r>
            <a:r>
              <a:rPr lang="sv-SE" sz="6000" dirty="0"/>
              <a:t> – varav 42 % är tjejer</a:t>
            </a:r>
          </a:p>
          <a:p>
            <a:pPr lvl="1">
              <a:buBlip>
                <a:blip r:embed="rId2"/>
              </a:buBlip>
            </a:pPr>
            <a:r>
              <a:rPr lang="sv-SE" sz="6000" dirty="0"/>
              <a:t>Blå 1315 </a:t>
            </a:r>
            <a:r>
              <a:rPr lang="sv-SE" sz="6000" dirty="0" err="1"/>
              <a:t>st</a:t>
            </a:r>
            <a:r>
              <a:rPr lang="sv-SE" sz="6000" dirty="0"/>
              <a:t> – varav 40 % är tjejer</a:t>
            </a:r>
          </a:p>
          <a:p>
            <a:pPr lvl="1">
              <a:buBlip>
                <a:blip r:embed="rId2"/>
              </a:buBlip>
            </a:pPr>
            <a:r>
              <a:rPr lang="sv-SE" sz="6000" dirty="0"/>
              <a:t>Grön 1141 </a:t>
            </a:r>
            <a:r>
              <a:rPr lang="sv-SE" sz="6000" dirty="0" err="1"/>
              <a:t>st</a:t>
            </a:r>
            <a:r>
              <a:rPr lang="sv-SE" sz="6000" dirty="0"/>
              <a:t> – varav 30 % är tjejer</a:t>
            </a:r>
          </a:p>
          <a:p>
            <a:pPr marL="0" lvl="1" indent="0">
              <a:buNone/>
            </a:pPr>
            <a:r>
              <a:rPr lang="sv-SE" sz="6000" b="1" dirty="0"/>
              <a:t>          </a:t>
            </a:r>
            <a:br>
              <a:rPr lang="sv-SE" sz="6000" b="1" dirty="0"/>
            </a:br>
            <a:r>
              <a:rPr lang="sv-SE" sz="6000" b="1" dirty="0"/>
              <a:t>          2017/2018</a:t>
            </a:r>
          </a:p>
          <a:p>
            <a:pPr marL="446088" lvl="1" indent="-82550">
              <a:buBlip>
                <a:blip r:embed="rId2"/>
              </a:buBlip>
            </a:pPr>
            <a:r>
              <a:rPr lang="sv-SE" sz="6000" dirty="0"/>
              <a:t> 4077 licenser</a:t>
            </a:r>
          </a:p>
          <a:p>
            <a:pPr marL="446088" lvl="1" indent="-82550">
              <a:buBlip>
                <a:blip r:embed="rId2"/>
              </a:buBlip>
            </a:pPr>
            <a:r>
              <a:rPr lang="sv-SE" sz="6000" dirty="0"/>
              <a:t>A-licens 851 – varav 556 killar, 295 tjejer (35 %) </a:t>
            </a:r>
          </a:p>
          <a:p>
            <a:pPr marL="446088" lvl="1" indent="-82550">
              <a:buBlip>
                <a:blip r:embed="rId2"/>
              </a:buBlip>
            </a:pPr>
            <a:r>
              <a:rPr lang="sv-SE" sz="6000" dirty="0"/>
              <a:t>Röd 953 </a:t>
            </a:r>
            <a:r>
              <a:rPr lang="sv-SE" sz="6000" dirty="0" err="1"/>
              <a:t>st</a:t>
            </a:r>
            <a:r>
              <a:rPr lang="sv-SE" sz="6000" dirty="0"/>
              <a:t> – 549 killar, 404 tjejer (42 %) </a:t>
            </a:r>
          </a:p>
          <a:p>
            <a:pPr marL="446088" lvl="1" indent="-82550">
              <a:buBlip>
                <a:blip r:embed="rId2"/>
              </a:buBlip>
            </a:pPr>
            <a:r>
              <a:rPr lang="sv-SE" sz="6000" dirty="0"/>
              <a:t>Blå 1251 </a:t>
            </a:r>
            <a:r>
              <a:rPr lang="sv-SE" sz="6000" dirty="0" err="1"/>
              <a:t>st</a:t>
            </a:r>
            <a:r>
              <a:rPr lang="sv-SE" sz="6000" dirty="0"/>
              <a:t> – 743 killar, 508 tjejer (41 %) </a:t>
            </a:r>
          </a:p>
          <a:p>
            <a:pPr marL="446088" lvl="1" indent="-82550">
              <a:buBlip>
                <a:blip r:embed="rId2"/>
              </a:buBlip>
            </a:pPr>
            <a:r>
              <a:rPr lang="sv-SE" sz="6000" dirty="0"/>
              <a:t>Grön 1022 </a:t>
            </a:r>
            <a:r>
              <a:rPr lang="sv-SE" sz="6000" dirty="0" err="1"/>
              <a:t>st</a:t>
            </a:r>
            <a:r>
              <a:rPr lang="sv-SE" sz="6000" dirty="0"/>
              <a:t> – 673 pojkar, 349 tjejer (34 %) 			</a:t>
            </a:r>
            <a:br>
              <a:rPr lang="sv-SE" sz="6000" dirty="0"/>
            </a:br>
            <a:endParaRPr lang="sv-SE" sz="6000" b="1" dirty="0"/>
          </a:p>
          <a:p>
            <a:pPr marL="363538" lvl="1" indent="0">
              <a:buNone/>
            </a:pPr>
            <a:r>
              <a:rPr lang="sv-SE" sz="6000" b="1" dirty="0"/>
              <a:t>2018/2019</a:t>
            </a:r>
          </a:p>
          <a:p>
            <a:pPr marL="446088" lvl="1" indent="-82550">
              <a:buBlip>
                <a:blip r:embed="rId2"/>
              </a:buBlip>
            </a:pPr>
            <a:r>
              <a:rPr lang="sv-SE" sz="6000" dirty="0"/>
              <a:t>4132 </a:t>
            </a:r>
            <a:r>
              <a:rPr lang="sv-SE" sz="6000" dirty="0" err="1"/>
              <a:t>st</a:t>
            </a:r>
            <a:endParaRPr lang="sv-SE" sz="6000" dirty="0"/>
          </a:p>
          <a:p>
            <a:pPr marL="446088" lvl="1" indent="-82550">
              <a:buBlip>
                <a:blip r:embed="rId2"/>
              </a:buBlip>
            </a:pPr>
            <a:r>
              <a:rPr lang="sv-SE" sz="6000" dirty="0"/>
              <a:t>A- licenser 794 – varav 503 killar, 291 tjejer ( 27%)</a:t>
            </a:r>
          </a:p>
          <a:p>
            <a:pPr marL="446088" lvl="1" indent="-82550">
              <a:buBlip>
                <a:blip r:embed="rId2"/>
              </a:buBlip>
            </a:pPr>
            <a:r>
              <a:rPr lang="sv-SE" sz="6000" dirty="0"/>
              <a:t>Röd 949 </a:t>
            </a:r>
            <a:r>
              <a:rPr lang="sv-SE" sz="6000" dirty="0" err="1"/>
              <a:t>st</a:t>
            </a:r>
            <a:r>
              <a:rPr lang="sv-SE" sz="6000" dirty="0"/>
              <a:t> varav – 552 killar, 397 tjejer (42%)</a:t>
            </a:r>
          </a:p>
          <a:p>
            <a:pPr marL="446088" lvl="1" indent="-82550">
              <a:buBlip>
                <a:blip r:embed="rId2"/>
              </a:buBlip>
            </a:pPr>
            <a:r>
              <a:rPr lang="sv-SE" sz="6000" dirty="0"/>
              <a:t>Blå 1311 </a:t>
            </a:r>
            <a:r>
              <a:rPr lang="sv-SE" sz="6000" dirty="0" err="1"/>
              <a:t>st</a:t>
            </a:r>
            <a:r>
              <a:rPr lang="sv-SE" sz="6000" dirty="0"/>
              <a:t> varav – 813 killar, 498 tjejer (38%)</a:t>
            </a:r>
          </a:p>
          <a:p>
            <a:pPr marL="446088" lvl="1" indent="-82550">
              <a:buBlip>
                <a:blip r:embed="rId2"/>
              </a:buBlip>
            </a:pPr>
            <a:r>
              <a:rPr lang="sv-SE" sz="6000" dirty="0"/>
              <a:t>Grön 1078 varav – 696 killar, 382 tjejer (39%)</a:t>
            </a:r>
          </a:p>
          <a:p>
            <a:pPr marL="446088" lvl="1" indent="-82550">
              <a:buBlip>
                <a:blip r:embed="rId2"/>
              </a:buBlip>
            </a:pPr>
            <a:r>
              <a:rPr lang="sv-SE" sz="6000" dirty="0"/>
              <a:t>Motion 0 </a:t>
            </a:r>
          </a:p>
          <a:p>
            <a:pPr marL="363538" lvl="1" indent="0">
              <a:buNone/>
            </a:pPr>
            <a:br>
              <a:rPr lang="sv-SE" sz="6000" dirty="0"/>
            </a:br>
            <a:r>
              <a:rPr lang="sv-SE" sz="6000" b="1" dirty="0"/>
              <a:t>2019/2020 </a:t>
            </a:r>
          </a:p>
          <a:p>
            <a:pPr marL="363538" lvl="1" indent="0">
              <a:buNone/>
            </a:pPr>
            <a:r>
              <a:rPr lang="sv-SE" sz="6000" dirty="0"/>
              <a:t>4444 </a:t>
            </a:r>
            <a:r>
              <a:rPr lang="sv-SE" sz="6000" dirty="0" err="1"/>
              <a:t>st</a:t>
            </a:r>
            <a:r>
              <a:rPr lang="sv-SE" sz="6000" dirty="0"/>
              <a:t>, varav 2730 killar, 1714 tjejer</a:t>
            </a:r>
          </a:p>
          <a:p>
            <a:pPr marL="446088" lvl="1" indent="-82550">
              <a:buBlip>
                <a:blip r:embed="rId2"/>
              </a:buBlip>
            </a:pPr>
            <a:r>
              <a:rPr lang="sv-SE" sz="6000" dirty="0"/>
              <a:t>A- licenser  967 – varav 622 killar, 345 tjejer ( %)</a:t>
            </a:r>
          </a:p>
          <a:p>
            <a:pPr marL="446088" lvl="1" indent="-82550">
              <a:buBlip>
                <a:blip r:embed="rId2"/>
              </a:buBlip>
            </a:pPr>
            <a:r>
              <a:rPr lang="sv-SE" sz="6000" dirty="0"/>
              <a:t>Röd  963 </a:t>
            </a:r>
            <a:r>
              <a:rPr lang="sv-SE" sz="6000" dirty="0" err="1"/>
              <a:t>st</a:t>
            </a:r>
            <a:r>
              <a:rPr lang="sv-SE" sz="6000" dirty="0"/>
              <a:t> varav – 521 killar, 442 tjejer (%)</a:t>
            </a:r>
          </a:p>
          <a:p>
            <a:pPr marL="446088" lvl="1" indent="-82550">
              <a:buBlip>
                <a:blip r:embed="rId2"/>
              </a:buBlip>
            </a:pPr>
            <a:r>
              <a:rPr lang="sv-SE" sz="6000" dirty="0"/>
              <a:t>Blå 1282 </a:t>
            </a:r>
            <a:r>
              <a:rPr lang="sv-SE" sz="6000" dirty="0" err="1"/>
              <a:t>st</a:t>
            </a:r>
            <a:r>
              <a:rPr lang="sv-SE" sz="6000" dirty="0"/>
              <a:t> varav – 777 killar, 505 tjejer (%)</a:t>
            </a:r>
          </a:p>
          <a:p>
            <a:pPr marL="446088" lvl="1" indent="-82550">
              <a:buBlip>
                <a:blip r:embed="rId2"/>
              </a:buBlip>
            </a:pPr>
            <a:r>
              <a:rPr lang="sv-SE" sz="6000" dirty="0"/>
              <a:t>Grön 1216 varav – 801 killar, 415 tjejer (%)</a:t>
            </a:r>
          </a:p>
          <a:p>
            <a:pPr marL="446088" lvl="1" indent="-82550">
              <a:buBlip>
                <a:blip r:embed="rId2"/>
              </a:buBlip>
            </a:pPr>
            <a:r>
              <a:rPr lang="sv-SE" sz="6000" dirty="0"/>
              <a:t>Motion 16 varav – 9 killar, 7 tjejer</a:t>
            </a:r>
          </a:p>
          <a:p>
            <a:pPr marL="363538" lvl="1" indent="0">
              <a:buNone/>
            </a:pPr>
            <a:br>
              <a:rPr lang="sv-SE" sz="3600" dirty="0"/>
            </a:br>
            <a:endParaRPr lang="sv-SE" sz="3600" dirty="0"/>
          </a:p>
          <a:p>
            <a:pPr marL="446088" lvl="1" indent="-446088">
              <a:buBlip>
                <a:blip r:embed="rId2"/>
              </a:buBlip>
            </a:pPr>
            <a:endParaRPr lang="sv-SE" sz="3600" dirty="0"/>
          </a:p>
          <a:p>
            <a:pPr marL="446088" lvl="1" indent="-446088">
              <a:buBlip>
                <a:blip r:embed="rId2"/>
              </a:buBlip>
            </a:pPr>
            <a:endParaRPr lang="sv-SE" sz="3600" dirty="0"/>
          </a:p>
          <a:p>
            <a:pPr marL="457200" lvl="1" indent="0">
              <a:buNone/>
            </a:pPr>
            <a:endParaRPr lang="sv-SE" sz="3600" dirty="0"/>
          </a:p>
          <a:p>
            <a:pPr lvl="1">
              <a:buFont typeface="Arial" panose="020B0604020202020204" pitchFamily="34" charset="0"/>
              <a:buBlip>
                <a:blip r:embed="rId2"/>
              </a:buBlip>
            </a:pPr>
            <a:endParaRPr lang="sv-SE" sz="3600" dirty="0"/>
          </a:p>
          <a:p>
            <a:pPr marL="457200" lvl="1" indent="0">
              <a:buNone/>
            </a:pPr>
            <a:endParaRPr lang="sv-SE" sz="3600" dirty="0"/>
          </a:p>
          <a:p>
            <a:pPr lvl="1">
              <a:buFont typeface="Arial" panose="020B0604020202020204" pitchFamily="34" charset="0"/>
              <a:buBlip>
                <a:blip r:embed="rId2"/>
              </a:buBlip>
            </a:pPr>
            <a:endParaRPr lang="sv-SE" sz="32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01F775F-E92C-4556-88E5-D858F2C1C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807" y="375375"/>
            <a:ext cx="587746" cy="77677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D36008C-7093-4D59-9D91-6768A3F795F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5636899"/>
            <a:ext cx="2179063" cy="96598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D72E42C9-D827-438F-B80F-49D9EC5523B2}"/>
              </a:ext>
            </a:extLst>
          </p:cNvPr>
          <p:cNvSpPr txBox="1"/>
          <p:nvPr/>
        </p:nvSpPr>
        <p:spPr>
          <a:xfrm>
            <a:off x="5744155" y="1523351"/>
            <a:ext cx="5025718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       </a:t>
            </a:r>
            <a:r>
              <a:rPr lang="sv-SE" sz="1400" b="1" dirty="0"/>
              <a:t>2020/2021</a:t>
            </a:r>
          </a:p>
          <a:p>
            <a:pPr marL="446088" lvl="1" indent="-82550">
              <a:buBlip>
                <a:blip r:embed="rId2"/>
              </a:buBlip>
            </a:pPr>
            <a:r>
              <a:rPr lang="sv-SE" sz="1400" dirty="0"/>
              <a:t>3924 </a:t>
            </a:r>
            <a:r>
              <a:rPr lang="sv-SE" sz="1400" dirty="0" err="1"/>
              <a:t>st</a:t>
            </a:r>
            <a:endParaRPr lang="sv-SE" sz="1400" dirty="0"/>
          </a:p>
          <a:p>
            <a:pPr marL="446088" lvl="1" indent="-82550">
              <a:buBlip>
                <a:blip r:embed="rId2"/>
              </a:buBlip>
            </a:pPr>
            <a:r>
              <a:rPr lang="sv-SE" sz="1400" dirty="0"/>
              <a:t>A-licenser 845 – varav 506 killar, 339 tjejer </a:t>
            </a:r>
          </a:p>
          <a:p>
            <a:pPr marL="446088" lvl="1" indent="-82550">
              <a:buBlip>
                <a:blip r:embed="rId2"/>
              </a:buBlip>
            </a:pPr>
            <a:r>
              <a:rPr lang="sv-SE" sz="1400" dirty="0"/>
              <a:t>Röd 931 – varav 504 killar, 427 tjejer</a:t>
            </a:r>
          </a:p>
          <a:p>
            <a:pPr marL="446088" lvl="1" indent="-82550">
              <a:buBlip>
                <a:blip r:embed="rId2"/>
              </a:buBlip>
            </a:pPr>
            <a:r>
              <a:rPr lang="sv-SE" sz="1400" dirty="0"/>
              <a:t>Blå 1189 – varav 707 killar, 482 tjejer</a:t>
            </a:r>
          </a:p>
          <a:p>
            <a:pPr marL="446088" lvl="1" indent="-82550">
              <a:buBlip>
                <a:blip r:embed="rId2"/>
              </a:buBlip>
            </a:pPr>
            <a:r>
              <a:rPr lang="sv-SE" sz="1400" dirty="0"/>
              <a:t>Grön 835 – varav 532 killar, 303 tjejer</a:t>
            </a:r>
          </a:p>
          <a:p>
            <a:pPr marL="446088" lvl="1" indent="-82550">
              <a:buBlip>
                <a:blip r:embed="rId2"/>
              </a:buBlip>
            </a:pPr>
            <a:r>
              <a:rPr lang="sv-SE" sz="1400" dirty="0"/>
              <a:t>Motion 124 – varav 104 killar, 20 tjejer</a:t>
            </a:r>
          </a:p>
          <a:p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B7493980-9B90-474E-8C88-BD20F1EF78EE}"/>
              </a:ext>
            </a:extLst>
          </p:cNvPr>
          <p:cNvSpPr txBox="1"/>
          <p:nvPr/>
        </p:nvSpPr>
        <p:spPr>
          <a:xfrm>
            <a:off x="5744155" y="3712498"/>
            <a:ext cx="5025718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       </a:t>
            </a:r>
            <a:r>
              <a:rPr lang="sv-SE" sz="1400" b="1" dirty="0"/>
              <a:t>2021/2022</a:t>
            </a:r>
          </a:p>
          <a:p>
            <a:pPr marL="446088" lvl="1" indent="-82550">
              <a:buBlip>
                <a:blip r:embed="rId2"/>
              </a:buBlip>
            </a:pPr>
            <a:r>
              <a:rPr lang="sv-SE" sz="1400" dirty="0"/>
              <a:t>3914 </a:t>
            </a:r>
            <a:r>
              <a:rPr lang="sv-SE" sz="1400" dirty="0" err="1"/>
              <a:t>st</a:t>
            </a:r>
            <a:endParaRPr lang="sv-SE" sz="1400" dirty="0"/>
          </a:p>
          <a:p>
            <a:pPr marL="446088" lvl="1" indent="-82550">
              <a:buBlip>
                <a:blip r:embed="rId2"/>
              </a:buBlip>
            </a:pPr>
            <a:r>
              <a:rPr lang="sv-SE" sz="1400" dirty="0"/>
              <a:t>A-licenser 867 – varav 526 killar, 341 tjejer </a:t>
            </a:r>
          </a:p>
          <a:p>
            <a:pPr marL="446088" lvl="1" indent="-82550">
              <a:buBlip>
                <a:blip r:embed="rId2"/>
              </a:buBlip>
            </a:pPr>
            <a:r>
              <a:rPr lang="sv-SE" sz="1400" dirty="0"/>
              <a:t>Röd 867 – varav 471 killar, 396 tjejer</a:t>
            </a:r>
          </a:p>
          <a:p>
            <a:pPr marL="446088" lvl="1" indent="-82550">
              <a:buBlip>
                <a:blip r:embed="rId2"/>
              </a:buBlip>
            </a:pPr>
            <a:r>
              <a:rPr lang="sv-SE" sz="1400" dirty="0"/>
              <a:t>Blå 1076 – varav 648 killar, 428 tjejer</a:t>
            </a:r>
          </a:p>
          <a:p>
            <a:pPr marL="446088" lvl="1" indent="-82550">
              <a:buBlip>
                <a:blip r:embed="rId2"/>
              </a:buBlip>
            </a:pPr>
            <a:r>
              <a:rPr lang="sv-SE" sz="1400" dirty="0"/>
              <a:t>Grön 1023 – varav 600 killar, 423 tjejer</a:t>
            </a:r>
          </a:p>
          <a:p>
            <a:pPr marL="446088" lvl="1" indent="-82550">
              <a:buBlip>
                <a:blip r:embed="rId2"/>
              </a:buBlip>
            </a:pPr>
            <a:r>
              <a:rPr lang="sv-SE" sz="1400" dirty="0"/>
              <a:t>Motion 81 – varav 55 killar, 26 tjejer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51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807" y="375375"/>
            <a:ext cx="587746" cy="77677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41143" y="256614"/>
            <a:ext cx="8835242" cy="708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sv-SE" sz="4000" b="1">
                <a:solidFill>
                  <a:srgbClr val="1F3F6C"/>
                </a:solidFill>
                <a:latin typeface="Montserrat" charset="0"/>
                <a:ea typeface="Montserrat" charset="0"/>
                <a:cs typeface="Montserrat" charset="0"/>
              </a:rPr>
              <a:t>Redovisning av lärgrupper:</a:t>
            </a:r>
            <a:endParaRPr lang="sv-SE" sz="4000" dirty="0">
              <a:solidFill>
                <a:srgbClr val="1F3F6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741143" y="1075228"/>
            <a:ext cx="11450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C0E3013-88C1-4ED8-885D-04D0094CAB00}"/>
              </a:ext>
            </a:extLst>
          </p:cNvPr>
          <p:cNvSpPr txBox="1"/>
          <p:nvPr/>
        </p:nvSpPr>
        <p:spPr>
          <a:xfrm>
            <a:off x="741143" y="1075228"/>
            <a:ext cx="1145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sv-SE" sz="2400">
                <a:latin typeface="Georgia" panose="02040502050405020303" pitchFamily="18" charset="0"/>
              </a:rPr>
            </a:br>
            <a:r>
              <a:rPr lang="sv-SE" sz="2400">
                <a:latin typeface="Georgia" panose="02040502050405020303" pitchFamily="18" charset="0"/>
              </a:rPr>
              <a:t> </a:t>
            </a:r>
            <a:endParaRPr lang="sv-SE" altLang="sv-SE" sz="2400" b="1" dirty="0">
              <a:latin typeface="Montserrat Ligh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22275AE-3061-4E5B-BC1E-CC100B025DC6}"/>
              </a:ext>
            </a:extLst>
          </p:cNvPr>
          <p:cNvSpPr txBox="1">
            <a:spLocks/>
          </p:cNvSpPr>
          <p:nvPr/>
        </p:nvSpPr>
        <p:spPr>
          <a:xfrm>
            <a:off x="741143" y="1536894"/>
            <a:ext cx="10684096" cy="47419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Blip>
                <a:blip r:embed="rId4"/>
              </a:buBlip>
            </a:pPr>
            <a:r>
              <a:rPr lang="sv-SE" sz="2600" dirty="0"/>
              <a:t>Håller ner kostnaderna för VIBF och för er förening</a:t>
            </a:r>
            <a:br>
              <a:rPr lang="sv-SE" sz="2600" dirty="0"/>
            </a:br>
            <a:endParaRPr lang="sv-SE" sz="2600" dirty="0"/>
          </a:p>
          <a:p>
            <a:pPr algn="l">
              <a:buBlip>
                <a:blip r:embed="rId4"/>
              </a:buBlip>
            </a:pPr>
            <a:r>
              <a:rPr lang="sv-SE" sz="2600" dirty="0"/>
              <a:t>Ett Exempel:</a:t>
            </a:r>
            <a:br>
              <a:rPr lang="sv-SE" sz="2600" dirty="0"/>
            </a:br>
            <a:r>
              <a:rPr lang="sv-SE" sz="2600" dirty="0"/>
              <a:t>Klockarberget har köpt in Johan </a:t>
            </a:r>
            <a:r>
              <a:rPr lang="sv-SE" sz="2600" dirty="0" err="1"/>
              <a:t>Fallbys</a:t>
            </a:r>
            <a:r>
              <a:rPr lang="sv-SE" sz="2600" dirty="0"/>
              <a:t> till alla ledare kostnad 5346 kr, </a:t>
            </a:r>
            <a:br>
              <a:rPr lang="sv-SE" sz="2600" dirty="0"/>
            </a:br>
            <a:r>
              <a:rPr lang="sv-SE" sz="2600" dirty="0"/>
              <a:t>fakturan skickas till RF SISU. </a:t>
            </a:r>
            <a:br>
              <a:rPr lang="sv-SE" sz="2600" dirty="0"/>
            </a:br>
            <a:r>
              <a:rPr lang="sv-SE" sz="2600" dirty="0"/>
              <a:t>De har två ledare som gått motiverade ledarskap kostnad 1000 kr. </a:t>
            </a:r>
            <a:br>
              <a:rPr lang="sv-SE" sz="2600" dirty="0"/>
            </a:br>
            <a:r>
              <a:rPr lang="sv-SE" sz="2600" dirty="0"/>
              <a:t>De har redovisat resurs för motsvarande 4525 kr. </a:t>
            </a:r>
            <a:br>
              <a:rPr lang="sv-SE" sz="2600" dirty="0"/>
            </a:br>
            <a:r>
              <a:rPr lang="sv-SE" sz="2600" dirty="0"/>
              <a:t>Kostnader 6345 kr – Resurs 4525 kr = Faktura efter avstämning </a:t>
            </a:r>
          </a:p>
          <a:p>
            <a:pPr algn="l"/>
            <a:endParaRPr lang="sv-SE" sz="2600" dirty="0"/>
          </a:p>
          <a:p>
            <a:pPr algn="l"/>
            <a:r>
              <a:rPr lang="sv-SE" sz="2800" dirty="0">
                <a:hlinkClick r:id="rId5"/>
              </a:rPr>
              <a:t>https://www.rfsisu.se/vasternorrland/utbildningfolkbildning/</a:t>
            </a:r>
            <a:endParaRPr lang="sv-SE" sz="2800" dirty="0"/>
          </a:p>
          <a:p>
            <a:pPr algn="l"/>
            <a:endParaRPr lang="sv-SE" sz="2800" dirty="0"/>
          </a:p>
          <a:p>
            <a:pPr algn="l"/>
            <a:r>
              <a:rPr lang="sv-SE" sz="2600" dirty="0"/>
              <a:t>RF-Sisu konsulenter</a:t>
            </a:r>
            <a:br>
              <a:rPr lang="sv-SE" sz="2600" dirty="0"/>
            </a:br>
            <a:endParaRPr lang="sv-SE" sz="2600" dirty="0"/>
          </a:p>
          <a:p>
            <a:pPr lvl="1" algn="l"/>
            <a:endParaRPr lang="sv-SE" sz="2600" dirty="0"/>
          </a:p>
          <a:p>
            <a:pPr lvl="1" algn="l"/>
            <a:r>
              <a:rPr lang="sv-SE" dirty="0"/>
              <a:t> </a:t>
            </a:r>
            <a:r>
              <a:rPr lang="sv-SE" sz="2800" dirty="0"/>
              <a:t> </a:t>
            </a:r>
            <a:endParaRPr lang="sv-SE" sz="2600" dirty="0"/>
          </a:p>
          <a:p>
            <a:pPr algn="l"/>
            <a:endParaRPr lang="sv-SE" dirty="0"/>
          </a:p>
          <a:p>
            <a:pPr algn="l"/>
            <a:endParaRPr lang="sv-SE" dirty="0"/>
          </a:p>
          <a:p>
            <a:pPr algn="l"/>
            <a:endParaRPr lang="sv-SE" dirty="0"/>
          </a:p>
          <a:p>
            <a:pPr algn="l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43CA7A4-BB65-41FD-A125-78B7A851588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385" y="5496127"/>
            <a:ext cx="2271972" cy="99767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FBAF026-985B-4C09-84EF-C77E93B423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5164" y="61382"/>
            <a:ext cx="3056836" cy="224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2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807" y="375375"/>
            <a:ext cx="587746" cy="77677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41143" y="256614"/>
            <a:ext cx="8835242" cy="708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sv-SE" sz="4000" b="1" dirty="0">
                <a:solidFill>
                  <a:srgbClr val="1F3F6C"/>
                </a:solidFill>
                <a:latin typeface="Montserrat" charset="0"/>
                <a:ea typeface="Montserrat" charset="0"/>
                <a:cs typeface="Montserrat" charset="0"/>
              </a:rPr>
              <a:t>Kontakt och information</a:t>
            </a:r>
            <a:endParaRPr lang="sv-SE" sz="4000" dirty="0">
              <a:solidFill>
                <a:srgbClr val="1F3F6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741143" y="1075228"/>
            <a:ext cx="11450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C0E3013-88C1-4ED8-885D-04D0094CAB00}"/>
              </a:ext>
            </a:extLst>
          </p:cNvPr>
          <p:cNvSpPr txBox="1"/>
          <p:nvPr/>
        </p:nvSpPr>
        <p:spPr>
          <a:xfrm>
            <a:off x="741143" y="1075228"/>
            <a:ext cx="1145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sv-SE" sz="2400" dirty="0">
                <a:latin typeface="Georgia" panose="02040502050405020303" pitchFamily="18" charset="0"/>
              </a:rPr>
            </a:br>
            <a:r>
              <a:rPr lang="sv-SE" sz="2400" dirty="0">
                <a:latin typeface="Georgia" panose="02040502050405020303" pitchFamily="18" charset="0"/>
              </a:rPr>
              <a:t> </a:t>
            </a:r>
            <a:endParaRPr lang="sv-SE" altLang="sv-SE" sz="2400" b="1" dirty="0">
              <a:latin typeface="Montserrat Ligh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22275AE-3061-4E5B-BC1E-CC100B025DC6}"/>
              </a:ext>
            </a:extLst>
          </p:cNvPr>
          <p:cNvSpPr txBox="1">
            <a:spLocks/>
          </p:cNvSpPr>
          <p:nvPr/>
        </p:nvSpPr>
        <p:spPr>
          <a:xfrm>
            <a:off x="741143" y="1306060"/>
            <a:ext cx="11339761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2600" dirty="0"/>
              <a:t>Eget ansvar att läsa på hemsidan och/eller </a:t>
            </a:r>
            <a:r>
              <a:rPr lang="sv-SE" sz="2600" dirty="0" err="1"/>
              <a:t>facebook</a:t>
            </a:r>
            <a:endParaRPr lang="sv-SE" sz="2600" dirty="0"/>
          </a:p>
          <a:p>
            <a:pPr algn="l"/>
            <a:endParaRPr lang="sv-SE" sz="2600" dirty="0"/>
          </a:p>
          <a:p>
            <a:pPr algn="l"/>
            <a:r>
              <a:rPr lang="sv-SE" sz="2600" dirty="0"/>
              <a:t>Eget ansvar att uppdatera kontaktinformation på IBIS</a:t>
            </a:r>
          </a:p>
          <a:p>
            <a:pPr algn="l"/>
            <a:endParaRPr lang="sv-SE" sz="2600" dirty="0"/>
          </a:p>
          <a:p>
            <a:pPr algn="l"/>
            <a:r>
              <a:rPr lang="sv-SE" sz="2600" dirty="0"/>
              <a:t>Bästa sätt att nå mig är via mejl </a:t>
            </a:r>
            <a:r>
              <a:rPr lang="sv-SE" sz="2600" dirty="0">
                <a:hlinkClick r:id="rId4"/>
              </a:rPr>
              <a:t>peter.palander@innebandy.se</a:t>
            </a:r>
            <a:r>
              <a:rPr lang="sv-SE" sz="2600" dirty="0"/>
              <a:t> </a:t>
            </a:r>
          </a:p>
          <a:p>
            <a:pPr algn="l"/>
            <a:endParaRPr lang="sv-SE" sz="2600" dirty="0"/>
          </a:p>
          <a:p>
            <a:pPr algn="l">
              <a:buFont typeface="Arial" panose="020B0604020202020204" pitchFamily="34" charset="0"/>
              <a:buBlip>
                <a:blip r:embed="rId5"/>
              </a:buBlip>
            </a:pPr>
            <a:endParaRPr lang="sv-SE" sz="2600" dirty="0"/>
          </a:p>
          <a:p>
            <a:pPr lvl="1" algn="l">
              <a:buFont typeface="Arial" panose="020B0604020202020204" pitchFamily="34" charset="0"/>
              <a:buBlip>
                <a:blip r:embed="rId5"/>
              </a:buBlip>
            </a:pPr>
            <a:endParaRPr lang="sv-SE" sz="2600" dirty="0"/>
          </a:p>
          <a:p>
            <a:pPr lvl="1" algn="l"/>
            <a:endParaRPr lang="sv-SE" sz="2600" dirty="0"/>
          </a:p>
          <a:p>
            <a:pPr algn="l"/>
            <a:endParaRPr lang="sv-SE" dirty="0"/>
          </a:p>
          <a:p>
            <a:pPr algn="l"/>
            <a:endParaRPr lang="sv-SE" dirty="0"/>
          </a:p>
          <a:p>
            <a:pPr algn="l"/>
            <a:endParaRPr lang="sv-SE" dirty="0"/>
          </a:p>
          <a:p>
            <a:pPr algn="l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239263C-40A5-4442-886C-E94797173CF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385" y="5496127"/>
            <a:ext cx="2271972" cy="99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2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61182F-8D77-445C-ABF8-DAA4CC11A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663" y="-1854200"/>
            <a:ext cx="10515600" cy="1325563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5" name="Platshållare för innehåll 4" descr="images.jpeg">
            <a:extLst>
              <a:ext uri="{FF2B5EF4-FFF2-40B4-BE49-F238E27FC236}">
                <a16:creationId xmlns:a16="http://schemas.microsoft.com/office/drawing/2014/main" id="{4AF465A3-50CC-4232-BE13-B3E33A090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94" y="2385539"/>
            <a:ext cx="1527685" cy="367714"/>
          </a:xfrm>
          <a:prstGeom prst="rect">
            <a:avLst/>
          </a:prstGeom>
        </p:spPr>
      </p:pic>
      <p:sp>
        <p:nvSpPr>
          <p:cNvPr id="4" name="Underrubrik 2">
            <a:extLst>
              <a:ext uri="{FF2B5EF4-FFF2-40B4-BE49-F238E27FC236}">
                <a16:creationId xmlns:a16="http://schemas.microsoft.com/office/drawing/2014/main" id="{7582E896-FFE0-4C3E-9688-8A00A5A6D24C}"/>
              </a:ext>
            </a:extLst>
          </p:cNvPr>
          <p:cNvSpPr txBox="1">
            <a:spLocks/>
          </p:cNvSpPr>
          <p:nvPr/>
        </p:nvSpPr>
        <p:spPr>
          <a:xfrm>
            <a:off x="1902161" y="753510"/>
            <a:ext cx="9904396" cy="5716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sv-SE" sz="1800" dirty="0">
                <a:solidFill>
                  <a:srgbClr val="000000"/>
                </a:solidFill>
                <a:cs typeface="Times New Roman"/>
              </a:rPr>
              <a:t>Västernorrlands innebandyförbund: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sz="1800" b="1" dirty="0">
                <a:solidFill>
                  <a:srgbClr val="000000"/>
                </a:solidFill>
                <a:cs typeface="Times New Roman"/>
              </a:rPr>
              <a:t>Hemsidan:</a:t>
            </a:r>
            <a:r>
              <a:rPr lang="sv-SE" sz="180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sv-SE" sz="1800" dirty="0">
                <a:solidFill>
                  <a:srgbClr val="000000"/>
                </a:solidFill>
                <a:cs typeface="Times New Roman"/>
                <a:hlinkClick r:id="rId3"/>
              </a:rPr>
              <a:t>www.innebandy.se/vasternorrland</a:t>
            </a:r>
            <a:r>
              <a:rPr lang="sv-SE" sz="1800" dirty="0">
                <a:solidFill>
                  <a:srgbClr val="000000"/>
                </a:solidFill>
                <a:cs typeface="Times New Roman"/>
              </a:rPr>
              <a:t> </a:t>
            </a:r>
            <a:br>
              <a:rPr lang="sv-SE" sz="1800" dirty="0">
                <a:solidFill>
                  <a:srgbClr val="000000"/>
                </a:solidFill>
                <a:cs typeface="Times New Roman"/>
              </a:rPr>
            </a:br>
            <a:r>
              <a:rPr lang="sv-SE" sz="1800" b="1" dirty="0">
                <a:solidFill>
                  <a:srgbClr val="000000"/>
                </a:solidFill>
                <a:cs typeface="Times New Roman"/>
              </a:rPr>
              <a:t>Instagram:</a:t>
            </a:r>
            <a:r>
              <a:rPr lang="sv-SE" sz="1800" dirty="0">
                <a:solidFill>
                  <a:srgbClr val="000000"/>
                </a:solidFill>
                <a:cs typeface="Times New Roman"/>
              </a:rPr>
              <a:t> Sök på ”</a:t>
            </a:r>
            <a:r>
              <a:rPr lang="sv-SE" sz="1800" dirty="0" err="1">
                <a:solidFill>
                  <a:srgbClr val="000000"/>
                </a:solidFill>
                <a:cs typeface="Times New Roman"/>
              </a:rPr>
              <a:t>Vasternorrlandsibf</a:t>
            </a:r>
            <a:r>
              <a:rPr lang="sv-SE" sz="1800" dirty="0">
                <a:solidFill>
                  <a:srgbClr val="000000"/>
                </a:solidFill>
                <a:cs typeface="Times New Roman"/>
              </a:rPr>
              <a:t>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sz="1800" b="1" dirty="0">
                <a:solidFill>
                  <a:srgbClr val="000000"/>
                </a:solidFill>
                <a:cs typeface="Times New Roman"/>
              </a:rPr>
              <a:t>Facebook: </a:t>
            </a:r>
            <a:r>
              <a:rPr lang="sv-SE" sz="1800" dirty="0">
                <a:solidFill>
                  <a:srgbClr val="000000"/>
                </a:solidFill>
                <a:cs typeface="Times New Roman"/>
              </a:rPr>
              <a:t>Sök på ”Västernorrlands Innebandyförbund”</a:t>
            </a:r>
          </a:p>
          <a:p>
            <a:pPr marL="0" indent="0">
              <a:buNone/>
            </a:pPr>
            <a:endParaRPr lang="sv-SE" sz="1800" b="1" dirty="0">
              <a:solidFill>
                <a:srgbClr val="000000"/>
              </a:solidFill>
              <a:cs typeface="Times New Roman"/>
            </a:endParaRPr>
          </a:p>
          <a:p>
            <a:pPr marL="0" indent="0">
              <a:buNone/>
            </a:pPr>
            <a:r>
              <a:rPr lang="sv-SE" sz="1800" b="1" dirty="0">
                <a:solidFill>
                  <a:srgbClr val="000000"/>
                </a:solidFill>
                <a:cs typeface="Times New Roman"/>
              </a:rPr>
              <a:t>RF-SISU Västernorrland </a:t>
            </a:r>
          </a:p>
          <a:p>
            <a:pPr marL="0" indent="0">
              <a:buNone/>
            </a:pPr>
            <a:r>
              <a:rPr lang="sv-SE" sz="1800" b="1" dirty="0">
                <a:solidFill>
                  <a:srgbClr val="000000"/>
                </a:solidFill>
                <a:cs typeface="Times New Roman"/>
              </a:rPr>
              <a:t>Hemsida: </a:t>
            </a:r>
            <a:r>
              <a:rPr lang="sv-SE" sz="1800" b="1" dirty="0">
                <a:solidFill>
                  <a:srgbClr val="000000"/>
                </a:solidFill>
                <a:cs typeface="Times New Roman"/>
                <a:hlinkClick r:id="rId4"/>
              </a:rPr>
              <a:t>www.rf.se/vasternorrland</a:t>
            </a:r>
            <a:endParaRPr lang="sv-SE" sz="1800" b="1" dirty="0">
              <a:solidFill>
                <a:srgbClr val="000000"/>
              </a:solidFill>
              <a:cs typeface="Times New Roman"/>
            </a:endParaRPr>
          </a:p>
          <a:p>
            <a:pPr marL="0" indent="0">
              <a:buNone/>
            </a:pPr>
            <a:r>
              <a:rPr lang="sv-SE" sz="1800" b="1" dirty="0" err="1">
                <a:solidFill>
                  <a:srgbClr val="000000"/>
                </a:solidFill>
                <a:cs typeface="Times New Roman"/>
              </a:rPr>
              <a:t>Instagram</a:t>
            </a:r>
            <a:r>
              <a:rPr lang="sv-SE" sz="1800" b="1" dirty="0">
                <a:solidFill>
                  <a:srgbClr val="000000"/>
                </a:solidFill>
                <a:cs typeface="Times New Roman"/>
              </a:rPr>
              <a:t>: </a:t>
            </a:r>
          </a:p>
          <a:p>
            <a:pPr marL="0" indent="0">
              <a:buNone/>
            </a:pPr>
            <a:endParaRPr lang="sv-SE" sz="1800" b="1" dirty="0">
              <a:solidFill>
                <a:srgbClr val="000000"/>
              </a:solidFill>
              <a:cs typeface="Times New Roman"/>
            </a:endParaRPr>
          </a:p>
          <a:p>
            <a:pPr marL="0" indent="0">
              <a:buNone/>
            </a:pPr>
            <a:r>
              <a:rPr lang="sv-SE" sz="1800" b="1" dirty="0">
                <a:solidFill>
                  <a:srgbClr val="000000"/>
                </a:solidFill>
                <a:cs typeface="Times New Roman"/>
              </a:rPr>
              <a:t>Kansliet:</a:t>
            </a:r>
            <a:br>
              <a:rPr lang="sv-SE" sz="1800" b="1" dirty="0">
                <a:solidFill>
                  <a:srgbClr val="000000"/>
                </a:solidFill>
                <a:cs typeface="Times New Roman"/>
              </a:rPr>
            </a:br>
            <a:r>
              <a:rPr lang="sv-SE" sz="1800" b="1" dirty="0">
                <a:solidFill>
                  <a:srgbClr val="000000"/>
                </a:solidFill>
                <a:cs typeface="Times New Roman"/>
              </a:rPr>
              <a:t>Peter Palander</a:t>
            </a:r>
          </a:p>
          <a:p>
            <a:pPr marL="0" indent="0">
              <a:buNone/>
            </a:pPr>
            <a:r>
              <a:rPr lang="sv-SE" sz="1800" b="1" dirty="0">
                <a:solidFill>
                  <a:srgbClr val="000000"/>
                </a:solidFill>
                <a:cs typeface="Times New Roman"/>
                <a:hlinkClick r:id="rId5"/>
              </a:rPr>
              <a:t>peter.palander@innebandy.se</a:t>
            </a:r>
            <a:endParaRPr lang="sv-SE" sz="1800" b="1" dirty="0">
              <a:solidFill>
                <a:srgbClr val="000000"/>
              </a:solidFill>
              <a:cs typeface="Times New Roman"/>
            </a:endParaRPr>
          </a:p>
          <a:p>
            <a:pPr marL="0" indent="0">
              <a:buNone/>
            </a:pPr>
            <a:r>
              <a:rPr lang="sv-SE" sz="1800" b="1" dirty="0">
                <a:solidFill>
                  <a:srgbClr val="000000"/>
                </a:solidFill>
                <a:cs typeface="Times New Roman"/>
              </a:rPr>
              <a:t>Miriam Maul</a:t>
            </a:r>
          </a:p>
          <a:p>
            <a:pPr marL="0" indent="0">
              <a:buNone/>
            </a:pPr>
            <a:r>
              <a:rPr lang="sv-SE" sz="1800" b="1" dirty="0">
                <a:solidFill>
                  <a:srgbClr val="000000"/>
                </a:solidFill>
                <a:cs typeface="Times New Roman"/>
                <a:hlinkClick r:id="rId6"/>
              </a:rPr>
              <a:t>Miriam.maul@innebandy.se</a:t>
            </a:r>
            <a:r>
              <a:rPr lang="sv-SE" sz="1800" b="1" dirty="0">
                <a:solidFill>
                  <a:srgbClr val="000000"/>
                </a:solidFill>
                <a:cs typeface="Times New Roman"/>
              </a:rPr>
              <a:t> </a:t>
            </a:r>
            <a:br>
              <a:rPr lang="sv-SE" sz="1800" b="1" dirty="0">
                <a:solidFill>
                  <a:srgbClr val="000000"/>
                </a:solidFill>
                <a:cs typeface="Times New Roman"/>
              </a:rPr>
            </a:br>
            <a:endParaRPr lang="sv-SE" sz="1800" b="1" dirty="0">
              <a:solidFill>
                <a:srgbClr val="000000"/>
              </a:solidFill>
              <a:cs typeface="Times New Roman"/>
            </a:endParaRPr>
          </a:p>
          <a:p>
            <a:endParaRPr lang="sv-SE" sz="1800" b="1" dirty="0">
              <a:solidFill>
                <a:srgbClr val="000000"/>
              </a:solidFill>
              <a:cs typeface="Times New Roman"/>
            </a:endParaRPr>
          </a:p>
          <a:p>
            <a:endParaRPr lang="sv-SE" sz="1800" b="1" dirty="0">
              <a:solidFill>
                <a:srgbClr val="000000"/>
              </a:solidFill>
              <a:cs typeface="Times New Roman"/>
            </a:endParaRPr>
          </a:p>
          <a:p>
            <a:endParaRPr lang="sv-SE" sz="1800" b="1" dirty="0">
              <a:solidFill>
                <a:srgbClr val="000000"/>
              </a:solidFill>
              <a:cs typeface="Times New Roman"/>
            </a:endParaRPr>
          </a:p>
          <a:p>
            <a:endParaRPr lang="sv-SE" sz="1800" b="1" dirty="0">
              <a:solidFill>
                <a:srgbClr val="000000"/>
              </a:solidFill>
              <a:cs typeface="Times New Roman"/>
            </a:endParaRPr>
          </a:p>
          <a:p>
            <a:endParaRPr lang="sv-SE" sz="1800" b="1" dirty="0">
              <a:solidFill>
                <a:srgbClr val="000000"/>
              </a:solidFill>
              <a:cs typeface="Times New Roman"/>
            </a:endParaRPr>
          </a:p>
          <a:p>
            <a:endParaRPr lang="sv-SE" sz="1800" b="1" dirty="0">
              <a:solidFill>
                <a:srgbClr val="000000"/>
              </a:solidFill>
              <a:cs typeface="Times New Roman"/>
            </a:endParaRPr>
          </a:p>
          <a:p>
            <a:endParaRPr lang="sv-SE" sz="1800" b="1" dirty="0">
              <a:solidFill>
                <a:srgbClr val="000000"/>
              </a:solidFill>
              <a:cs typeface="Times New Roman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7BB9C67-EA36-4B92-B6C0-E7EAB09427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148" y="365125"/>
            <a:ext cx="587746" cy="77677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CA5D121-796A-4FD5-9167-F6FC2BCDDFC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385" y="5496127"/>
            <a:ext cx="2271972" cy="99767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FFAEB5C-7AC1-4800-AE90-8F7A18F1C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285" y="1755803"/>
            <a:ext cx="512094" cy="51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67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pelarutvecklingsmodellen"/>
          <p:cNvSpPr txBox="1"/>
          <p:nvPr/>
        </p:nvSpPr>
        <p:spPr>
          <a:xfrm>
            <a:off x="676746" y="609600"/>
            <a:ext cx="3729076" cy="13208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8500" b="0">
                <a:solidFill>
                  <a:srgbClr val="FFFFFF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Spelarutvecklingsmodellen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B4C634A-2D49-4E46-98DC-69BCBA0C9E8B}"/>
              </a:ext>
            </a:extLst>
          </p:cNvPr>
          <p:cNvSpPr txBox="1"/>
          <p:nvPr/>
        </p:nvSpPr>
        <p:spPr>
          <a:xfrm>
            <a:off x="685167" y="2160589"/>
            <a:ext cx="3720916" cy="35607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lIns="91440" tIns="45720" rIns="91440" bIns="45720" numCol="1" spcCol="3810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sym typeface="Helvetica Neue"/>
              </a:rPr>
              <a:t>Så många som möjligt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Så länge som möjligt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I en så bra verksamhet som möjligt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b="1">
              <a:solidFill>
                <a:schemeClr val="tx1">
                  <a:lumMod val="75000"/>
                  <a:lumOff val="25000"/>
                </a:schemeClr>
              </a:solidFill>
              <a:sym typeface="Helvetica Neue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Göra rätt saker på rätt nivå vid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träning och tävling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b="1">
              <a:solidFill>
                <a:schemeClr val="tx1">
                  <a:lumMod val="75000"/>
                  <a:lumOff val="25000"/>
                </a:schemeClr>
              </a:solidFill>
              <a:sym typeface="Helvetica Neue"/>
            </a:endParaRPr>
          </a:p>
        </p:txBody>
      </p:sp>
      <p:pic>
        <p:nvPicPr>
          <p:cNvPr id="122" name="Bild" descr="Bil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723" y="1328787"/>
            <a:ext cx="6281427" cy="4051519"/>
          </a:xfrm>
          <a:prstGeom prst="rect">
            <a:avLst/>
          </a:prstGeom>
        </p:spPr>
      </p:pic>
      <p:pic>
        <p:nvPicPr>
          <p:cNvPr id="121" name="Vit-symbol.png" descr="Vit-symbo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1550" y="377825"/>
            <a:ext cx="608650" cy="7782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Group 287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9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0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1" name="Isosceles Triangle 292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2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3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4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5" name="Isosceles Triangle 296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6" name="Isosceles Triangle 297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63" name="Gradient-1.png" descr="Gradient-1.png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44444" r="35224" b="9090"/>
          <a:stretch/>
        </p:blipFill>
        <p:spPr>
          <a:xfrm>
            <a:off x="20" y="10"/>
            <a:ext cx="2734036" cy="6876278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842596" y="6858000"/>
                </a:lnTo>
                <a:lnTo>
                  <a:pt x="0" y="1191846"/>
                </a:lnTo>
                <a:close/>
              </a:path>
            </a:pathLst>
          </a:custGeom>
        </p:spPr>
      </p:pic>
      <p:sp>
        <p:nvSpPr>
          <p:cNvPr id="347" name="Isosceles Triangle 299">
            <a:extLst>
              <a:ext uri="{FF2B5EF4-FFF2-40B4-BE49-F238E27FC236}">
                <a16:creationId xmlns:a16="http://schemas.microsoft.com/office/drawing/2014/main" id="{3D6475D0-776E-47C5-97FF-DF8721813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19184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Grundutbildning  Barn och ungdom">
            <a:extLst>
              <a:ext uri="{FF2B5EF4-FFF2-40B4-BE49-F238E27FC236}">
                <a16:creationId xmlns:a16="http://schemas.microsoft.com/office/drawing/2014/main" id="{D610C090-621F-4EB0-8881-7E59A7DAD82E}"/>
              </a:ext>
            </a:extLst>
          </p:cNvPr>
          <p:cNvSpPr txBox="1"/>
          <p:nvPr/>
        </p:nvSpPr>
        <p:spPr>
          <a:xfrm>
            <a:off x="2786047" y="1049155"/>
            <a:ext cx="6487955" cy="49922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8500" b="0">
                <a:solidFill>
                  <a:srgbClr val="FFFFFF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pP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Kontaktvägar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verktyg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8500" b="0">
                <a:solidFill>
                  <a:srgbClr val="FFFFFF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pPr>
            <a:b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Hemsida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b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www.innebandy.se/vasternorrland</a:t>
            </a:r>
            <a:b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8500" b="0">
                <a:solidFill>
                  <a:srgbClr val="FFFFFF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IBIS:</a:t>
            </a:r>
            <a:b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https://ibis.innebandy.se/IbisKlient/</a:t>
            </a:r>
            <a:b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Uppdatera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ert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lags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kontaktuppgifter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görs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av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föreningens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administratör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):</a:t>
            </a:r>
            <a:b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Föreningens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administratör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ger er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behörighet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rätt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roll. </a:t>
            </a:r>
            <a:b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Kolla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att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det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är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rätt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ledare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era lag,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radera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ej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aktiva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personer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b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till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att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alla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aktiva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ledare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har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e-post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och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mobil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angivet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  <a:b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förening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har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någon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några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med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behörighet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”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administratör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”,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tilldelas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av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kansliet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b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Är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osäker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på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vem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vilka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det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är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er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förening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kontakta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er </a:t>
            </a:r>
            <a:r>
              <a:rPr lang="en-US" sz="2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ordförande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8500" b="0">
                <a:solidFill>
                  <a:srgbClr val="FFFFFF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pP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71" name="Vit-symbol.png" descr="Vit-symbo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1550" y="377825"/>
            <a:ext cx="608650" cy="778218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5"/>
          <p:cNvSpPr txBox="1"/>
          <p:nvPr/>
        </p:nvSpPr>
        <p:spPr>
          <a:xfrm>
            <a:off x="6889486" y="4009863"/>
            <a:ext cx="51361" cy="581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lnSpc>
                <a:spcPct val="60000"/>
              </a:lnSpc>
              <a:defRPr sz="10500" b="0">
                <a:solidFill>
                  <a:schemeClr val="accent1">
                    <a:hueOff val="114395"/>
                    <a:lumOff val="-24975"/>
                  </a:schemeClr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lvl1pPr>
          </a:lstStyle>
          <a:p>
            <a:endParaRPr sz="5250"/>
          </a:p>
        </p:txBody>
      </p:sp>
      <p:sp>
        <p:nvSpPr>
          <p:cNvPr id="283" name="6"/>
          <p:cNvSpPr txBox="1"/>
          <p:nvPr/>
        </p:nvSpPr>
        <p:spPr>
          <a:xfrm>
            <a:off x="10229586" y="4009863"/>
            <a:ext cx="51361" cy="581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lnSpc>
                <a:spcPct val="60000"/>
              </a:lnSpc>
              <a:defRPr sz="10500" b="0">
                <a:solidFill>
                  <a:schemeClr val="accent1">
                    <a:hueOff val="114395"/>
                    <a:lumOff val="-24975"/>
                  </a:schemeClr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lvl1pPr>
          </a:lstStyle>
          <a:p>
            <a:endParaRPr sz="5250"/>
          </a:p>
        </p:txBody>
      </p:sp>
    </p:spTree>
    <p:extLst>
      <p:ext uri="{BB962C8B-B14F-4D97-AF65-F5344CB8AC3E}">
        <p14:creationId xmlns:p14="http://schemas.microsoft.com/office/powerpoint/2010/main" val="361917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807" y="375375"/>
            <a:ext cx="587746" cy="77677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41143" y="364194"/>
            <a:ext cx="8835242" cy="668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sv-SE" sz="2800" b="1" dirty="0">
                <a:solidFill>
                  <a:srgbClr val="1F3F6C"/>
                </a:solidFill>
                <a:latin typeface="Montserrat" charset="0"/>
                <a:ea typeface="Montserrat" charset="0"/>
                <a:cs typeface="Montserrat" charset="0"/>
              </a:rPr>
              <a:t>Coronaläget, vad gäller nu? </a:t>
            </a:r>
            <a:endParaRPr lang="sv-SE" sz="2800" dirty="0">
              <a:solidFill>
                <a:srgbClr val="1F3F6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741143" y="1075228"/>
            <a:ext cx="11450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C0E3013-88C1-4ED8-885D-04D0094CAB00}"/>
              </a:ext>
            </a:extLst>
          </p:cNvPr>
          <p:cNvSpPr txBox="1"/>
          <p:nvPr/>
        </p:nvSpPr>
        <p:spPr>
          <a:xfrm>
            <a:off x="741143" y="659729"/>
            <a:ext cx="1145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sv-SE" sz="2400" dirty="0">
                <a:latin typeface="Georgia" panose="02040502050405020303" pitchFamily="18" charset="0"/>
              </a:rPr>
            </a:br>
            <a:r>
              <a:rPr lang="sv-SE" sz="2400" dirty="0">
                <a:latin typeface="Georgia" panose="02040502050405020303" pitchFamily="18" charset="0"/>
              </a:rPr>
              <a:t> </a:t>
            </a:r>
            <a:endParaRPr lang="sv-SE" altLang="sv-SE" sz="2400" b="1" dirty="0">
              <a:latin typeface="Montserrat Ligh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22275AE-3061-4E5B-BC1E-CC100B025DC6}"/>
              </a:ext>
            </a:extLst>
          </p:cNvPr>
          <p:cNvSpPr txBox="1">
            <a:spLocks/>
          </p:cNvSpPr>
          <p:nvPr/>
        </p:nvSpPr>
        <p:spPr>
          <a:xfrm>
            <a:off x="741143" y="885524"/>
            <a:ext cx="11339761" cy="5401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v-SE" sz="2600" i="1" dirty="0"/>
          </a:p>
          <a:p>
            <a:pPr algn="l">
              <a:buFont typeface="Arial" panose="020B0604020202020204" pitchFamily="34" charset="0"/>
              <a:buBlip>
                <a:blip r:embed="rId4"/>
              </a:buBlip>
            </a:pPr>
            <a:r>
              <a:rPr lang="sv-SE" sz="2600" dirty="0"/>
              <a:t>Inga restriktioner i dagsläget, Covid ska ses som vilken övrig sjukdom som helst beträffande möjlighet att ställa in matcher. </a:t>
            </a:r>
          </a:p>
          <a:p>
            <a:pPr algn="l"/>
            <a:endParaRPr lang="sv-SE" sz="2600" dirty="0"/>
          </a:p>
          <a:p>
            <a:pPr lvl="1" algn="l">
              <a:buFont typeface="Arial" panose="020B0604020202020204" pitchFamily="34" charset="0"/>
              <a:buBlip>
                <a:blip r:embed="rId4"/>
              </a:buBlip>
            </a:pPr>
            <a:endParaRPr lang="sv-SE" sz="2600" dirty="0"/>
          </a:p>
          <a:p>
            <a:pPr lvl="1" algn="l"/>
            <a:endParaRPr lang="sv-SE" sz="2600" dirty="0"/>
          </a:p>
          <a:p>
            <a:pPr algn="l"/>
            <a:endParaRPr lang="sv-SE" dirty="0"/>
          </a:p>
          <a:p>
            <a:pPr algn="l"/>
            <a:endParaRPr lang="sv-SE" dirty="0"/>
          </a:p>
          <a:p>
            <a:pPr algn="l"/>
            <a:endParaRPr lang="sv-SE" dirty="0"/>
          </a:p>
          <a:p>
            <a:pPr algn="l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239263C-40A5-4442-886C-E94797173CF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385" y="5496127"/>
            <a:ext cx="2271972" cy="99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807" y="375375"/>
            <a:ext cx="587746" cy="77677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41143" y="351568"/>
            <a:ext cx="8835242" cy="708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sv-SE" sz="4000" b="1">
                <a:solidFill>
                  <a:srgbClr val="1F3F6C"/>
                </a:solidFill>
                <a:latin typeface="Montserrat" charset="0"/>
                <a:ea typeface="Montserrat" charset="0"/>
                <a:cs typeface="Montserrat" charset="0"/>
              </a:rPr>
              <a:t>Spelformer</a:t>
            </a:r>
            <a:endParaRPr lang="sv-SE" sz="4000" dirty="0">
              <a:solidFill>
                <a:srgbClr val="1F3F6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741143" y="1075228"/>
            <a:ext cx="11450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C0E3013-88C1-4ED8-885D-04D0094CAB00}"/>
              </a:ext>
            </a:extLst>
          </p:cNvPr>
          <p:cNvSpPr txBox="1"/>
          <p:nvPr/>
        </p:nvSpPr>
        <p:spPr>
          <a:xfrm>
            <a:off x="741143" y="1075228"/>
            <a:ext cx="1145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sv-SE" sz="2400">
                <a:latin typeface="Georgia" panose="02040502050405020303" pitchFamily="18" charset="0"/>
              </a:rPr>
            </a:br>
            <a:r>
              <a:rPr lang="sv-SE" sz="2400">
                <a:latin typeface="Georgia" panose="02040502050405020303" pitchFamily="18" charset="0"/>
              </a:rPr>
              <a:t> </a:t>
            </a:r>
            <a:endParaRPr lang="sv-SE" altLang="sv-SE" sz="2400" b="1" dirty="0">
              <a:latin typeface="Montserrat Ligh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22275AE-3061-4E5B-BC1E-CC100B025DC6}"/>
              </a:ext>
            </a:extLst>
          </p:cNvPr>
          <p:cNvSpPr txBox="1">
            <a:spLocks/>
          </p:cNvSpPr>
          <p:nvPr/>
        </p:nvSpPr>
        <p:spPr>
          <a:xfrm>
            <a:off x="741143" y="819150"/>
            <a:ext cx="11339761" cy="57822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v-SE" sz="2600"/>
          </a:p>
          <a:p>
            <a:pPr algn="l">
              <a:buFont typeface="Arial" panose="020B0604020202020204" pitchFamily="34" charset="0"/>
              <a:buBlip>
                <a:blip r:embed="rId4"/>
              </a:buBlip>
            </a:pPr>
            <a:r>
              <a:rPr lang="sv-SE" sz="2600"/>
              <a:t>Division 9 spelar 3 mot 3 utan målvakt</a:t>
            </a:r>
          </a:p>
          <a:p>
            <a:pPr algn="l">
              <a:buFont typeface="Arial" panose="020B0604020202020204" pitchFamily="34" charset="0"/>
              <a:buBlip>
                <a:blip r:embed="rId4"/>
              </a:buBlip>
            </a:pPr>
            <a:r>
              <a:rPr lang="sv-SE" sz="2600"/>
              <a:t>Division 8 spelar 3 mot 3 + målvakt</a:t>
            </a:r>
          </a:p>
          <a:p>
            <a:pPr algn="l">
              <a:buBlip>
                <a:blip r:embed="rId4"/>
              </a:buBlip>
            </a:pPr>
            <a:r>
              <a:rPr lang="sv-SE" sz="2600"/>
              <a:t>Ni som kommer på blå nivå säsongen 2022/2023 då gäller nationella spelformer    </a:t>
            </a:r>
            <a:br>
              <a:rPr lang="sv-SE" sz="2600"/>
            </a:br>
            <a:r>
              <a:rPr lang="sv-SE" sz="2600"/>
              <a:t>    4 mot 4 + målvakt (5 mot 5) </a:t>
            </a:r>
          </a:p>
          <a:p>
            <a:pPr algn="l">
              <a:buBlip>
                <a:blip r:embed="rId4"/>
              </a:buBlip>
            </a:pPr>
            <a:r>
              <a:rPr lang="sv-SE" sz="2600"/>
              <a:t>Mixade lag finns, killar och tjejer kan mötas</a:t>
            </a:r>
          </a:p>
          <a:p>
            <a:pPr algn="l">
              <a:buBlip>
                <a:blip r:embed="rId4"/>
              </a:buBlip>
            </a:pPr>
            <a:endParaRPr lang="sv-SE" sz="2600"/>
          </a:p>
          <a:p>
            <a:pPr algn="l">
              <a:buBlip>
                <a:blip r:embed="rId4"/>
              </a:buBlip>
            </a:pPr>
            <a:r>
              <a:rPr lang="sv-SE" sz="2600"/>
              <a:t>Varje match är 15 minuter. </a:t>
            </a:r>
            <a:br>
              <a:rPr lang="sv-SE" sz="2600"/>
            </a:br>
            <a:r>
              <a:rPr lang="sv-SE" sz="2600"/>
              <a:t>    Vi rekommenderar att inte vara för många spelare i varje lag, anmäl hellre flera  </a:t>
            </a:r>
            <a:br>
              <a:rPr lang="sv-SE" sz="2600"/>
            </a:br>
            <a:r>
              <a:rPr lang="sv-SE" sz="2600"/>
              <a:t>    lag och dela upp er på förmiddag och eftermiddag om sammandraget är heldag</a:t>
            </a:r>
          </a:p>
          <a:p>
            <a:pPr algn="l">
              <a:buBlip>
                <a:blip r:embed="rId4"/>
              </a:buBlip>
            </a:pPr>
            <a:r>
              <a:rPr lang="sv-SE" sz="2600"/>
              <a:t>Tutbyten</a:t>
            </a:r>
          </a:p>
          <a:p>
            <a:pPr algn="l"/>
            <a:endParaRPr lang="sv-SE" sz="2600"/>
          </a:p>
          <a:p>
            <a:pPr algn="l">
              <a:buBlip>
                <a:blip r:embed="rId4"/>
              </a:buBlip>
            </a:pPr>
            <a:endParaRPr lang="sv-SE" sz="2600"/>
          </a:p>
          <a:p>
            <a:pPr algn="l"/>
            <a:endParaRPr lang="sv-SE" sz="2600"/>
          </a:p>
          <a:p>
            <a:pPr lvl="1" algn="l">
              <a:buFont typeface="Arial" panose="020B0604020202020204" pitchFamily="34" charset="0"/>
              <a:buBlip>
                <a:blip r:embed="rId4"/>
              </a:buBlip>
            </a:pPr>
            <a:endParaRPr lang="sv-SE" sz="2600"/>
          </a:p>
          <a:p>
            <a:pPr lvl="1" algn="l"/>
            <a:endParaRPr lang="sv-SE" sz="2600"/>
          </a:p>
          <a:p>
            <a:pPr algn="l"/>
            <a:endParaRPr lang="sv-SE"/>
          </a:p>
          <a:p>
            <a:pPr algn="l"/>
            <a:endParaRPr lang="sv-SE"/>
          </a:p>
          <a:p>
            <a:pPr algn="l"/>
            <a:endParaRPr lang="sv-SE"/>
          </a:p>
          <a:p>
            <a:pPr algn="l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239263C-40A5-4442-886C-E94797173CF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385" y="5496127"/>
            <a:ext cx="2271972" cy="99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7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807" y="375375"/>
            <a:ext cx="587746" cy="77677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494469" y="166901"/>
            <a:ext cx="9345832" cy="687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sv-SE" sz="3600" b="1" dirty="0">
                <a:solidFill>
                  <a:srgbClr val="1F3F6C"/>
                </a:solidFill>
                <a:latin typeface="Montserrat" charset="0"/>
                <a:ea typeface="Montserrat" charset="0"/>
                <a:cs typeface="Montserrat" charset="0"/>
              </a:rPr>
              <a:t>Viktigaste reglerna ni bör tänka på:</a:t>
            </a:r>
            <a:endParaRPr lang="sv-SE" sz="3600" dirty="0">
              <a:solidFill>
                <a:srgbClr val="1F3F6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741143" y="1075228"/>
            <a:ext cx="11450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C0E3013-88C1-4ED8-885D-04D0094CAB00}"/>
              </a:ext>
            </a:extLst>
          </p:cNvPr>
          <p:cNvSpPr txBox="1"/>
          <p:nvPr/>
        </p:nvSpPr>
        <p:spPr>
          <a:xfrm>
            <a:off x="741143" y="296071"/>
            <a:ext cx="1145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sv-SE" sz="2400" dirty="0">
                <a:latin typeface="Georgia" panose="02040502050405020303" pitchFamily="18" charset="0"/>
              </a:rPr>
            </a:br>
            <a:r>
              <a:rPr lang="sv-SE" sz="2400" dirty="0">
                <a:latin typeface="Georgia" panose="02040502050405020303" pitchFamily="18" charset="0"/>
              </a:rPr>
              <a:t> </a:t>
            </a:r>
            <a:endParaRPr lang="sv-SE" altLang="sv-SE" sz="2400" b="1" dirty="0">
              <a:latin typeface="Montserrat Ligh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22275AE-3061-4E5B-BC1E-CC100B025DC6}"/>
              </a:ext>
            </a:extLst>
          </p:cNvPr>
          <p:cNvSpPr txBox="1">
            <a:spLocks/>
          </p:cNvSpPr>
          <p:nvPr/>
        </p:nvSpPr>
        <p:spPr>
          <a:xfrm>
            <a:off x="635049" y="984510"/>
            <a:ext cx="10185351" cy="57822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Blip>
                <a:blip r:embed="rId4"/>
              </a:buBlip>
            </a:pPr>
            <a:r>
              <a:rPr lang="sv-SE" sz="2600" dirty="0"/>
              <a:t>Alla inslag/frislag är indirekta, får inte gå direkt i mål</a:t>
            </a:r>
          </a:p>
          <a:p>
            <a:pPr algn="l">
              <a:buBlip>
                <a:blip r:embed="rId4"/>
              </a:buBlip>
            </a:pPr>
            <a:r>
              <a:rPr lang="sv-SE" sz="2600" dirty="0"/>
              <a:t>Alla passas eller drivas igång</a:t>
            </a:r>
          </a:p>
          <a:p>
            <a:pPr algn="l">
              <a:buBlip>
                <a:blip r:embed="rId4"/>
              </a:buBlip>
            </a:pPr>
            <a:r>
              <a:rPr lang="sv-SE" sz="2600" dirty="0"/>
              <a:t>Efter mål, spelas bollen igång direkt från målpunkt (en punkt mitt framför målet) motståndarna ska retirera (backa bakom mittlinjen = reträttlinje)</a:t>
            </a:r>
          </a:p>
          <a:p>
            <a:pPr algn="l">
              <a:buBlip>
                <a:blip r:embed="rId4"/>
              </a:buBlip>
            </a:pPr>
            <a:r>
              <a:rPr lang="sv-SE" sz="2600" dirty="0"/>
              <a:t>Avstånd vid fasta situationer är 1,5 meter (ej 3 meter) </a:t>
            </a:r>
          </a:p>
          <a:p>
            <a:pPr algn="l">
              <a:buBlip>
                <a:blip r:embed="rId4"/>
              </a:buBlip>
            </a:pPr>
            <a:r>
              <a:rPr lang="sv-SE" sz="2600" dirty="0"/>
              <a:t>När ni har målvakt har räddat ska motståndarna retirera (backa bakom mittlinjen = reträttlinje)</a:t>
            </a:r>
          </a:p>
          <a:p>
            <a:pPr algn="l">
              <a:buBlip>
                <a:blip r:embed="rId4"/>
              </a:buBlip>
            </a:pPr>
            <a:r>
              <a:rPr lang="sv-SE" sz="2600" dirty="0"/>
              <a:t>Ej utvisningar på denna nivå, dock kan personlig utvisning förekomma vid dåligt beteende eller farligt spel. Domaren löser detta tillsammans med ledaren. </a:t>
            </a:r>
          </a:p>
          <a:p>
            <a:pPr algn="l">
              <a:buBlip>
                <a:blip r:embed="rId4"/>
              </a:buBlip>
            </a:pPr>
            <a:r>
              <a:rPr lang="sv-SE" sz="2600" dirty="0"/>
              <a:t>Viktigt att ni som ledare stöttar domaren och spelarna i båda lagen</a:t>
            </a:r>
          </a:p>
          <a:p>
            <a:pPr algn="l">
              <a:buBlip>
                <a:blip r:embed="rId4"/>
              </a:buBlip>
            </a:pPr>
            <a:r>
              <a:rPr lang="sv-SE" sz="2600" dirty="0"/>
              <a:t>Ni får inte ta ut målvakt, inte ta timeout, inga straffslag döms</a:t>
            </a:r>
          </a:p>
          <a:p>
            <a:pPr algn="l">
              <a:buBlip>
                <a:blip r:embed="rId4"/>
              </a:buBlip>
            </a:pPr>
            <a:r>
              <a:rPr lang="sv-SE" sz="2600" dirty="0"/>
              <a:t>Hälsingeregeln tillämpas, det är helt frivilligt och varje lag bestämmer själva om de vill köra på det </a:t>
            </a:r>
          </a:p>
          <a:p>
            <a:pPr algn="l">
              <a:buBlip>
                <a:blip r:embed="rId4"/>
              </a:buBlip>
            </a:pPr>
            <a:endParaRPr lang="sv-SE" sz="2600" dirty="0"/>
          </a:p>
          <a:p>
            <a:pPr algn="l"/>
            <a:endParaRPr lang="sv-SE" sz="2600" dirty="0"/>
          </a:p>
          <a:p>
            <a:pPr lvl="1" algn="l">
              <a:buFont typeface="Arial" panose="020B0604020202020204" pitchFamily="34" charset="0"/>
              <a:buBlip>
                <a:blip r:embed="rId4"/>
              </a:buBlip>
            </a:pPr>
            <a:endParaRPr lang="sv-SE" sz="2600" dirty="0"/>
          </a:p>
          <a:p>
            <a:pPr lvl="1" algn="l"/>
            <a:endParaRPr lang="sv-SE" sz="2600" dirty="0"/>
          </a:p>
          <a:p>
            <a:pPr algn="l"/>
            <a:endParaRPr lang="sv-SE" dirty="0"/>
          </a:p>
          <a:p>
            <a:pPr algn="l"/>
            <a:endParaRPr lang="sv-SE" dirty="0"/>
          </a:p>
          <a:p>
            <a:pPr algn="l"/>
            <a:endParaRPr lang="sv-SE" dirty="0"/>
          </a:p>
          <a:p>
            <a:pPr algn="l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239263C-40A5-4442-886C-E94797173CF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414" y="5828357"/>
            <a:ext cx="2271972" cy="99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8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807" y="375375"/>
            <a:ext cx="587746" cy="77677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41143" y="256614"/>
            <a:ext cx="8835242" cy="708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sv-SE" sz="4000" b="1" dirty="0">
                <a:solidFill>
                  <a:srgbClr val="1F3F6C"/>
                </a:solidFill>
                <a:latin typeface="Montserrat" charset="0"/>
                <a:ea typeface="Montserrat" charset="0"/>
                <a:cs typeface="Montserrat" charset="0"/>
              </a:rPr>
              <a:t>Nyheter inför säsongen 22/23</a:t>
            </a:r>
            <a:endParaRPr lang="sv-SE" sz="4000" dirty="0">
              <a:solidFill>
                <a:srgbClr val="1F3F6C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630047" y="857149"/>
            <a:ext cx="11450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2400" dirty="0">
                <a:latin typeface="Montserrat Light" charset="0"/>
                <a:ea typeface="Montserrat Light" charset="0"/>
                <a:cs typeface="Montserrat Light" charset="0"/>
              </a:rPr>
              <a:t>www.sisuforlag.se	 - Kostnad 55 </a:t>
            </a:r>
            <a:r>
              <a:rPr lang="sv-SE" sz="2400" dirty="0" err="1">
                <a:latin typeface="Montserrat Light" charset="0"/>
                <a:ea typeface="Montserrat Light" charset="0"/>
                <a:cs typeface="Montserrat Light" charset="0"/>
              </a:rPr>
              <a:t>kronor+frakt</a:t>
            </a:r>
            <a:endParaRPr lang="sv-SE" sz="24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C0E3013-88C1-4ED8-885D-04D0094CAB00}"/>
              </a:ext>
            </a:extLst>
          </p:cNvPr>
          <p:cNvSpPr txBox="1"/>
          <p:nvPr/>
        </p:nvSpPr>
        <p:spPr>
          <a:xfrm>
            <a:off x="618515" y="1925847"/>
            <a:ext cx="1145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sv-SE" sz="2400" dirty="0">
                <a:latin typeface="Georgia" panose="02040502050405020303" pitchFamily="18" charset="0"/>
              </a:rPr>
            </a:br>
            <a:r>
              <a:rPr lang="sv-SE" sz="2400" dirty="0">
                <a:latin typeface="Georgia" panose="02040502050405020303" pitchFamily="18" charset="0"/>
              </a:rPr>
              <a:t> </a:t>
            </a:r>
            <a:endParaRPr lang="sv-SE" altLang="sv-SE" sz="2400" b="1" dirty="0">
              <a:latin typeface="Montserrat Ligh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22275AE-3061-4E5B-BC1E-CC100B025DC6}"/>
              </a:ext>
            </a:extLst>
          </p:cNvPr>
          <p:cNvSpPr txBox="1">
            <a:spLocks/>
          </p:cNvSpPr>
          <p:nvPr/>
        </p:nvSpPr>
        <p:spPr>
          <a:xfrm>
            <a:off x="384792" y="1285784"/>
            <a:ext cx="11339761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endParaRPr lang="sv-SE" sz="2600" dirty="0"/>
          </a:p>
          <a:p>
            <a:pPr algn="l"/>
            <a:endParaRPr lang="sv-SE" dirty="0"/>
          </a:p>
          <a:p>
            <a:pPr algn="l"/>
            <a:endParaRPr lang="sv-SE" dirty="0"/>
          </a:p>
          <a:p>
            <a:pPr algn="l"/>
            <a:endParaRPr lang="sv-SE" dirty="0"/>
          </a:p>
          <a:p>
            <a:pPr algn="l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239263C-40A5-4442-886C-E94797173CF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385" y="5496127"/>
            <a:ext cx="2271972" cy="99767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04083E-A45C-4790-A572-2815814E6D98}"/>
              </a:ext>
            </a:extLst>
          </p:cNvPr>
          <p:cNvSpPr txBox="1">
            <a:spLocks/>
          </p:cNvSpPr>
          <p:nvPr/>
        </p:nvSpPr>
        <p:spPr>
          <a:xfrm>
            <a:off x="618515" y="686274"/>
            <a:ext cx="11339761" cy="5915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endParaRPr lang="sv-SE" sz="2600" dirty="0"/>
          </a:p>
          <a:p>
            <a:pPr lvl="1" algn="l"/>
            <a:endParaRPr lang="sv-SE" sz="2600" dirty="0"/>
          </a:p>
          <a:p>
            <a:pPr lvl="1" algn="l"/>
            <a:endParaRPr lang="sv-SE" sz="2600" dirty="0"/>
          </a:p>
          <a:p>
            <a:pPr algn="l"/>
            <a:endParaRPr lang="sv-SE" dirty="0"/>
          </a:p>
          <a:p>
            <a:pPr algn="l"/>
            <a:endParaRPr lang="sv-SE" dirty="0"/>
          </a:p>
          <a:p>
            <a:pPr algn="l"/>
            <a:endParaRPr lang="sv-SE" dirty="0"/>
          </a:p>
          <a:p>
            <a:pPr algn="l"/>
            <a:endParaRPr lang="sv-SE" dirty="0"/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13C4B51A-EDB8-AE0F-DAF8-4C3618E42D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235" y="1584359"/>
            <a:ext cx="4001058" cy="509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2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sett">
  <a:themeElements>
    <a:clrScheme name="Faset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67D369E90A5E48B4079FD3A286DFC8" ma:contentTypeVersion="14" ma:contentTypeDescription="Create a new document." ma:contentTypeScope="" ma:versionID="4390d6e12fb893a4cf6e46bd19927c02">
  <xsd:schema xmlns:xsd="http://www.w3.org/2001/XMLSchema" xmlns:xs="http://www.w3.org/2001/XMLSchema" xmlns:p="http://schemas.microsoft.com/office/2006/metadata/properties" xmlns:ns2="1b654cce-f4e0-4d67-a035-faaf317904e1" xmlns:ns3="92626914-1a50-416b-92fb-da00131fdab2" targetNamespace="http://schemas.microsoft.com/office/2006/metadata/properties" ma:root="true" ma:fieldsID="97cb975d16747666e638956dc03a8a7c" ns2:_="" ns3:_="">
    <xsd:import namespace="1b654cce-f4e0-4d67-a035-faaf317904e1"/>
    <xsd:import namespace="92626914-1a50-416b-92fb-da00131fda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654cce-f4e0-4d67-a035-faaf317904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6e093d7-677a-4b54-a0d1-35bbee340e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26914-1a50-416b-92fb-da00131fdab2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19748697-ef47-4e12-97d8-e425373ed05a}" ma:internalName="TaxCatchAll" ma:showField="CatchAllData" ma:web="92626914-1a50-416b-92fb-da00131fda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654cce-f4e0-4d67-a035-faaf317904e1">
      <Terms xmlns="http://schemas.microsoft.com/office/infopath/2007/PartnerControls"/>
    </lcf76f155ced4ddcb4097134ff3c332f>
    <TaxCatchAll xmlns="92626914-1a50-416b-92fb-da00131fdab2" xsi:nil="true"/>
  </documentManagement>
</p:properties>
</file>

<file path=customXml/itemProps1.xml><?xml version="1.0" encoding="utf-8"?>
<ds:datastoreItem xmlns:ds="http://schemas.openxmlformats.org/officeDocument/2006/customXml" ds:itemID="{C46F37BB-0CE7-4B97-9082-E2468C3A8D2A}"/>
</file>

<file path=customXml/itemProps2.xml><?xml version="1.0" encoding="utf-8"?>
<ds:datastoreItem xmlns:ds="http://schemas.openxmlformats.org/officeDocument/2006/customXml" ds:itemID="{173C06FD-55A5-4623-8DAC-5FFCC7FBDAF7}"/>
</file>

<file path=customXml/itemProps3.xml><?xml version="1.0" encoding="utf-8"?>
<ds:datastoreItem xmlns:ds="http://schemas.openxmlformats.org/officeDocument/2006/customXml" ds:itemID="{1175B311-3A33-4642-A733-44F40297139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54055</TotalTime>
  <Words>2931</Words>
  <Application>Microsoft Office PowerPoint</Application>
  <PresentationFormat>Bredbild</PresentationFormat>
  <Paragraphs>497</Paragraphs>
  <Slides>32</Slides>
  <Notes>16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32</vt:i4>
      </vt:variant>
    </vt:vector>
  </HeadingPairs>
  <TitlesOfParts>
    <vt:vector size="44" baseType="lpstr">
      <vt:lpstr>Arial</vt:lpstr>
      <vt:lpstr>Calibri</vt:lpstr>
      <vt:lpstr>Georgia</vt:lpstr>
      <vt:lpstr>Helvetica Neue</vt:lpstr>
      <vt:lpstr>Montserrat</vt:lpstr>
      <vt:lpstr>Montserrat Light</vt:lpstr>
      <vt:lpstr>Montserrat-Bold</vt:lpstr>
      <vt:lpstr>Permanent Marker</vt:lpstr>
      <vt:lpstr>Symbol</vt:lpstr>
      <vt:lpstr>Trebuchet MS</vt:lpstr>
      <vt:lpstr>Wingdings 3</vt:lpstr>
      <vt:lpstr>Fasett</vt:lpstr>
      <vt:lpstr>PowerPoint-presentation</vt:lpstr>
      <vt:lpstr>PowerPoint-presentation</vt:lpstr>
      <vt:lpstr>Licenser  Västernorrland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Spelformer division 8 o 9</vt:lpstr>
      <vt:lpstr>PowerPoint-presentation</vt:lpstr>
      <vt:lpstr>PowerPoint-presentation</vt:lpstr>
      <vt:lpstr>PowerPoint-presentation</vt:lpstr>
      <vt:lpstr>Nyheter inför säsongen 22/23 </vt:lpstr>
      <vt:lpstr>PowerPoint-presentation</vt:lpstr>
      <vt:lpstr>Vill du vara arrangör av ett sammandrag </vt:lpstr>
      <vt:lpstr>Rekommendationer för övergångar</vt:lpstr>
      <vt:lpstr>PowerPoint-presentation</vt:lpstr>
      <vt:lpstr>Betalning av domararvode: </vt:lpstr>
      <vt:lpstr>PowerPoint-presentation</vt:lpstr>
      <vt:lpstr>PowerPoint-presentation</vt:lpstr>
      <vt:lpstr>PowerPoint-presentation</vt:lpstr>
      <vt:lpstr>PowerPoint-presentation</vt:lpstr>
      <vt:lpstr>Vilken utbildning har ni? </vt:lpstr>
      <vt:lpstr>PowerPoint-presentation</vt:lpstr>
      <vt:lpstr>PowerPoint-presentation</vt:lpstr>
      <vt:lpstr>PowerPoint-presentation</vt:lpstr>
      <vt:lpstr>Hur redovisar jag?</vt:lpstr>
      <vt:lpstr>Lärgrupp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Lisa Eskils (SIBF)</dc:creator>
  <cp:lastModifiedBy>Peter Palander (Västernorrland)</cp:lastModifiedBy>
  <cp:revision>472</cp:revision>
  <dcterms:created xsi:type="dcterms:W3CDTF">2018-06-04T10:38:04Z</dcterms:created>
  <dcterms:modified xsi:type="dcterms:W3CDTF">2022-10-25T16:16:59Z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0x0101000167D369E90A5E48B4079FD3A286DFC8</vt:lpwstr>
  </property>
</Properties>
</file>