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Poppins" panose="00000500000000000000" pitchFamily="2" charset="0"/>
      <p:regular r:id="rId15"/>
      <p:bold r:id="rId16"/>
      <p:italic r:id="rId17"/>
      <p:boldItalic r:id="rId18"/>
    </p:embeddedFont>
    <p:embeddedFont>
      <p:font typeface="Poppins Medium" panose="020B0604020202020204" charset="0"/>
      <p:regular r:id="rId19"/>
      <p:bold r:id="rId20"/>
      <p:italic r:id="rId21"/>
      <p:boldItalic r:id="rId22"/>
    </p:embeddedFont>
    <p:embeddedFont>
      <p:font typeface="Poppins SemiBold" panose="000007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b2e11ef7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b2e11ef7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b2e11ef75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b2e11ef75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b2e11ef75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b2e11ef75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cb2e11ef7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cb2e11ef7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b2e11ef7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b2e11ef7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b2e11ef7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b2e11ef7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cb2e11ef7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cb2e11ef7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039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b2e11ef7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b2e11ef7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b2e11ef7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cb2e11ef7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b2e11ef7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b2e11ef7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b2e11ef7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b2e11ef7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ohan.karlund@hotmail.co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mailto:fritzon_ida@hot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latin typeface="Poppins"/>
                <a:ea typeface="Poppins"/>
                <a:cs typeface="Poppins"/>
                <a:sym typeface="Poppins"/>
              </a:rPr>
              <a:t>Föräldramöte P15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Poppins SemiBold"/>
                <a:ea typeface="Poppins SemiBold"/>
                <a:cs typeface="Poppins SemiBold"/>
                <a:sym typeface="Poppins SemiBold"/>
              </a:rPr>
              <a:t>18/4 2024, Vikenborg</a:t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Poppins Medium"/>
                <a:ea typeface="Poppins Medium"/>
                <a:cs typeface="Poppins Medium"/>
                <a:sym typeface="Poppins Medium"/>
              </a:rPr>
              <a:t>Svenska fotbollsförbundets riktlinjer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3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Fotbollens spela, lek och lär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Fokus på glädje, lärande och ansträngning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“Så många som möjligt, så länge som möjligt, så bra som möjligt”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Att skapa en god utvecklingsmiljö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l="7168" r="5624"/>
          <a:stretch/>
        </p:blipFill>
        <p:spPr>
          <a:xfrm>
            <a:off x="6049525" y="1216150"/>
            <a:ext cx="1775551" cy="328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Poppins Medium"/>
                <a:ea typeface="Poppins Medium"/>
                <a:cs typeface="Poppins Medium"/>
                <a:sym typeface="Poppins Medium"/>
              </a:rPr>
              <a:t>Gemensamma aktiviteter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Korvgrillning på Hanebol efter träning vid något tillfälle under säsongen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Titta på A-lagsmatch med If Viken med pizza efteråt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Framtida möjligheter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Besök hos IF Karlstad Fotboll som “maskotar” inför A-lagsmatch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2-dagars cup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1" name="Google Shape;14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2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b="1">
                <a:latin typeface="Poppins"/>
                <a:ea typeface="Poppins"/>
                <a:cs typeface="Poppins"/>
                <a:sym typeface="Poppins"/>
              </a:rPr>
              <a:t>Vi ser fram emot en härlig säsong tillsammans!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Poppins Medium"/>
                <a:ea typeface="Poppins Medium"/>
                <a:cs typeface="Poppins Medium"/>
                <a:sym typeface="Poppins Medium"/>
              </a:rPr>
              <a:t>Dagordning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Våra roller &amp; kontakt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Medlemsavgift &amp; deltagaravgift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Klubbkläder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Arbetsuppgifter under året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Laget.se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Träningar &amp; Sammandrag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Förhållningssätt matchdag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Svenska fotbollsförbundets riktlinjer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 sz="16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Gemensamma aktiviteter</a:t>
            </a:r>
            <a:endParaRPr sz="16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Poppins Medium"/>
                <a:ea typeface="Poppins Medium"/>
                <a:cs typeface="Poppins Medium"/>
                <a:sym typeface="Poppins Medium"/>
              </a:rPr>
              <a:t>Våra roller &amp; kontakt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Johan Karlund - ledare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johan.karlund@hotmail.com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076-80 75 418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Ida Fritzon - administration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u="sng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fritzon_ida@hotmail.com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073-03 61 216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Daniel Svanström - ledare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Michael Belsing - ledare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Dennis Lundborg - ledare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Poppins Medium"/>
                <a:ea typeface="Poppins Medium"/>
                <a:cs typeface="Poppins Medium"/>
                <a:sym typeface="Poppins Medium"/>
              </a:rPr>
              <a:t>Medlemsavgift &amp; deltagaravgift</a:t>
            </a:r>
            <a:endParaRPr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❏"/>
            </a:pPr>
            <a:r>
              <a:rPr lang="sv" sz="17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Medlemsavgift (Enskild 350kr/Familj 700kr) - hemskickad från IF Vikens kansli. Det är mycket viktigt att alla barn är registrerade som medlemmar I IF Viken och att medlemsavgiften är betald. Avgiften säkrar bland annat att man omfattas av Svenska Fotbollförbundets idrottsförsäkring.</a:t>
            </a:r>
            <a:endParaRPr sz="17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❏"/>
            </a:pPr>
            <a:r>
              <a:rPr lang="sv" sz="17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Deltagaravgift (500kr) - ska vara betald före man spelar säsongens första seriematch. Deltagaravgiften används för att täcka föreningens kostnader till planhyra, matcher, utrustning med mera. </a:t>
            </a:r>
            <a:endParaRPr sz="17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 dirty="0">
                <a:latin typeface="Poppins Medium"/>
                <a:ea typeface="Poppins Medium"/>
                <a:cs typeface="Poppins Medium"/>
                <a:sym typeface="Poppins Medium"/>
              </a:rPr>
              <a:t>Klubbkläder</a:t>
            </a:r>
            <a:endParaRPr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❏"/>
            </a:pPr>
            <a:r>
              <a:rPr lang="sv-SE" sz="17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Kan provas ut och beställas på eget initiativ direkt från Pokalhuset</a:t>
            </a:r>
            <a:endParaRPr sz="17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oppins"/>
              <a:buChar char="❏"/>
            </a:pPr>
            <a:r>
              <a:rPr lang="sv" sz="17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Möjlighet att prova i samband med Klassfotbollen</a:t>
            </a:r>
            <a:endParaRPr sz="17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512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Poppins Medium"/>
                <a:ea typeface="Poppins Medium"/>
                <a:cs typeface="Poppins Medium"/>
                <a:sym typeface="Poppins Medium"/>
              </a:rPr>
              <a:t>Arbetsuppgifter under året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Försäljning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Bingolotter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Två lotter per barn till uppesittarkvällen inför jul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Sportlotter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Fem lotter per barn – delas ut nu!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Klassfotbollen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Tre personer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Tilldelas enligt </a:t>
            </a:r>
            <a:r>
              <a:rPr lang="sv-SE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turordningslistan som påbörjades förra året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Kiosk och grill under morgonen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7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sv" dirty="0">
                <a:solidFill>
                  <a:schemeClr val="dk1"/>
                </a:solidFill>
              </a:rPr>
              <a:t>Åmåls Bluesfest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dk1"/>
                </a:solidFill>
              </a:rPr>
              <a:t>Fyra personer á 6 timmar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dk1"/>
                </a:solidFill>
              </a:rPr>
              <a:t>Alt. åtta personer á 3 timmar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dk1"/>
                </a:solidFill>
              </a:rPr>
              <a:t>Arbetsuppgifter specificeras senare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dk1"/>
                </a:solidFill>
              </a:rPr>
              <a:t>Tilldelas enligt </a:t>
            </a:r>
            <a:r>
              <a:rPr lang="sv-SE" dirty="0">
                <a:solidFill>
                  <a:schemeClr val="dk1"/>
                </a:solidFill>
              </a:rPr>
              <a:t>turordningslistan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sv" dirty="0">
                <a:solidFill>
                  <a:schemeClr val="dk1"/>
                </a:solidFill>
              </a:rPr>
              <a:t>Åmålskalaset, 17/8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dk1"/>
                </a:solidFill>
              </a:rPr>
              <a:t>Trygga vuxna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dk1"/>
                </a:solidFill>
              </a:rPr>
              <a:t>Fyra personer</a:t>
            </a:r>
            <a:endParaRPr dirty="0">
              <a:solidFill>
                <a:schemeClr val="dk1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dk1"/>
                </a:solidFill>
              </a:rPr>
              <a:t>Två personer 18-23</a:t>
            </a:r>
            <a:endParaRPr dirty="0">
              <a:solidFill>
                <a:schemeClr val="dk1"/>
              </a:solidFill>
            </a:endParaRPr>
          </a:p>
          <a:p>
            <a:pPr marL="1371600" lvl="2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dk1"/>
                </a:solidFill>
              </a:rPr>
              <a:t>Två personer 23-04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❏"/>
            </a:pPr>
            <a:r>
              <a:rPr lang="sv" dirty="0">
                <a:solidFill>
                  <a:schemeClr val="dk1"/>
                </a:solidFill>
              </a:rPr>
              <a:t>Sammandrag på hemmaplan, 15/9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dk1"/>
                </a:solidFill>
              </a:rPr>
              <a:t>Fyra personer</a:t>
            </a:r>
            <a:endParaRPr dirty="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dk1"/>
                </a:solidFill>
              </a:rPr>
              <a:t>Kiosk och matchvärd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❏"/>
            </a:pPr>
            <a:r>
              <a:rPr lang="sv" dirty="0">
                <a:solidFill>
                  <a:schemeClr val="tx1"/>
                </a:solidFill>
              </a:rPr>
              <a:t>Tilldelas enligt turordningslistan</a:t>
            </a:r>
            <a:endParaRPr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Poppins Medium"/>
                <a:ea typeface="Poppins Medium"/>
                <a:cs typeface="Poppins Medium"/>
                <a:sym typeface="Poppins Medium"/>
              </a:rPr>
              <a:t>Laget.se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Vår primära kanal för kommunikation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Nyheter och utskick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Kallelser till träning och match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LOK-stöd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Planering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Kompletta kontaktuppgifter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Poppins Medium"/>
                <a:ea typeface="Poppins Medium"/>
                <a:cs typeface="Poppins Medium"/>
                <a:sym typeface="Poppins Medium"/>
              </a:rPr>
              <a:t>Träningar &amp; sammandrag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Inomhusträning, Bollhallen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Söndagar 14:00-15:00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Utomhusträning, Hanebol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Torsdagar 17:00-18:30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Söndagar 14:00-15:00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Vårens sammandrag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19/5	Bengtsfors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2/6 (16/6)	Frändefors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9/6	Färgelanda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Höstens sammandrag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18/8	Åsebro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1/9	Laxarby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15/9	If Viken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Cuper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❏"/>
            </a:pPr>
            <a:r>
              <a:rPr lang="sv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4/8	Åsebro glasscup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Poppins Medium"/>
                <a:ea typeface="Poppins Medium"/>
                <a:cs typeface="Poppins Medium"/>
                <a:sym typeface="Poppins Medium"/>
              </a:rPr>
              <a:t>Förhållningssätt matchdag</a:t>
            </a:r>
            <a:endParaRPr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121" name="Google Shape;12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❏"/>
            </a:pPr>
            <a:r>
              <a:rPr lang="sv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Med utgångspunkt från If Vikens policy och Svenska fotbollsförbundets riktlinjer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❏"/>
            </a:pPr>
            <a:r>
              <a:rPr lang="sv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Matchdagarna är en dag för laget, där föräldrar är välkomna att: berömma ansträngning framför resultat, uppmuntra barnet att delta, anstränga sig och att göra sitt bästa, se till att barnet kommer i tid och med rätt utrustning, uppmuntra alla spelarna i laget, avstå från instruktioner, heja på laget tillsammans med andra föräldrar!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❏"/>
            </a:pPr>
            <a:r>
              <a:rPr lang="sv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Omklädningsrummet är för spelare och ledare, undantag vid behov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❏"/>
            </a:pPr>
            <a:r>
              <a:rPr lang="sv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Mat och dryck under matchdag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Char char="❏"/>
            </a:pPr>
            <a:r>
              <a:rPr lang="sv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Vikten av tiden tillsammans inte bara under match, utan också före och efter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sv"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8625" y="3560522"/>
            <a:ext cx="2826750" cy="15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/>
          <p:nvPr/>
        </p:nvSpPr>
        <p:spPr>
          <a:xfrm>
            <a:off x="0" y="3576963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 rot="10800000">
            <a:off x="7016100" y="0"/>
            <a:ext cx="2127900" cy="1550100"/>
          </a:xfrm>
          <a:prstGeom prst="rtTriangle">
            <a:avLst/>
          </a:prstGeom>
          <a:solidFill>
            <a:srgbClr val="75E1FE"/>
          </a:solidFill>
          <a:ln w="9525" cap="flat" cmpd="sng">
            <a:solidFill>
              <a:srgbClr val="75E1F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510</Words>
  <Application>Microsoft Office PowerPoint</Application>
  <PresentationFormat>Bildspel på skärmen (16:9)</PresentationFormat>
  <Paragraphs>97</Paragraphs>
  <Slides>12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Poppins SemiBold</vt:lpstr>
      <vt:lpstr>Arial</vt:lpstr>
      <vt:lpstr>Poppins Medium</vt:lpstr>
      <vt:lpstr>Poppins</vt:lpstr>
      <vt:lpstr>Simple Light</vt:lpstr>
      <vt:lpstr>Föräldramöte P15</vt:lpstr>
      <vt:lpstr>Dagordning</vt:lpstr>
      <vt:lpstr>Våra roller &amp; kontakt</vt:lpstr>
      <vt:lpstr>Medlemsavgift &amp; deltagaravgift</vt:lpstr>
      <vt:lpstr>Klubbkläder</vt:lpstr>
      <vt:lpstr>Arbetsuppgifter under året</vt:lpstr>
      <vt:lpstr>Laget.se</vt:lpstr>
      <vt:lpstr>Träningar &amp; sammandrag</vt:lpstr>
      <vt:lpstr>Förhållningssätt matchdag</vt:lpstr>
      <vt:lpstr>Svenska fotbollsförbundets riktlinjer</vt:lpstr>
      <vt:lpstr>Gemensamma aktiviteter</vt:lpstr>
      <vt:lpstr>Vi ser fram emot en härlig säsong tillsammans!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P15</dc:title>
  <cp:lastModifiedBy>Johan Karlund</cp:lastModifiedBy>
  <cp:revision>4</cp:revision>
  <dcterms:modified xsi:type="dcterms:W3CDTF">2024-04-18T08:39:45Z</dcterms:modified>
</cp:coreProperties>
</file>