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56" r:id="rId5"/>
    <p:sldId id="278" r:id="rId6"/>
    <p:sldId id="263" r:id="rId7"/>
    <p:sldId id="275" r:id="rId8"/>
    <p:sldId id="279" r:id="rId9"/>
    <p:sldId id="280" r:id="rId10"/>
    <p:sldId id="281" r:id="rId11"/>
    <p:sldId id="283" r:id="rId12"/>
    <p:sldId id="282" r:id="rId13"/>
    <p:sldId id="277" r:id="rId14"/>
    <p:sldId id="284" r:id="rId15"/>
    <p:sldId id="272" r:id="rId16"/>
    <p:sldId id="273" r:id="rId17"/>
    <p:sldId id="276" r:id="rId18"/>
    <p:sldId id="274" r:id="rId19"/>
    <p:sldId id="27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1C9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p:restoredLeft sz="18025" autoAdjust="0"/>
    <p:restoredTop sz="94660"/>
  </p:normalViewPr>
  <p:slideViewPr>
    <p:cSldViewPr snapToGrid="0">
      <p:cViewPr varScale="1">
        <p:scale>
          <a:sx n="89" d="100"/>
          <a:sy n="89" d="100"/>
        </p:scale>
        <p:origin x="53"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A50A9D-F139-4F4C-BCAD-A808F0A3A626}" type="datetimeFigureOut">
              <a:rPr lang="en-US" smtClean="0"/>
              <a:t>4/12/2022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22756E-2E1F-4F10-A982-3440C3E425EB}" type="slidenum">
              <a:rPr lang="en-US" smtClean="0"/>
              <a:t>‹#›</a:t>
            </a:fld>
            <a:endParaRPr lang="en-US"/>
          </a:p>
        </p:txBody>
      </p:sp>
    </p:spTree>
    <p:extLst>
      <p:ext uri="{BB962C8B-B14F-4D97-AF65-F5344CB8AC3E}">
        <p14:creationId xmlns:p14="http://schemas.microsoft.com/office/powerpoint/2010/main" val="3249441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1E319-0FC7-4CEF-B2FC-83B55A1E7E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1A16386-59F1-44E8-9F24-514FA31518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93EFD-8B0A-493E-B35F-B9D282322A57}"/>
              </a:ext>
            </a:extLst>
          </p:cNvPr>
          <p:cNvSpPr>
            <a:spLocks noGrp="1"/>
          </p:cNvSpPr>
          <p:nvPr>
            <p:ph type="dt" sz="half" idx="10"/>
          </p:nvPr>
        </p:nvSpPr>
        <p:spPr/>
        <p:txBody>
          <a:bodyPr/>
          <a:lstStyle/>
          <a:p>
            <a:fld id="{1D5B4D69-C7EA-41AA-BF8D-5866FB8C5074}" type="datetime1">
              <a:rPr lang="sv-SE" smtClean="0"/>
              <a:t>2022-04-12</a:t>
            </a:fld>
            <a:endParaRPr lang="en-US"/>
          </a:p>
        </p:txBody>
      </p:sp>
      <p:sp>
        <p:nvSpPr>
          <p:cNvPr id="5" name="Footer Placeholder 4">
            <a:extLst>
              <a:ext uri="{FF2B5EF4-FFF2-40B4-BE49-F238E27FC236}">
                <a16:creationId xmlns:a16="http://schemas.microsoft.com/office/drawing/2014/main" id="{06B709B8-0987-40DB-A9C9-5F0D8E4A4A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B85C58-50F1-4589-962E-70E27C039A18}"/>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8" name="Picture 7" descr="palettR">
            <a:extLst>
              <a:ext uri="{FF2B5EF4-FFF2-40B4-BE49-F238E27FC236}">
                <a16:creationId xmlns:a16="http://schemas.microsoft.com/office/drawing/2014/main" id="{28E10F7C-5272-4989-B7F4-523E14A31E4C}"/>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0" name="Picture 9" descr="palettD">
            <a:extLst>
              <a:ext uri="{FF2B5EF4-FFF2-40B4-BE49-F238E27FC236}">
                <a16:creationId xmlns:a16="http://schemas.microsoft.com/office/drawing/2014/main" id="{2282560C-0A80-4D48-9A97-9F829144D794}"/>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452659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23EC2-2268-48E6-92F3-6C8C0B13527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EDB1095-9B9D-4C25-8E04-8383A9FA14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785F40-D5D1-438B-9246-7FB7D77205CC}"/>
              </a:ext>
            </a:extLst>
          </p:cNvPr>
          <p:cNvSpPr>
            <a:spLocks noGrp="1"/>
          </p:cNvSpPr>
          <p:nvPr>
            <p:ph type="dt" sz="half" idx="10"/>
          </p:nvPr>
        </p:nvSpPr>
        <p:spPr/>
        <p:txBody>
          <a:bodyPr/>
          <a:lstStyle/>
          <a:p>
            <a:fld id="{E0CCA92A-1D87-45A9-99DC-78E9B4B68869}" type="datetime1">
              <a:rPr lang="sv-SE" smtClean="0"/>
              <a:t>2022-04-12</a:t>
            </a:fld>
            <a:endParaRPr lang="en-US"/>
          </a:p>
        </p:txBody>
      </p:sp>
      <p:sp>
        <p:nvSpPr>
          <p:cNvPr id="5" name="Footer Placeholder 4">
            <a:extLst>
              <a:ext uri="{FF2B5EF4-FFF2-40B4-BE49-F238E27FC236}">
                <a16:creationId xmlns:a16="http://schemas.microsoft.com/office/drawing/2014/main" id="{31700D49-0C5D-4423-83EA-B6B60132E7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6FF6BE-9630-4CB6-BA62-66D1E8EA7622}"/>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8" name="Picture 7" descr="palettR">
            <a:extLst>
              <a:ext uri="{FF2B5EF4-FFF2-40B4-BE49-F238E27FC236}">
                <a16:creationId xmlns:a16="http://schemas.microsoft.com/office/drawing/2014/main" id="{528BC8DE-9549-41FF-9ECD-430D28763D5D}"/>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0" name="Picture 9" descr="palettD">
            <a:extLst>
              <a:ext uri="{FF2B5EF4-FFF2-40B4-BE49-F238E27FC236}">
                <a16:creationId xmlns:a16="http://schemas.microsoft.com/office/drawing/2014/main" id="{96C26AFD-4BB2-4741-BFE0-68164A9BE665}"/>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906757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C97206-3143-4BB7-ACD4-DA39CBF5E6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7AB6FE8-4DA8-4CD8-8E89-4B8E49E0C4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B8CBF3-E77E-45C9-814C-DFE1BEB08DE8}"/>
              </a:ext>
            </a:extLst>
          </p:cNvPr>
          <p:cNvSpPr>
            <a:spLocks noGrp="1"/>
          </p:cNvSpPr>
          <p:nvPr>
            <p:ph type="dt" sz="half" idx="10"/>
          </p:nvPr>
        </p:nvSpPr>
        <p:spPr/>
        <p:txBody>
          <a:bodyPr/>
          <a:lstStyle/>
          <a:p>
            <a:fld id="{2E263C14-30F5-47A0-8C95-C5D5A6472DF5}" type="datetime1">
              <a:rPr lang="sv-SE" smtClean="0"/>
              <a:t>2022-04-12</a:t>
            </a:fld>
            <a:endParaRPr lang="en-US"/>
          </a:p>
        </p:txBody>
      </p:sp>
      <p:sp>
        <p:nvSpPr>
          <p:cNvPr id="5" name="Footer Placeholder 4">
            <a:extLst>
              <a:ext uri="{FF2B5EF4-FFF2-40B4-BE49-F238E27FC236}">
                <a16:creationId xmlns:a16="http://schemas.microsoft.com/office/drawing/2014/main" id="{B87E250C-3136-448B-BD6D-F50A042A2D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E62D26-648C-464D-B697-4D507660C8AE}"/>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8" name="Picture 7" descr="palettR">
            <a:extLst>
              <a:ext uri="{FF2B5EF4-FFF2-40B4-BE49-F238E27FC236}">
                <a16:creationId xmlns:a16="http://schemas.microsoft.com/office/drawing/2014/main" id="{97062872-73F4-4075-B98F-8AF335DB4007}"/>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0" name="Picture 9" descr="palettD">
            <a:extLst>
              <a:ext uri="{FF2B5EF4-FFF2-40B4-BE49-F238E27FC236}">
                <a16:creationId xmlns:a16="http://schemas.microsoft.com/office/drawing/2014/main" id="{681E9014-9E32-44A8-A8B8-CBD0C713A195}"/>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2568727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3A449-9E37-44E8-A21A-A57C8D3A76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F19414-18F8-41BA-8449-F1465C2FD9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D9047A-DF31-4BB4-9C60-30634437FF9F}"/>
              </a:ext>
            </a:extLst>
          </p:cNvPr>
          <p:cNvSpPr>
            <a:spLocks noGrp="1"/>
          </p:cNvSpPr>
          <p:nvPr>
            <p:ph type="dt" sz="half" idx="10"/>
          </p:nvPr>
        </p:nvSpPr>
        <p:spPr/>
        <p:txBody>
          <a:bodyPr/>
          <a:lstStyle/>
          <a:p>
            <a:fld id="{2CA4FDFC-587C-4C0C-9055-0928CB664F13}" type="datetime1">
              <a:rPr lang="sv-SE" smtClean="0"/>
              <a:t>2022-04-12</a:t>
            </a:fld>
            <a:endParaRPr lang="en-US"/>
          </a:p>
        </p:txBody>
      </p:sp>
      <p:sp>
        <p:nvSpPr>
          <p:cNvPr id="5" name="Footer Placeholder 4">
            <a:extLst>
              <a:ext uri="{FF2B5EF4-FFF2-40B4-BE49-F238E27FC236}">
                <a16:creationId xmlns:a16="http://schemas.microsoft.com/office/drawing/2014/main" id="{5DEF5922-40FD-40FE-84C5-4DB5FA6C91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EED9F9-CFC2-44DC-967E-52A66ACEE452}"/>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8" name="Picture 7" descr="palettR">
            <a:extLst>
              <a:ext uri="{FF2B5EF4-FFF2-40B4-BE49-F238E27FC236}">
                <a16:creationId xmlns:a16="http://schemas.microsoft.com/office/drawing/2014/main" id="{543B1331-461B-48CC-99D0-50F7C32193BA}"/>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0" name="Picture 9" descr="palettD">
            <a:extLst>
              <a:ext uri="{FF2B5EF4-FFF2-40B4-BE49-F238E27FC236}">
                <a16:creationId xmlns:a16="http://schemas.microsoft.com/office/drawing/2014/main" id="{146A3F8D-04DD-480A-AD85-482F2274D688}"/>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554997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B8D7F-1E53-4DFF-B1D8-C0EC5D97A2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E63271-B287-4075-9060-518C042D37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1DDCA-8B32-44C0-8565-C296879871F3}"/>
              </a:ext>
            </a:extLst>
          </p:cNvPr>
          <p:cNvSpPr>
            <a:spLocks noGrp="1"/>
          </p:cNvSpPr>
          <p:nvPr>
            <p:ph type="dt" sz="half" idx="10"/>
          </p:nvPr>
        </p:nvSpPr>
        <p:spPr/>
        <p:txBody>
          <a:bodyPr/>
          <a:lstStyle/>
          <a:p>
            <a:fld id="{EAA3CC67-813B-4B4E-B940-6D2EC02B3218}" type="datetime1">
              <a:rPr lang="sv-SE" smtClean="0"/>
              <a:t>2022-04-12</a:t>
            </a:fld>
            <a:endParaRPr lang="en-US"/>
          </a:p>
        </p:txBody>
      </p:sp>
      <p:sp>
        <p:nvSpPr>
          <p:cNvPr id="5" name="Footer Placeholder 4">
            <a:extLst>
              <a:ext uri="{FF2B5EF4-FFF2-40B4-BE49-F238E27FC236}">
                <a16:creationId xmlns:a16="http://schemas.microsoft.com/office/drawing/2014/main" id="{C23CB8FA-D96A-4334-94D8-06AB56CEEF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D30850-31B0-4821-8919-8851AD05D142}"/>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8" name="Picture 7" descr="palettR">
            <a:extLst>
              <a:ext uri="{FF2B5EF4-FFF2-40B4-BE49-F238E27FC236}">
                <a16:creationId xmlns:a16="http://schemas.microsoft.com/office/drawing/2014/main" id="{BB55C1CE-B08A-4C35-AA04-E7967D38C6E1}"/>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0" name="Picture 9" descr="palettD">
            <a:extLst>
              <a:ext uri="{FF2B5EF4-FFF2-40B4-BE49-F238E27FC236}">
                <a16:creationId xmlns:a16="http://schemas.microsoft.com/office/drawing/2014/main" id="{0AE3DC21-71D6-4BC5-9C61-2071AC24293F}"/>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096951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8E57C-06B4-4964-AF3B-1461ABB4A7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A451EC-E751-4312-AB90-2EF07BEAA8C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720757-4FA1-4DD7-9A75-5E189CA2AA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66A677-3CD1-4F11-B166-25A8A60B8B81}"/>
              </a:ext>
            </a:extLst>
          </p:cNvPr>
          <p:cNvSpPr>
            <a:spLocks noGrp="1"/>
          </p:cNvSpPr>
          <p:nvPr>
            <p:ph type="dt" sz="half" idx="10"/>
          </p:nvPr>
        </p:nvSpPr>
        <p:spPr/>
        <p:txBody>
          <a:bodyPr/>
          <a:lstStyle/>
          <a:p>
            <a:fld id="{D165425C-5FBF-40A5-AB80-A567D7942960}" type="datetime1">
              <a:rPr lang="sv-SE" smtClean="0"/>
              <a:t>2022-04-12</a:t>
            </a:fld>
            <a:endParaRPr lang="en-US"/>
          </a:p>
        </p:txBody>
      </p:sp>
      <p:sp>
        <p:nvSpPr>
          <p:cNvPr id="6" name="Footer Placeholder 5">
            <a:extLst>
              <a:ext uri="{FF2B5EF4-FFF2-40B4-BE49-F238E27FC236}">
                <a16:creationId xmlns:a16="http://schemas.microsoft.com/office/drawing/2014/main" id="{FD1D7970-820C-4051-940D-A69285F9B3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6F042F-6954-4869-80B5-29267558F580}"/>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9" name="Picture 8" descr="palettR">
            <a:extLst>
              <a:ext uri="{FF2B5EF4-FFF2-40B4-BE49-F238E27FC236}">
                <a16:creationId xmlns:a16="http://schemas.microsoft.com/office/drawing/2014/main" id="{8CE92788-3BE3-482E-8F0D-0706131A2D14}"/>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1" name="Picture 10" descr="palettD">
            <a:extLst>
              <a:ext uri="{FF2B5EF4-FFF2-40B4-BE49-F238E27FC236}">
                <a16:creationId xmlns:a16="http://schemas.microsoft.com/office/drawing/2014/main" id="{46195629-1F5F-4CA0-BE91-E1B21D733270}"/>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3769476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2B3B0-37AE-4A2A-BC09-E6A193DA739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F1F23AA-1B59-4052-B23A-1F6DE764A5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4693CBB-BF74-4B21-8903-529C35AC17F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EE3C73-79BF-4AD3-AFCA-A8D99F2294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E77AE2-A43D-4B19-A24D-B0E2A81F0F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DD9CCC-C532-4D9A-AF1D-EB68C95CE069}"/>
              </a:ext>
            </a:extLst>
          </p:cNvPr>
          <p:cNvSpPr>
            <a:spLocks noGrp="1"/>
          </p:cNvSpPr>
          <p:nvPr>
            <p:ph type="dt" sz="half" idx="10"/>
          </p:nvPr>
        </p:nvSpPr>
        <p:spPr/>
        <p:txBody>
          <a:bodyPr/>
          <a:lstStyle/>
          <a:p>
            <a:fld id="{E9DFEEBB-9EA5-4741-BE16-B09C0AE73E7B}" type="datetime1">
              <a:rPr lang="sv-SE" smtClean="0"/>
              <a:t>2022-04-12</a:t>
            </a:fld>
            <a:endParaRPr lang="en-US"/>
          </a:p>
        </p:txBody>
      </p:sp>
      <p:sp>
        <p:nvSpPr>
          <p:cNvPr id="8" name="Footer Placeholder 7">
            <a:extLst>
              <a:ext uri="{FF2B5EF4-FFF2-40B4-BE49-F238E27FC236}">
                <a16:creationId xmlns:a16="http://schemas.microsoft.com/office/drawing/2014/main" id="{E16AEA2B-0DDF-47F4-A4E3-C09610248E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A630BA-F4C5-432B-86D0-D513E3F67DE9}"/>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11" name="Picture 10" descr="palettR">
            <a:extLst>
              <a:ext uri="{FF2B5EF4-FFF2-40B4-BE49-F238E27FC236}">
                <a16:creationId xmlns:a16="http://schemas.microsoft.com/office/drawing/2014/main" id="{96CBF16B-BD0B-4E9B-B3CD-382A745B4558}"/>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3" name="Picture 12" descr="palettD">
            <a:extLst>
              <a:ext uri="{FF2B5EF4-FFF2-40B4-BE49-F238E27FC236}">
                <a16:creationId xmlns:a16="http://schemas.microsoft.com/office/drawing/2014/main" id="{DAE1AE2B-A81F-4C8C-9701-A15527C8B33E}"/>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447948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9EFC6-4F58-494E-9BF7-FD6817101EC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03BB96-54D3-4B83-990E-7F9A3B3779B0}"/>
              </a:ext>
            </a:extLst>
          </p:cNvPr>
          <p:cNvSpPr>
            <a:spLocks noGrp="1"/>
          </p:cNvSpPr>
          <p:nvPr>
            <p:ph type="dt" sz="half" idx="10"/>
          </p:nvPr>
        </p:nvSpPr>
        <p:spPr/>
        <p:txBody>
          <a:bodyPr/>
          <a:lstStyle/>
          <a:p>
            <a:fld id="{C0568A04-065D-4C53-A589-A44AE894E19D}" type="datetime1">
              <a:rPr lang="sv-SE" smtClean="0"/>
              <a:t>2022-04-12</a:t>
            </a:fld>
            <a:endParaRPr lang="en-US"/>
          </a:p>
        </p:txBody>
      </p:sp>
      <p:sp>
        <p:nvSpPr>
          <p:cNvPr id="4" name="Footer Placeholder 3">
            <a:extLst>
              <a:ext uri="{FF2B5EF4-FFF2-40B4-BE49-F238E27FC236}">
                <a16:creationId xmlns:a16="http://schemas.microsoft.com/office/drawing/2014/main" id="{11116446-79C2-4545-A45B-9233A7CC821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EFD37F6-EA11-400B-9176-6A705D1D1BD9}"/>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7" name="Picture 6" descr="palettR">
            <a:extLst>
              <a:ext uri="{FF2B5EF4-FFF2-40B4-BE49-F238E27FC236}">
                <a16:creationId xmlns:a16="http://schemas.microsoft.com/office/drawing/2014/main" id="{4B878D6A-7FE1-47A8-8515-3D5648BE1B6D}"/>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9" name="Picture 8" descr="palettD">
            <a:extLst>
              <a:ext uri="{FF2B5EF4-FFF2-40B4-BE49-F238E27FC236}">
                <a16:creationId xmlns:a16="http://schemas.microsoft.com/office/drawing/2014/main" id="{A4ED47AF-D880-43C4-96B4-95B2967DEF67}"/>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718209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51C150-F1BE-4AEE-B70C-77EA04112332}"/>
              </a:ext>
            </a:extLst>
          </p:cNvPr>
          <p:cNvSpPr>
            <a:spLocks noGrp="1"/>
          </p:cNvSpPr>
          <p:nvPr>
            <p:ph type="dt" sz="half" idx="10"/>
          </p:nvPr>
        </p:nvSpPr>
        <p:spPr/>
        <p:txBody>
          <a:bodyPr/>
          <a:lstStyle/>
          <a:p>
            <a:fld id="{DEBF4F2F-C917-4F1D-B2B3-9EF13559FE41}" type="datetime1">
              <a:rPr lang="sv-SE" smtClean="0"/>
              <a:t>2022-04-12</a:t>
            </a:fld>
            <a:endParaRPr lang="en-US"/>
          </a:p>
        </p:txBody>
      </p:sp>
      <p:sp>
        <p:nvSpPr>
          <p:cNvPr id="3" name="Footer Placeholder 2">
            <a:extLst>
              <a:ext uri="{FF2B5EF4-FFF2-40B4-BE49-F238E27FC236}">
                <a16:creationId xmlns:a16="http://schemas.microsoft.com/office/drawing/2014/main" id="{CD09594C-74D9-45B8-B7A1-7C123C29C5A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35B8CC-467D-4862-958E-742CFDFDA3BA}"/>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6" name="Picture 5" descr="palettR">
            <a:extLst>
              <a:ext uri="{FF2B5EF4-FFF2-40B4-BE49-F238E27FC236}">
                <a16:creationId xmlns:a16="http://schemas.microsoft.com/office/drawing/2014/main" id="{BF2DC244-9B55-42CB-99D5-AE23344BC805}"/>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8" name="Picture 7" descr="palettD">
            <a:extLst>
              <a:ext uri="{FF2B5EF4-FFF2-40B4-BE49-F238E27FC236}">
                <a16:creationId xmlns:a16="http://schemas.microsoft.com/office/drawing/2014/main" id="{E53432E6-0D23-498B-B9B9-44A4A4C18A38}"/>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301229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4B1BF-C80F-4465-B309-D5831B26C3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F520427-20A7-467B-AF42-3A3430D7DC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C3A78ED-C732-495E-AF3F-3038970548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91F027-1A97-4358-8320-AA3CA2FC6E13}"/>
              </a:ext>
            </a:extLst>
          </p:cNvPr>
          <p:cNvSpPr>
            <a:spLocks noGrp="1"/>
          </p:cNvSpPr>
          <p:nvPr>
            <p:ph type="dt" sz="half" idx="10"/>
          </p:nvPr>
        </p:nvSpPr>
        <p:spPr/>
        <p:txBody>
          <a:bodyPr/>
          <a:lstStyle/>
          <a:p>
            <a:fld id="{30EEF572-C127-466B-8E2F-FF2167F51EB2}" type="datetime1">
              <a:rPr lang="sv-SE" smtClean="0"/>
              <a:t>2022-04-12</a:t>
            </a:fld>
            <a:endParaRPr lang="en-US"/>
          </a:p>
        </p:txBody>
      </p:sp>
      <p:sp>
        <p:nvSpPr>
          <p:cNvPr id="6" name="Footer Placeholder 5">
            <a:extLst>
              <a:ext uri="{FF2B5EF4-FFF2-40B4-BE49-F238E27FC236}">
                <a16:creationId xmlns:a16="http://schemas.microsoft.com/office/drawing/2014/main" id="{A3E3EF0B-E946-4617-B248-6DB9A1113F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5A9A8F-17A4-4FE6-9B57-7E2AE30A3E9E}"/>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9" name="Picture 8" descr="palettR">
            <a:extLst>
              <a:ext uri="{FF2B5EF4-FFF2-40B4-BE49-F238E27FC236}">
                <a16:creationId xmlns:a16="http://schemas.microsoft.com/office/drawing/2014/main" id="{85A3C7FA-4A96-4E60-A2E6-B1E28E69E146}"/>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1" name="Picture 10" descr="palettD">
            <a:extLst>
              <a:ext uri="{FF2B5EF4-FFF2-40B4-BE49-F238E27FC236}">
                <a16:creationId xmlns:a16="http://schemas.microsoft.com/office/drawing/2014/main" id="{AF229E83-0FFE-454F-ABFD-AA216B1CBBAB}"/>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228270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2BA96-1880-4BB2-9820-5D360F03F9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C32E04-0AB6-4E42-B7BB-7795042068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BC4B53-ACF6-4990-951D-C54B320E2C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CE0E96-8241-43FD-A2AD-6F5CB85FF0E8}"/>
              </a:ext>
            </a:extLst>
          </p:cNvPr>
          <p:cNvSpPr>
            <a:spLocks noGrp="1"/>
          </p:cNvSpPr>
          <p:nvPr>
            <p:ph type="dt" sz="half" idx="10"/>
          </p:nvPr>
        </p:nvSpPr>
        <p:spPr/>
        <p:txBody>
          <a:bodyPr/>
          <a:lstStyle/>
          <a:p>
            <a:fld id="{DF90772D-8899-4A3B-89DF-F21DD67A8453}" type="datetime1">
              <a:rPr lang="sv-SE" smtClean="0"/>
              <a:t>2022-04-12</a:t>
            </a:fld>
            <a:endParaRPr lang="en-US"/>
          </a:p>
        </p:txBody>
      </p:sp>
      <p:sp>
        <p:nvSpPr>
          <p:cNvPr id="6" name="Footer Placeholder 5">
            <a:extLst>
              <a:ext uri="{FF2B5EF4-FFF2-40B4-BE49-F238E27FC236}">
                <a16:creationId xmlns:a16="http://schemas.microsoft.com/office/drawing/2014/main" id="{21012F88-1AE4-44DB-A1FF-D215621CC1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B44C55-B356-4836-92D6-C886D035AB6C}"/>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9" name="Picture 8" descr="palettR">
            <a:extLst>
              <a:ext uri="{FF2B5EF4-FFF2-40B4-BE49-F238E27FC236}">
                <a16:creationId xmlns:a16="http://schemas.microsoft.com/office/drawing/2014/main" id="{FF72AF3F-5DB0-46DC-AA3A-89C473666777}"/>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1" name="Picture 10" descr="palettD">
            <a:extLst>
              <a:ext uri="{FF2B5EF4-FFF2-40B4-BE49-F238E27FC236}">
                <a16:creationId xmlns:a16="http://schemas.microsoft.com/office/drawing/2014/main" id="{0665C25E-BF99-4CD6-BDB3-C6D13406748E}"/>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348411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31C4BB-6A9C-453A-BE2E-9D0E7F0ED9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6736C87-01FE-489A-85AF-69B271B689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382931-00ED-4BB3-9AEC-A6346FE2DC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D28199-E825-4A20-8909-74AD2DFA528C}" type="datetime1">
              <a:rPr lang="sv-SE" smtClean="0"/>
              <a:t>2022-04-12</a:t>
            </a:fld>
            <a:endParaRPr lang="en-US"/>
          </a:p>
        </p:txBody>
      </p:sp>
      <p:sp>
        <p:nvSpPr>
          <p:cNvPr id="5" name="Footer Placeholder 4">
            <a:extLst>
              <a:ext uri="{FF2B5EF4-FFF2-40B4-BE49-F238E27FC236}">
                <a16:creationId xmlns:a16="http://schemas.microsoft.com/office/drawing/2014/main" id="{AE0398D4-030E-4691-AA95-5C60594F24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7A2BD7-B734-48B7-B7A3-1B3C4D20C6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F1A2C-89EA-4D96-9D7A-BCF895403FE6}" type="slidenum">
              <a:rPr lang="en-US" smtClean="0"/>
              <a:t>‹#›</a:t>
            </a:fld>
            <a:endParaRPr lang="en-US"/>
          </a:p>
        </p:txBody>
      </p:sp>
    </p:spTree>
    <p:extLst>
      <p:ext uri="{BB962C8B-B14F-4D97-AF65-F5344CB8AC3E}">
        <p14:creationId xmlns:p14="http://schemas.microsoft.com/office/powerpoint/2010/main" val="1567512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rfsisu.se/vastragotaland" TargetMode="External"/><Relationship Id="rId2" Type="http://schemas.openxmlformats.org/officeDocument/2006/relationships/hyperlink" Target="https://utbildning.sisuidrottsbocker.se/fotboll/tranare/tranarutbildning/tranarutbildning-c/utbildningen/"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laget.se/ifkhjoungdomssektion/Documen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laget.se/IFKHjo/Document/Download/-1/8214623" TargetMode="External"/><Relationship Id="rId2" Type="http://schemas.openxmlformats.org/officeDocument/2006/relationships/hyperlink" Target="https://www.laget.se/IFKHjo/Page/385388"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ka.magnus@telia.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magnus.karlsson@ifkhjo.s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66012E2-2E5E-4208-B59C-DA4FC44DC7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635" y="0"/>
            <a:ext cx="12220634"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7" name="Picture 16">
            <a:extLst>
              <a:ext uri="{FF2B5EF4-FFF2-40B4-BE49-F238E27FC236}">
                <a16:creationId xmlns:a16="http://schemas.microsoft.com/office/drawing/2014/main" id="{05F94A0D-DB2E-4487-BA31-9105C14D950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8636" y="0"/>
            <a:ext cx="12220636" cy="6858000"/>
          </a:xfrm>
          <a:prstGeom prst="rect">
            <a:avLst/>
          </a:prstGeom>
          <a:ln>
            <a:solidFill>
              <a:srgbClr val="061C9D"/>
            </a:solidFill>
          </a:ln>
        </p:spPr>
      </p:pic>
      <p:sp>
        <p:nvSpPr>
          <p:cNvPr id="7" name="Rubrik 1">
            <a:extLst>
              <a:ext uri="{FF2B5EF4-FFF2-40B4-BE49-F238E27FC236}">
                <a16:creationId xmlns:a16="http://schemas.microsoft.com/office/drawing/2014/main" id="{ADE903BA-F1DF-45CA-AFE2-6BAAF6198342}"/>
              </a:ext>
            </a:extLst>
          </p:cNvPr>
          <p:cNvSpPr>
            <a:spLocks noGrp="1"/>
          </p:cNvSpPr>
          <p:nvPr>
            <p:ph type="ctrTitle"/>
          </p:nvPr>
        </p:nvSpPr>
        <p:spPr>
          <a:xfrm>
            <a:off x="458698" y="3121701"/>
            <a:ext cx="4103120" cy="2160162"/>
          </a:xfrm>
        </p:spPr>
        <p:txBody>
          <a:bodyPr anchor="t">
            <a:normAutofit/>
          </a:bodyPr>
          <a:lstStyle/>
          <a:p>
            <a:pPr algn="l"/>
            <a:r>
              <a:rPr lang="sv-SE" sz="4100" dirty="0">
                <a:solidFill>
                  <a:srgbClr val="FFFFFF"/>
                </a:solidFill>
                <a:latin typeface="Pebble" panose="020F0703020203020204" pitchFamily="34" charset="0"/>
              </a:rPr>
              <a:t>Ledarkick-off</a:t>
            </a:r>
            <a:br>
              <a:rPr lang="sv-SE" sz="4100" dirty="0">
                <a:solidFill>
                  <a:srgbClr val="FFFFFF"/>
                </a:solidFill>
                <a:latin typeface="Pebble" panose="020F0703020203020204" pitchFamily="34" charset="0"/>
              </a:rPr>
            </a:br>
            <a:r>
              <a:rPr lang="sv-SE" sz="4100" dirty="0">
                <a:solidFill>
                  <a:srgbClr val="FFFFFF"/>
                </a:solidFill>
                <a:latin typeface="Pebble" panose="020F0703020203020204" pitchFamily="34" charset="0"/>
              </a:rPr>
              <a:t>2022</a:t>
            </a:r>
          </a:p>
        </p:txBody>
      </p:sp>
      <p:sp>
        <p:nvSpPr>
          <p:cNvPr id="8" name="Underrubrik 2">
            <a:extLst>
              <a:ext uri="{FF2B5EF4-FFF2-40B4-BE49-F238E27FC236}">
                <a16:creationId xmlns:a16="http://schemas.microsoft.com/office/drawing/2014/main" id="{52F88C5D-FDDA-4243-8062-02A2CA4A201B}"/>
              </a:ext>
            </a:extLst>
          </p:cNvPr>
          <p:cNvSpPr>
            <a:spLocks noGrp="1"/>
          </p:cNvSpPr>
          <p:nvPr>
            <p:ph type="subTitle" idx="1"/>
          </p:nvPr>
        </p:nvSpPr>
        <p:spPr>
          <a:xfrm>
            <a:off x="726057" y="2032347"/>
            <a:ext cx="3658053" cy="955111"/>
          </a:xfrm>
        </p:spPr>
        <p:txBody>
          <a:bodyPr anchor="b">
            <a:normAutofit/>
          </a:bodyPr>
          <a:lstStyle/>
          <a:p>
            <a:pPr algn="l"/>
            <a:r>
              <a:rPr lang="sv-SE" sz="1800" dirty="0">
                <a:solidFill>
                  <a:srgbClr val="FFFFFF"/>
                </a:solidFill>
              </a:rPr>
              <a:t>2022-04-12</a:t>
            </a:r>
          </a:p>
        </p:txBody>
      </p:sp>
      <p:pic>
        <p:nvPicPr>
          <p:cNvPr id="5" name="Picture 4" descr="A close up of a sign&#10;&#10;Description automatically generated">
            <a:extLst>
              <a:ext uri="{FF2B5EF4-FFF2-40B4-BE49-F238E27FC236}">
                <a16:creationId xmlns:a16="http://schemas.microsoft.com/office/drawing/2014/main" id="{8694FD9C-00C6-4DD5-8D73-513C0DF932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31987" y="1155252"/>
            <a:ext cx="3394136" cy="4126611"/>
          </a:xfrm>
          <a:prstGeom prst="rect">
            <a:avLst/>
          </a:prstGeom>
        </p:spPr>
      </p:pic>
      <p:sp>
        <p:nvSpPr>
          <p:cNvPr id="6" name="Date Placeholder 5">
            <a:extLst>
              <a:ext uri="{FF2B5EF4-FFF2-40B4-BE49-F238E27FC236}">
                <a16:creationId xmlns:a16="http://schemas.microsoft.com/office/drawing/2014/main" id="{79B3AEC9-4A3C-4769-881A-CA82E887B9AD}"/>
              </a:ext>
            </a:extLst>
          </p:cNvPr>
          <p:cNvSpPr>
            <a:spLocks noGrp="1"/>
          </p:cNvSpPr>
          <p:nvPr>
            <p:ph type="dt" sz="half" idx="10"/>
          </p:nvPr>
        </p:nvSpPr>
        <p:spPr/>
        <p:txBody>
          <a:bodyPr/>
          <a:lstStyle/>
          <a:p>
            <a:r>
              <a:rPr lang="sv-SE" dirty="0"/>
              <a:t>2021-11-26</a:t>
            </a:r>
            <a:endParaRPr lang="en-US" dirty="0"/>
          </a:p>
        </p:txBody>
      </p:sp>
    </p:spTree>
    <p:extLst>
      <p:ext uri="{BB962C8B-B14F-4D97-AF65-F5344CB8AC3E}">
        <p14:creationId xmlns:p14="http://schemas.microsoft.com/office/powerpoint/2010/main" val="3696573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7095517" cy="1325563"/>
          </a:xfrm>
        </p:spPr>
        <p:txBody>
          <a:bodyPr/>
          <a:lstStyle/>
          <a:p>
            <a:r>
              <a:rPr lang="en-US" dirty="0">
                <a:latin typeface="+mn-lt"/>
              </a:rPr>
              <a:t>RF SISU  </a:t>
            </a: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36863"/>
            <a:ext cx="10515600" cy="3948610"/>
          </a:xfrm>
        </p:spPr>
        <p:txBody>
          <a:bodyPr/>
          <a:lstStyle/>
          <a:p>
            <a:pPr marL="0" indent="0">
              <a:buNone/>
            </a:pPr>
            <a:r>
              <a:rPr lang="en-US" dirty="0" err="1">
                <a:latin typeface="Pebble" panose="020F0703020203020204" pitchFamily="34" charset="0"/>
              </a:rPr>
              <a:t>Grupparbete</a:t>
            </a:r>
            <a:r>
              <a:rPr lang="en-US" dirty="0">
                <a:latin typeface="Pebble" panose="020F0703020203020204" pitchFamily="34" charset="0"/>
              </a:rPr>
              <a:t> </a:t>
            </a:r>
            <a:r>
              <a:rPr lang="en-US" dirty="0" err="1">
                <a:latin typeface="Pebble" panose="020F0703020203020204" pitchFamily="34" charset="0"/>
              </a:rPr>
              <a:t>lagvis</a:t>
            </a:r>
            <a:endParaRPr lang="en-US" dirty="0">
              <a:latin typeface="Pebble" panose="020F0703020203020204" pitchFamily="34" charset="0"/>
            </a:endParaRPr>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2022-04-12</a:t>
            </a:fld>
            <a:endParaRPr lang="en-US"/>
          </a:p>
        </p:txBody>
      </p:sp>
    </p:spTree>
    <p:extLst>
      <p:ext uri="{BB962C8B-B14F-4D97-AF65-F5344CB8AC3E}">
        <p14:creationId xmlns:p14="http://schemas.microsoft.com/office/powerpoint/2010/main" val="1977499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7095517" cy="1325563"/>
          </a:xfrm>
        </p:spPr>
        <p:txBody>
          <a:bodyPr/>
          <a:lstStyle/>
          <a:p>
            <a:r>
              <a:rPr lang="en-US" dirty="0" err="1">
                <a:latin typeface="+mn-lt"/>
              </a:rPr>
              <a:t>Utbildningar</a:t>
            </a:r>
            <a:r>
              <a:rPr lang="en-US" dirty="0">
                <a:latin typeface="+mn-lt"/>
              </a:rPr>
              <a:t> </a:t>
            </a: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36863"/>
            <a:ext cx="10515600" cy="3948610"/>
          </a:xfrm>
        </p:spPr>
        <p:txBody>
          <a:bodyPr/>
          <a:lstStyle/>
          <a:p>
            <a:pPr marL="0" indent="0">
              <a:buNone/>
            </a:pPr>
            <a:r>
              <a:rPr lang="en-US" dirty="0" err="1">
                <a:latin typeface="Pebble" panose="020F0703020203020204" pitchFamily="34" charset="0"/>
              </a:rPr>
              <a:t>Tränarutbildning</a:t>
            </a:r>
            <a:r>
              <a:rPr lang="en-US" dirty="0">
                <a:latin typeface="Pebble" panose="020F0703020203020204" pitchFamily="34" charset="0"/>
              </a:rPr>
              <a:t> </a:t>
            </a:r>
            <a:r>
              <a:rPr lang="en-US" dirty="0" err="1">
                <a:latin typeface="Pebble" panose="020F0703020203020204" pitchFamily="34" charset="0"/>
              </a:rPr>
              <a:t>fotboll</a:t>
            </a:r>
            <a:r>
              <a:rPr lang="en-US" dirty="0">
                <a:latin typeface="Pebble" panose="020F0703020203020204" pitchFamily="34" charset="0"/>
              </a:rPr>
              <a:t>: </a:t>
            </a:r>
            <a:r>
              <a:rPr lang="en-US" dirty="0" err="1">
                <a:latin typeface="Pebble" panose="020F0703020203020204" pitchFamily="34" charset="0"/>
              </a:rPr>
              <a:t>Diplom</a:t>
            </a:r>
            <a:r>
              <a:rPr lang="en-US" dirty="0">
                <a:latin typeface="Pebble" panose="020F0703020203020204" pitchFamily="34" charset="0"/>
              </a:rPr>
              <a:t> C</a:t>
            </a:r>
          </a:p>
          <a:p>
            <a:pPr marL="0" indent="0">
              <a:buNone/>
            </a:pPr>
            <a:r>
              <a:rPr lang="en-US" dirty="0">
                <a:latin typeface="Pebble" panose="020F0703020203020204" pitchFamily="34" charset="0"/>
                <a:hlinkClick r:id="rId2"/>
              </a:rPr>
              <a:t>https://utbildning.sisuidrottsbocker.se/fotboll/tranare/tranarutbildning/tranarutbildning-c/utbildningen/</a:t>
            </a:r>
            <a:endParaRPr lang="en-US" dirty="0">
              <a:latin typeface="Pebble" panose="020F0703020203020204" pitchFamily="34" charset="0"/>
            </a:endParaRPr>
          </a:p>
          <a:p>
            <a:pPr marL="0" indent="0">
              <a:buNone/>
            </a:pPr>
            <a:endParaRPr lang="en-US" dirty="0">
              <a:latin typeface="Pebble" panose="020F0703020203020204" pitchFamily="34" charset="0"/>
            </a:endParaRPr>
          </a:p>
          <a:p>
            <a:pPr marL="0" indent="0">
              <a:buNone/>
            </a:pPr>
            <a:r>
              <a:rPr lang="en-US" dirty="0" err="1">
                <a:latin typeface="Pebble" panose="020F0703020203020204" pitchFamily="34" charset="0"/>
              </a:rPr>
              <a:t>Digitala</a:t>
            </a:r>
            <a:r>
              <a:rPr lang="en-US" dirty="0">
                <a:latin typeface="Pebble" panose="020F0703020203020204" pitchFamily="34" charset="0"/>
              </a:rPr>
              <a:t> </a:t>
            </a:r>
            <a:r>
              <a:rPr lang="en-US" dirty="0" err="1">
                <a:latin typeface="Pebble" panose="020F0703020203020204" pitchFamily="34" charset="0"/>
              </a:rPr>
              <a:t>utbildningar</a:t>
            </a:r>
            <a:r>
              <a:rPr lang="en-US" dirty="0">
                <a:latin typeface="Pebble" panose="020F0703020203020204" pitchFamily="34" charset="0"/>
              </a:rPr>
              <a:t> </a:t>
            </a:r>
            <a:r>
              <a:rPr lang="en-US" dirty="0">
                <a:latin typeface="Pebble" panose="020F0703020203020204" pitchFamily="34" charset="0"/>
                <a:hlinkClick r:id="rId3"/>
              </a:rPr>
              <a:t>https://www.rfsisu.se/vastragotaland</a:t>
            </a:r>
            <a:endParaRPr lang="en-US" dirty="0">
              <a:latin typeface="Pebble" panose="020F0703020203020204" pitchFamily="34" charset="0"/>
            </a:endParaRPr>
          </a:p>
          <a:p>
            <a:pPr marL="0" indent="0">
              <a:buNone/>
            </a:pPr>
            <a:endParaRPr lang="en-US" dirty="0">
              <a:latin typeface="Pebble" panose="020F0703020203020204" pitchFamily="34" charset="0"/>
            </a:endParaRPr>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2022-04-12</a:t>
            </a:fld>
            <a:endParaRPr lang="en-US"/>
          </a:p>
        </p:txBody>
      </p:sp>
    </p:spTree>
    <p:extLst>
      <p:ext uri="{BB962C8B-B14F-4D97-AF65-F5344CB8AC3E}">
        <p14:creationId xmlns:p14="http://schemas.microsoft.com/office/powerpoint/2010/main" val="1734979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7095517" cy="1325563"/>
          </a:xfrm>
        </p:spPr>
        <p:txBody>
          <a:bodyPr/>
          <a:lstStyle/>
          <a:p>
            <a:r>
              <a:rPr lang="en-US" dirty="0">
                <a:latin typeface="+mn-lt"/>
              </a:rPr>
              <a:t>Material- tips </a:t>
            </a:r>
            <a:r>
              <a:rPr lang="en-US" dirty="0" err="1">
                <a:latin typeface="+mn-lt"/>
              </a:rPr>
              <a:t>och</a:t>
            </a:r>
            <a:r>
              <a:rPr lang="en-US" dirty="0">
                <a:latin typeface="+mn-lt"/>
              </a:rPr>
              <a:t> </a:t>
            </a:r>
            <a:r>
              <a:rPr lang="en-US" dirty="0" err="1">
                <a:latin typeface="+mn-lt"/>
              </a:rPr>
              <a:t>idéer</a:t>
            </a:r>
            <a:r>
              <a:rPr lang="en-US" dirty="0">
                <a:latin typeface="+mn-lt"/>
              </a:rPr>
              <a:t> </a:t>
            </a: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36863"/>
            <a:ext cx="10515600" cy="3948610"/>
          </a:xfrm>
        </p:spPr>
        <p:txBody>
          <a:bodyPr/>
          <a:lstStyle/>
          <a:p>
            <a:r>
              <a:rPr lang="en-US" dirty="0">
                <a:hlinkClick r:id="rId2"/>
              </a:rPr>
              <a:t>https://www.laget.se/ifkhjoungdomssektion/Document</a:t>
            </a:r>
            <a:r>
              <a:rPr lang="en-US" dirty="0"/>
              <a:t> </a:t>
            </a:r>
          </a:p>
          <a:p>
            <a:pPr marL="0" indent="0">
              <a:buNone/>
            </a:pPr>
            <a:r>
              <a:rPr lang="en-US" dirty="0"/>
              <a:t>- Under Tips </a:t>
            </a:r>
            <a:r>
              <a:rPr lang="en-US" dirty="0" err="1"/>
              <a:t>och</a:t>
            </a:r>
            <a:r>
              <a:rPr lang="en-US" dirty="0"/>
              <a:t> </a:t>
            </a:r>
            <a:r>
              <a:rPr lang="en-US" dirty="0" err="1"/>
              <a:t>övningar</a:t>
            </a:r>
            <a:r>
              <a:rPr lang="en-US" dirty="0"/>
              <a:t> </a:t>
            </a:r>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2022-04-12</a:t>
            </a:fld>
            <a:endParaRPr lang="en-US"/>
          </a:p>
        </p:txBody>
      </p:sp>
    </p:spTree>
    <p:extLst>
      <p:ext uri="{BB962C8B-B14F-4D97-AF65-F5344CB8AC3E}">
        <p14:creationId xmlns:p14="http://schemas.microsoft.com/office/powerpoint/2010/main" val="1010059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7095517" cy="1325563"/>
          </a:xfrm>
        </p:spPr>
        <p:txBody>
          <a:bodyPr/>
          <a:lstStyle/>
          <a:p>
            <a:r>
              <a:rPr lang="en-US" dirty="0">
                <a:latin typeface="+mn-lt"/>
              </a:rPr>
              <a:t>BLÅ TRÅDEN </a:t>
            </a: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36863"/>
            <a:ext cx="10515600" cy="3948610"/>
          </a:xfrm>
        </p:spPr>
        <p:txBody>
          <a:bodyPr/>
          <a:lstStyle/>
          <a:p>
            <a:r>
              <a:rPr lang="en-US" dirty="0">
                <a:hlinkClick r:id="rId2"/>
              </a:rPr>
              <a:t>https://www.laget.se/IFKHjo/Page/385388</a:t>
            </a:r>
            <a:r>
              <a:rPr lang="en-US" dirty="0"/>
              <a:t> </a:t>
            </a:r>
          </a:p>
          <a:p>
            <a:endParaRPr lang="en-US" dirty="0"/>
          </a:p>
          <a:p>
            <a:r>
              <a:rPr lang="en-US" dirty="0">
                <a:hlinkClick r:id="rId3"/>
              </a:rPr>
              <a:t>https://www.laget.se/IFKHjo/Document/Download/-1/8214623</a:t>
            </a:r>
            <a:r>
              <a:rPr lang="en-US" dirty="0"/>
              <a:t> </a:t>
            </a:r>
          </a:p>
          <a:p>
            <a:pPr marL="0" indent="0">
              <a:buNone/>
            </a:pPr>
            <a:r>
              <a:rPr lang="en-US" dirty="0"/>
              <a:t>- </a:t>
            </a:r>
            <a:r>
              <a:rPr lang="en-US" dirty="0" err="1"/>
              <a:t>Denna</a:t>
            </a:r>
            <a:r>
              <a:rPr lang="en-US" dirty="0"/>
              <a:t> </a:t>
            </a:r>
            <a:r>
              <a:rPr lang="en-US" dirty="0" err="1"/>
              <a:t>riktar</a:t>
            </a:r>
            <a:r>
              <a:rPr lang="en-US" dirty="0"/>
              <a:t> sig till dig </a:t>
            </a:r>
            <a:r>
              <a:rPr lang="en-US" dirty="0" err="1"/>
              <a:t>som</a:t>
            </a:r>
            <a:r>
              <a:rPr lang="en-US" dirty="0"/>
              <a:t> </a:t>
            </a:r>
            <a:r>
              <a:rPr lang="en-US" dirty="0" err="1"/>
              <a:t>ledare</a:t>
            </a:r>
            <a:r>
              <a:rPr lang="en-US" dirty="0"/>
              <a:t>. </a:t>
            </a:r>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2022-04-12</a:t>
            </a:fld>
            <a:endParaRPr lang="en-US"/>
          </a:p>
        </p:txBody>
      </p:sp>
    </p:spTree>
    <p:extLst>
      <p:ext uri="{BB962C8B-B14F-4D97-AF65-F5344CB8AC3E}">
        <p14:creationId xmlns:p14="http://schemas.microsoft.com/office/powerpoint/2010/main" val="735706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7095517" cy="1325563"/>
          </a:xfrm>
        </p:spPr>
        <p:txBody>
          <a:bodyPr/>
          <a:lstStyle/>
          <a:p>
            <a:r>
              <a:rPr lang="en-US" dirty="0" err="1">
                <a:latin typeface="+mn-lt"/>
              </a:rPr>
              <a:t>Matchkläder</a:t>
            </a:r>
            <a:r>
              <a:rPr lang="en-US" dirty="0">
                <a:latin typeface="+mn-lt"/>
              </a:rPr>
              <a:t> </a:t>
            </a: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36863"/>
            <a:ext cx="10515600" cy="3948610"/>
          </a:xfrm>
        </p:spPr>
        <p:txBody>
          <a:bodyPr/>
          <a:lstStyle/>
          <a:p>
            <a:r>
              <a:rPr lang="en-US" dirty="0" err="1"/>
              <a:t>Vad</a:t>
            </a:r>
            <a:r>
              <a:rPr lang="en-US" dirty="0"/>
              <a:t> </a:t>
            </a:r>
            <a:r>
              <a:rPr lang="en-US" dirty="0" err="1"/>
              <a:t>finns</a:t>
            </a:r>
            <a:r>
              <a:rPr lang="en-US" dirty="0"/>
              <a:t>? </a:t>
            </a:r>
          </a:p>
          <a:p>
            <a:r>
              <a:rPr lang="en-US" dirty="0" err="1"/>
              <a:t>Vad</a:t>
            </a:r>
            <a:r>
              <a:rPr lang="en-US" dirty="0"/>
              <a:t> </a:t>
            </a:r>
            <a:r>
              <a:rPr lang="en-US" dirty="0" err="1"/>
              <a:t>behövs</a:t>
            </a:r>
            <a:r>
              <a:rPr lang="en-US" dirty="0"/>
              <a:t>?</a:t>
            </a:r>
          </a:p>
          <a:p>
            <a:endParaRPr lang="en-US" dirty="0"/>
          </a:p>
          <a:p>
            <a:endParaRPr lang="en-US" dirty="0"/>
          </a:p>
          <a:p>
            <a:r>
              <a:rPr lang="en-US" dirty="0" err="1"/>
              <a:t>Väskor</a:t>
            </a:r>
            <a:r>
              <a:rPr lang="en-US" dirty="0"/>
              <a:t> </a:t>
            </a:r>
            <a:r>
              <a:rPr lang="en-US" dirty="0" err="1"/>
              <a:t>märks</a:t>
            </a:r>
            <a:r>
              <a:rPr lang="en-US" dirty="0"/>
              <a:t> </a:t>
            </a:r>
            <a:r>
              <a:rPr lang="en-US" dirty="0" err="1"/>
              <a:t>upp</a:t>
            </a:r>
            <a:r>
              <a:rPr lang="en-US" dirty="0"/>
              <a:t> </a:t>
            </a:r>
            <a:r>
              <a:rPr lang="en-US" dirty="0" err="1"/>
              <a:t>och</a:t>
            </a:r>
            <a:r>
              <a:rPr lang="en-US" dirty="0"/>
              <a:t> </a:t>
            </a:r>
            <a:r>
              <a:rPr lang="en-US" dirty="0" err="1"/>
              <a:t>förs</a:t>
            </a:r>
            <a:r>
              <a:rPr lang="en-US" dirty="0"/>
              <a:t> in I </a:t>
            </a:r>
            <a:r>
              <a:rPr lang="en-US" dirty="0" err="1"/>
              <a:t>laget.se</a:t>
            </a:r>
            <a:r>
              <a:rPr lang="en-US" dirty="0"/>
              <a:t> </a:t>
            </a:r>
            <a:r>
              <a:rPr lang="en-US" dirty="0" err="1"/>
              <a:t>för</a:t>
            </a:r>
            <a:r>
              <a:rPr lang="en-US" dirty="0"/>
              <a:t> </a:t>
            </a:r>
            <a:r>
              <a:rPr lang="en-US" dirty="0" err="1"/>
              <a:t>bättre</a:t>
            </a:r>
            <a:r>
              <a:rPr lang="en-US" dirty="0"/>
              <a:t> </a:t>
            </a:r>
            <a:r>
              <a:rPr lang="en-US" dirty="0" err="1"/>
              <a:t>överblick</a:t>
            </a:r>
            <a:r>
              <a:rPr lang="en-US" dirty="0"/>
              <a:t>. </a:t>
            </a:r>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2022-04-12</a:t>
            </a:fld>
            <a:endParaRPr lang="en-US"/>
          </a:p>
        </p:txBody>
      </p:sp>
    </p:spTree>
    <p:extLst>
      <p:ext uri="{BB962C8B-B14F-4D97-AF65-F5344CB8AC3E}">
        <p14:creationId xmlns:p14="http://schemas.microsoft.com/office/powerpoint/2010/main" val="1698339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7095517" cy="1325563"/>
          </a:xfrm>
        </p:spPr>
        <p:txBody>
          <a:bodyPr/>
          <a:lstStyle/>
          <a:p>
            <a:r>
              <a:rPr lang="en-US" dirty="0" err="1">
                <a:latin typeface="Pebble" panose="020F0703020203020204" pitchFamily="34" charset="0"/>
              </a:rPr>
              <a:t>Övriga</a:t>
            </a:r>
            <a:r>
              <a:rPr lang="en-US" dirty="0">
                <a:latin typeface="Pebble" panose="020F0703020203020204" pitchFamily="34" charset="0"/>
              </a:rPr>
              <a:t> </a:t>
            </a:r>
            <a:r>
              <a:rPr lang="en-US" dirty="0" err="1">
                <a:latin typeface="Pebble" panose="020F0703020203020204" pitchFamily="34" charset="0"/>
              </a:rPr>
              <a:t>frågor</a:t>
            </a:r>
            <a:r>
              <a:rPr lang="en-US" dirty="0">
                <a:latin typeface="Pebble" panose="020F0703020203020204" pitchFamily="34" charset="0"/>
              </a:rPr>
              <a:t>? </a:t>
            </a: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36863"/>
            <a:ext cx="10515600" cy="3948610"/>
          </a:xfrm>
        </p:spPr>
        <p:txBody>
          <a:bodyPr/>
          <a:lstStyle/>
          <a:p>
            <a:endParaRPr lang="en-US" dirty="0">
              <a:latin typeface="Pebble" panose="020F0703020203020204" pitchFamily="34" charset="0"/>
            </a:endParaRPr>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2022-04-12</a:t>
            </a:fld>
            <a:endParaRPr lang="en-US"/>
          </a:p>
        </p:txBody>
      </p:sp>
    </p:spTree>
    <p:extLst>
      <p:ext uri="{BB962C8B-B14F-4D97-AF65-F5344CB8AC3E}">
        <p14:creationId xmlns:p14="http://schemas.microsoft.com/office/powerpoint/2010/main" val="3664516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66012E2-2E5E-4208-B59C-DA4FC44DC7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635" y="0"/>
            <a:ext cx="12220634"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7" name="Picture 16">
            <a:extLst>
              <a:ext uri="{FF2B5EF4-FFF2-40B4-BE49-F238E27FC236}">
                <a16:creationId xmlns:a16="http://schemas.microsoft.com/office/drawing/2014/main" id="{05F94A0D-DB2E-4487-BA31-9105C14D950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8636" y="0"/>
            <a:ext cx="12220636" cy="6858000"/>
          </a:xfrm>
          <a:prstGeom prst="rect">
            <a:avLst/>
          </a:prstGeom>
          <a:ln>
            <a:solidFill>
              <a:srgbClr val="061C9D"/>
            </a:solidFill>
          </a:ln>
        </p:spPr>
      </p:pic>
      <p:sp>
        <p:nvSpPr>
          <p:cNvPr id="7" name="Rubrik 1">
            <a:extLst>
              <a:ext uri="{FF2B5EF4-FFF2-40B4-BE49-F238E27FC236}">
                <a16:creationId xmlns:a16="http://schemas.microsoft.com/office/drawing/2014/main" id="{ADE903BA-F1DF-45CA-AFE2-6BAAF6198342}"/>
              </a:ext>
            </a:extLst>
          </p:cNvPr>
          <p:cNvSpPr>
            <a:spLocks noGrp="1"/>
          </p:cNvSpPr>
          <p:nvPr>
            <p:ph type="ctrTitle"/>
          </p:nvPr>
        </p:nvSpPr>
        <p:spPr>
          <a:xfrm>
            <a:off x="859775" y="2069606"/>
            <a:ext cx="4509996" cy="4431917"/>
          </a:xfrm>
        </p:spPr>
        <p:txBody>
          <a:bodyPr anchor="t">
            <a:normAutofit/>
          </a:bodyPr>
          <a:lstStyle/>
          <a:p>
            <a:pPr algn="l"/>
            <a:r>
              <a:rPr lang="sv-SE" sz="4100" dirty="0">
                <a:solidFill>
                  <a:srgbClr val="FFFFFF"/>
                </a:solidFill>
                <a:latin typeface="Pebble" panose="020F0703020203020204" pitchFamily="34" charset="0"/>
              </a:rPr>
              <a:t>STORT TACK OCH GRATTIS TILL ER SOM KOMMER VARA LEDARE 2022! </a:t>
            </a:r>
          </a:p>
        </p:txBody>
      </p:sp>
      <p:pic>
        <p:nvPicPr>
          <p:cNvPr id="5" name="Picture 4" descr="A close up of a sign&#10;&#10;Description automatically generated">
            <a:extLst>
              <a:ext uri="{FF2B5EF4-FFF2-40B4-BE49-F238E27FC236}">
                <a16:creationId xmlns:a16="http://schemas.microsoft.com/office/drawing/2014/main" id="{8694FD9C-00C6-4DD5-8D73-513C0DF932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31987" y="1155252"/>
            <a:ext cx="3394136" cy="4126611"/>
          </a:xfrm>
          <a:prstGeom prst="rect">
            <a:avLst/>
          </a:prstGeom>
        </p:spPr>
      </p:pic>
      <p:sp>
        <p:nvSpPr>
          <p:cNvPr id="6" name="Date Placeholder 5">
            <a:extLst>
              <a:ext uri="{FF2B5EF4-FFF2-40B4-BE49-F238E27FC236}">
                <a16:creationId xmlns:a16="http://schemas.microsoft.com/office/drawing/2014/main" id="{79B3AEC9-4A3C-4769-881A-CA82E887B9AD}"/>
              </a:ext>
            </a:extLst>
          </p:cNvPr>
          <p:cNvSpPr>
            <a:spLocks noGrp="1"/>
          </p:cNvSpPr>
          <p:nvPr>
            <p:ph type="dt" sz="half" idx="10"/>
          </p:nvPr>
        </p:nvSpPr>
        <p:spPr/>
        <p:txBody>
          <a:bodyPr/>
          <a:lstStyle/>
          <a:p>
            <a:r>
              <a:rPr lang="en-US" dirty="0"/>
              <a:t>2021-11-26</a:t>
            </a:r>
          </a:p>
        </p:txBody>
      </p:sp>
    </p:spTree>
    <p:extLst>
      <p:ext uri="{BB962C8B-B14F-4D97-AF65-F5344CB8AC3E}">
        <p14:creationId xmlns:p14="http://schemas.microsoft.com/office/powerpoint/2010/main" val="2812845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p:txBody>
          <a:bodyPr/>
          <a:lstStyle/>
          <a:p>
            <a:r>
              <a:rPr lang="en-US" dirty="0" err="1">
                <a:latin typeface="+mn-lt"/>
              </a:rPr>
              <a:t>Styrelsen</a:t>
            </a:r>
            <a:r>
              <a:rPr lang="en-US" dirty="0">
                <a:latin typeface="+mn-lt"/>
              </a:rPr>
              <a:t> </a:t>
            </a:r>
            <a:r>
              <a:rPr lang="en-US" dirty="0" err="1">
                <a:latin typeface="+mn-lt"/>
              </a:rPr>
              <a:t>och</a:t>
            </a:r>
            <a:r>
              <a:rPr lang="en-US" dirty="0">
                <a:latin typeface="+mn-lt"/>
              </a:rPr>
              <a:t> </a:t>
            </a:r>
            <a:r>
              <a:rPr lang="en-US" dirty="0" err="1">
                <a:latin typeface="+mn-lt"/>
              </a:rPr>
              <a:t>sektioner</a:t>
            </a:r>
            <a:r>
              <a:rPr lang="en-US" dirty="0">
                <a:latin typeface="+mn-lt"/>
              </a:rPr>
              <a:t> </a:t>
            </a:r>
          </a:p>
        </p:txBody>
      </p:sp>
      <p:sp>
        <p:nvSpPr>
          <p:cNvPr id="4" name="Platshållare för innehåll 3"/>
          <p:cNvSpPr>
            <a:spLocks noGrp="1"/>
          </p:cNvSpPr>
          <p:nvPr>
            <p:ph sz="half" idx="1"/>
          </p:nvPr>
        </p:nvSpPr>
        <p:spPr>
          <a:xfrm>
            <a:off x="526263" y="1714226"/>
            <a:ext cx="6447756" cy="4351338"/>
          </a:xfrm>
        </p:spPr>
        <p:txBody>
          <a:bodyPr>
            <a:normAutofit lnSpcReduction="10000"/>
          </a:bodyPr>
          <a:lstStyle/>
          <a:p>
            <a:pPr marL="0" indent="0">
              <a:buNone/>
            </a:pPr>
            <a:r>
              <a:rPr lang="sv-SE" dirty="0"/>
              <a:t>Styrelsen: </a:t>
            </a:r>
          </a:p>
          <a:p>
            <a:r>
              <a:rPr lang="sv-SE" dirty="0"/>
              <a:t>Johan Törner (Ordförande) </a:t>
            </a:r>
          </a:p>
          <a:p>
            <a:r>
              <a:rPr lang="sv-SE" dirty="0"/>
              <a:t>Linnea Hultmark (Vice Ordförande) </a:t>
            </a:r>
          </a:p>
          <a:p>
            <a:r>
              <a:rPr lang="sv-SE" dirty="0"/>
              <a:t>Magnus Karlsson (Sekreterare) </a:t>
            </a:r>
          </a:p>
          <a:p>
            <a:r>
              <a:rPr lang="sv-SE" dirty="0"/>
              <a:t>Erica Svensson (Administratör) </a:t>
            </a:r>
          </a:p>
          <a:p>
            <a:r>
              <a:rPr lang="sv-SE" dirty="0" err="1"/>
              <a:t>Jhonny</a:t>
            </a:r>
            <a:r>
              <a:rPr lang="sv-SE" dirty="0"/>
              <a:t> Smedberg (Anläggningsansvarig) </a:t>
            </a:r>
          </a:p>
          <a:p>
            <a:r>
              <a:rPr lang="sv-SE" dirty="0"/>
              <a:t>Håkan Karlsson (</a:t>
            </a:r>
            <a:r>
              <a:rPr lang="sv-SE" dirty="0" err="1"/>
              <a:t>Fotbollsektionen</a:t>
            </a:r>
            <a:r>
              <a:rPr lang="sv-SE" dirty="0"/>
              <a:t> Senior)</a:t>
            </a:r>
          </a:p>
          <a:p>
            <a:endParaRPr lang="sv-SE" dirty="0"/>
          </a:p>
          <a:p>
            <a:pPr marL="0" indent="0">
              <a:buNone/>
            </a:pPr>
            <a:r>
              <a:rPr lang="sv-SE" dirty="0"/>
              <a:t>Kassör: Sofia Blixt (Ej styrelsen) </a:t>
            </a:r>
          </a:p>
          <a:p>
            <a:endParaRPr lang="sv-SE" dirty="0"/>
          </a:p>
        </p:txBody>
      </p:sp>
      <p:sp>
        <p:nvSpPr>
          <p:cNvPr id="7" name="Platshållare för innehåll 6"/>
          <p:cNvSpPr>
            <a:spLocks noGrp="1"/>
          </p:cNvSpPr>
          <p:nvPr>
            <p:ph sz="half" idx="2"/>
          </p:nvPr>
        </p:nvSpPr>
        <p:spPr>
          <a:xfrm>
            <a:off x="7575916" y="1769925"/>
            <a:ext cx="5181600" cy="4351338"/>
          </a:xfrm>
        </p:spPr>
        <p:txBody>
          <a:bodyPr>
            <a:normAutofit lnSpcReduction="10000"/>
          </a:bodyPr>
          <a:lstStyle/>
          <a:p>
            <a:pPr marL="0" indent="0">
              <a:buNone/>
            </a:pPr>
            <a:r>
              <a:rPr lang="sv-SE" dirty="0"/>
              <a:t>Ungdomssektionen Fotboll </a:t>
            </a:r>
          </a:p>
          <a:p>
            <a:r>
              <a:rPr lang="sv-SE" dirty="0"/>
              <a:t>Malin Jensen </a:t>
            </a:r>
            <a:r>
              <a:rPr lang="sv-SE" dirty="0" err="1"/>
              <a:t>Hellmér</a:t>
            </a:r>
            <a:r>
              <a:rPr lang="sv-SE" dirty="0"/>
              <a:t> </a:t>
            </a:r>
          </a:p>
          <a:p>
            <a:r>
              <a:rPr lang="sv-SE" dirty="0"/>
              <a:t>Katarina Blad </a:t>
            </a:r>
          </a:p>
          <a:p>
            <a:r>
              <a:rPr lang="sv-SE" dirty="0"/>
              <a:t>Helena </a:t>
            </a:r>
            <a:r>
              <a:rPr lang="sv-SE" dirty="0" err="1"/>
              <a:t>Gericke</a:t>
            </a:r>
            <a:r>
              <a:rPr lang="sv-SE" dirty="0"/>
              <a:t> </a:t>
            </a:r>
          </a:p>
          <a:p>
            <a:r>
              <a:rPr lang="sv-SE" dirty="0"/>
              <a:t>Anders Forslund </a:t>
            </a:r>
          </a:p>
          <a:p>
            <a:r>
              <a:rPr lang="sv-SE" dirty="0"/>
              <a:t>Patrik Andersson </a:t>
            </a:r>
          </a:p>
        </p:txBody>
      </p:sp>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2022-04-12</a:t>
            </a:fld>
            <a:endParaRPr lang="en-US"/>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Tree>
    <p:extLst>
      <p:ext uri="{BB962C8B-B14F-4D97-AF65-F5344CB8AC3E}">
        <p14:creationId xmlns:p14="http://schemas.microsoft.com/office/powerpoint/2010/main" val="3927400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7095517" cy="1325563"/>
          </a:xfrm>
        </p:spPr>
        <p:txBody>
          <a:bodyPr/>
          <a:lstStyle/>
          <a:p>
            <a:r>
              <a:rPr lang="en-US" dirty="0" err="1">
                <a:latin typeface="+mn-lt"/>
              </a:rPr>
              <a:t>Träningsschema</a:t>
            </a:r>
            <a:r>
              <a:rPr lang="en-US" dirty="0">
                <a:latin typeface="+mn-lt"/>
              </a:rPr>
              <a:t> </a:t>
            </a:r>
          </a:p>
        </p:txBody>
      </p:sp>
      <p:pic>
        <p:nvPicPr>
          <p:cNvPr id="7" name="Platshållare för innehåll 6" descr="En bild som visar bord&#10;&#10;Automatiskt genererad beskrivning">
            <a:extLst>
              <a:ext uri="{FF2B5EF4-FFF2-40B4-BE49-F238E27FC236}">
                <a16:creationId xmlns:a16="http://schemas.microsoft.com/office/drawing/2014/main" id="{4D749305-CE89-4D72-8F82-C34C80C3409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3725" y="1264143"/>
            <a:ext cx="8793905" cy="5274769"/>
          </a:xfrm>
        </p:spPr>
      </p:pic>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2022-04-12</a:t>
            </a:fld>
            <a:endParaRPr lang="en-US"/>
          </a:p>
        </p:txBody>
      </p:sp>
    </p:spTree>
    <p:extLst>
      <p:ext uri="{BB962C8B-B14F-4D97-AF65-F5344CB8AC3E}">
        <p14:creationId xmlns:p14="http://schemas.microsoft.com/office/powerpoint/2010/main" val="1885230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7095517" cy="1325563"/>
          </a:xfrm>
        </p:spPr>
        <p:txBody>
          <a:bodyPr/>
          <a:lstStyle/>
          <a:p>
            <a:r>
              <a:rPr lang="sv-SE" dirty="0">
                <a:latin typeface="+mn-lt"/>
              </a:rPr>
              <a:t>Kostnad</a:t>
            </a:r>
            <a:endParaRPr lang="en-US" dirty="0">
              <a:latin typeface="+mn-lt"/>
            </a:endParaRP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36863"/>
            <a:ext cx="10515600" cy="3948610"/>
          </a:xfrm>
        </p:spPr>
        <p:txBody>
          <a:bodyPr>
            <a:normAutofit lnSpcReduction="10000"/>
          </a:bodyPr>
          <a:lstStyle/>
          <a:p>
            <a:pPr marL="0" indent="0">
              <a:buNone/>
            </a:pPr>
            <a:r>
              <a:rPr lang="en-US" dirty="0" err="1"/>
              <a:t>Aktivitetsavgift</a:t>
            </a:r>
            <a:endParaRPr lang="en-US" dirty="0"/>
          </a:p>
          <a:p>
            <a:r>
              <a:rPr lang="en-US" dirty="0" err="1"/>
              <a:t>Fotbollskolan</a:t>
            </a:r>
            <a:r>
              <a:rPr lang="en-US" dirty="0"/>
              <a:t> och Boll &amp; </a:t>
            </a:r>
            <a:r>
              <a:rPr lang="en-US" dirty="0" err="1"/>
              <a:t>skoj</a:t>
            </a:r>
            <a:r>
              <a:rPr lang="en-US" dirty="0"/>
              <a:t>: 350 </a:t>
            </a:r>
            <a:r>
              <a:rPr lang="en-US" dirty="0" err="1"/>
              <a:t>kr</a:t>
            </a:r>
            <a:r>
              <a:rPr lang="en-US" dirty="0"/>
              <a:t> (</a:t>
            </a:r>
            <a:r>
              <a:rPr lang="en-US" dirty="0" err="1"/>
              <a:t>medlemsavgift</a:t>
            </a:r>
            <a:r>
              <a:rPr lang="en-US" dirty="0"/>
              <a:t> </a:t>
            </a:r>
            <a:r>
              <a:rPr lang="en-US" dirty="0" err="1"/>
              <a:t>inkluderad</a:t>
            </a:r>
            <a:r>
              <a:rPr lang="en-US" dirty="0"/>
              <a:t>)</a:t>
            </a:r>
          </a:p>
          <a:p>
            <a:r>
              <a:rPr lang="en-US" dirty="0"/>
              <a:t>5-5 </a:t>
            </a:r>
            <a:r>
              <a:rPr lang="en-US" dirty="0" err="1"/>
              <a:t>spel</a:t>
            </a:r>
            <a:r>
              <a:rPr lang="en-US" dirty="0"/>
              <a:t> 300kr </a:t>
            </a:r>
          </a:p>
          <a:p>
            <a:r>
              <a:rPr lang="en-US" dirty="0"/>
              <a:t>7-7 </a:t>
            </a:r>
            <a:r>
              <a:rPr lang="en-US" dirty="0" err="1"/>
              <a:t>spel</a:t>
            </a:r>
            <a:r>
              <a:rPr lang="en-US" dirty="0"/>
              <a:t> 700kr </a:t>
            </a:r>
          </a:p>
          <a:p>
            <a:r>
              <a:rPr lang="en-US" dirty="0"/>
              <a:t>9-9 </a:t>
            </a:r>
            <a:r>
              <a:rPr lang="en-US" dirty="0" err="1"/>
              <a:t>spel</a:t>
            </a:r>
            <a:r>
              <a:rPr lang="en-US" dirty="0"/>
              <a:t> 900kr </a:t>
            </a:r>
          </a:p>
          <a:p>
            <a:r>
              <a:rPr lang="en-US" dirty="0"/>
              <a:t>11-11 </a:t>
            </a:r>
            <a:r>
              <a:rPr lang="en-US" dirty="0" err="1"/>
              <a:t>spel</a:t>
            </a:r>
            <a:r>
              <a:rPr lang="en-US" dirty="0"/>
              <a:t> 1100kr </a:t>
            </a:r>
          </a:p>
          <a:p>
            <a:endParaRPr lang="en-US" dirty="0"/>
          </a:p>
          <a:p>
            <a:r>
              <a:rPr lang="en-US" dirty="0" err="1"/>
              <a:t>Medlemsavgift</a:t>
            </a:r>
            <a:r>
              <a:rPr lang="en-US" dirty="0"/>
              <a:t> 250 </a:t>
            </a:r>
            <a:r>
              <a:rPr lang="en-US" dirty="0" err="1"/>
              <a:t>kr</a:t>
            </a:r>
            <a:r>
              <a:rPr lang="en-US" dirty="0"/>
              <a:t> (en </a:t>
            </a:r>
            <a:r>
              <a:rPr lang="en-US" dirty="0" err="1"/>
              <a:t>avgift</a:t>
            </a:r>
            <a:r>
              <a:rPr lang="en-US" dirty="0"/>
              <a:t> </a:t>
            </a:r>
            <a:r>
              <a:rPr lang="en-US" dirty="0" err="1"/>
              <a:t>oavsett</a:t>
            </a:r>
            <a:r>
              <a:rPr lang="en-US" dirty="0"/>
              <a:t> </a:t>
            </a:r>
            <a:r>
              <a:rPr lang="en-US" dirty="0" err="1"/>
              <a:t>antal</a:t>
            </a:r>
            <a:r>
              <a:rPr lang="en-US" dirty="0"/>
              <a:t> </a:t>
            </a:r>
            <a:r>
              <a:rPr lang="en-US" dirty="0" err="1"/>
              <a:t>sporter</a:t>
            </a:r>
            <a:r>
              <a:rPr lang="en-US" dirty="0"/>
              <a:t>) </a:t>
            </a:r>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2022-04-12</a:t>
            </a:fld>
            <a:endParaRPr lang="en-US"/>
          </a:p>
        </p:txBody>
      </p:sp>
    </p:spTree>
    <p:extLst>
      <p:ext uri="{BB962C8B-B14F-4D97-AF65-F5344CB8AC3E}">
        <p14:creationId xmlns:p14="http://schemas.microsoft.com/office/powerpoint/2010/main" val="670587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7095517" cy="1325563"/>
          </a:xfrm>
        </p:spPr>
        <p:txBody>
          <a:bodyPr/>
          <a:lstStyle/>
          <a:p>
            <a:r>
              <a:rPr lang="en-US" dirty="0" err="1">
                <a:latin typeface="+mn-lt"/>
              </a:rPr>
              <a:t>Föräldramöten</a:t>
            </a:r>
            <a:r>
              <a:rPr lang="en-US" dirty="0">
                <a:latin typeface="+mn-lt"/>
              </a:rPr>
              <a:t> </a:t>
            </a: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36863"/>
            <a:ext cx="10515600" cy="3948610"/>
          </a:xfrm>
        </p:spPr>
        <p:txBody>
          <a:bodyPr>
            <a:normAutofit lnSpcReduction="10000"/>
          </a:bodyPr>
          <a:lstStyle/>
          <a:p>
            <a:pPr>
              <a:buFontTx/>
              <a:buChar char="•"/>
            </a:pPr>
            <a:r>
              <a:rPr lang="sv-SE" b="1" dirty="0"/>
              <a:t>Kioskansvarig</a:t>
            </a:r>
            <a:r>
              <a:rPr lang="sv-SE" dirty="0"/>
              <a:t>- Du är kontaktperson med föreningens kioskansvariga och ser till att det finns en liten kiosk på era matcher. Du ska inte stå i kiosken själv alla tillfällen, utan är den person som exempelvis fixar ett schema där föräldrarna hjälps åt.</a:t>
            </a:r>
          </a:p>
          <a:p>
            <a:pPr>
              <a:buFontTx/>
              <a:buChar char="•"/>
            </a:pPr>
            <a:r>
              <a:rPr lang="sv-SE" b="1" dirty="0"/>
              <a:t>Domaransvarig</a:t>
            </a:r>
            <a:r>
              <a:rPr lang="sv-SE" dirty="0"/>
              <a:t>- Du håller kontakten med domaren som ska döma matchen och hälsar denne välkommen senast 3 dagar före match. Du är även kontaktperson med domaransvarige i Ungdomssektionen.</a:t>
            </a:r>
          </a:p>
          <a:p>
            <a:pPr>
              <a:buFontTx/>
              <a:buChar char="•"/>
            </a:pPr>
            <a:r>
              <a:rPr lang="sv-SE" b="1" dirty="0"/>
              <a:t>Ungdomssektionsrepresentant</a:t>
            </a:r>
            <a:r>
              <a:rPr lang="sv-SE" dirty="0"/>
              <a:t>- Du representerar ditt lag på ungdomssektionens möten. Mötena sker mer frekvent i början av säsongen sedan inte lika ofta. Mötena sker i snitt 1 gång i månaden.</a:t>
            </a:r>
            <a:endParaRPr lang="en-US" dirty="0"/>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2022-04-12</a:t>
            </a:fld>
            <a:endParaRPr lang="en-US"/>
          </a:p>
        </p:txBody>
      </p:sp>
    </p:spTree>
    <p:extLst>
      <p:ext uri="{BB962C8B-B14F-4D97-AF65-F5344CB8AC3E}">
        <p14:creationId xmlns:p14="http://schemas.microsoft.com/office/powerpoint/2010/main" val="2250610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7095517" cy="1325563"/>
          </a:xfrm>
        </p:spPr>
        <p:txBody>
          <a:bodyPr/>
          <a:lstStyle/>
          <a:p>
            <a:r>
              <a:rPr lang="sv-SE" dirty="0">
                <a:latin typeface="+mn-lt"/>
              </a:rPr>
              <a:t>Truppen/Hemsidan/</a:t>
            </a:r>
            <a:r>
              <a:rPr lang="sv-SE" dirty="0" err="1">
                <a:latin typeface="+mn-lt"/>
              </a:rPr>
              <a:t>Fogis</a:t>
            </a:r>
            <a:endParaRPr lang="en-US" dirty="0">
              <a:latin typeface="+mn-lt"/>
            </a:endParaRP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36863"/>
            <a:ext cx="10515600" cy="3948610"/>
          </a:xfrm>
        </p:spPr>
        <p:txBody>
          <a:bodyPr>
            <a:noAutofit/>
          </a:bodyPr>
          <a:lstStyle/>
          <a:p>
            <a:pPr>
              <a:buFontTx/>
              <a:buChar char="•"/>
            </a:pPr>
            <a:r>
              <a:rPr lang="sv-SE" sz="2400" dirty="0"/>
              <a:t>Vi ber er att se över er trupp på </a:t>
            </a:r>
            <a:r>
              <a:rPr lang="sv-SE" sz="2400" dirty="0" err="1"/>
              <a:t>laget.se</a:t>
            </a:r>
            <a:r>
              <a:rPr lang="sv-SE" sz="2400" dirty="0"/>
              <a:t> omgående, så att den är korrekt inför medlemsfaktureringen som beräknas ske i slutet av april. Plocka bort spelare och ledare som inte är aktuella.</a:t>
            </a:r>
          </a:p>
          <a:p>
            <a:pPr>
              <a:buFontTx/>
              <a:buChar char="•"/>
            </a:pPr>
            <a:r>
              <a:rPr lang="sv-SE" sz="2400" dirty="0"/>
              <a:t>Från det året man deltar i </a:t>
            </a:r>
            <a:r>
              <a:rPr lang="sv-SE" sz="2400" dirty="0" err="1"/>
              <a:t>VFF:s</a:t>
            </a:r>
            <a:r>
              <a:rPr lang="sv-SE" sz="2400" dirty="0"/>
              <a:t> divisionsspel 7 mot 7, 9 mot 9 samt 11 mot 11 ska man inför varje match göra en spelarförteckning i </a:t>
            </a:r>
            <a:r>
              <a:rPr lang="sv-SE" sz="2400" dirty="0" err="1"/>
              <a:t>Fogis</a:t>
            </a:r>
            <a:r>
              <a:rPr lang="sv-SE" sz="2400" dirty="0"/>
              <a:t>. Då krävs det att samtliga spelare som ska delta i matchen är registrerade spelare.</a:t>
            </a:r>
          </a:p>
          <a:p>
            <a:pPr marL="0" indent="0">
              <a:buNone/>
            </a:pPr>
            <a:endParaRPr lang="sv-SE" sz="2400" dirty="0"/>
          </a:p>
          <a:p>
            <a:pPr marL="0" indent="0">
              <a:buNone/>
            </a:pPr>
            <a:r>
              <a:rPr lang="sv-SE" sz="2400" dirty="0"/>
              <a:t>Frågor gällande </a:t>
            </a:r>
            <a:r>
              <a:rPr lang="sv-SE" sz="2400" dirty="0" err="1"/>
              <a:t>Laget.se</a:t>
            </a:r>
            <a:r>
              <a:rPr lang="sv-SE" sz="2400" dirty="0"/>
              <a:t> (</a:t>
            </a:r>
            <a:r>
              <a:rPr lang="sv-SE" sz="2400" dirty="0" err="1"/>
              <a:t>ifkhjo.se</a:t>
            </a:r>
            <a:r>
              <a:rPr lang="sv-SE" sz="2400" dirty="0"/>
              <a:t>) eller </a:t>
            </a:r>
            <a:r>
              <a:rPr lang="sv-SE" sz="2400" dirty="0" err="1"/>
              <a:t>fogis</a:t>
            </a:r>
            <a:r>
              <a:rPr lang="sv-SE" sz="2400" dirty="0"/>
              <a:t> mailar ni till </a:t>
            </a:r>
            <a:r>
              <a:rPr lang="sv-SE" sz="2400" dirty="0" err="1"/>
              <a:t>Erica.svensson@ifkhjo.se</a:t>
            </a:r>
            <a:endParaRPr lang="en-US" sz="2400" dirty="0"/>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2022-04-12</a:t>
            </a:fld>
            <a:endParaRPr lang="en-US" dirty="0"/>
          </a:p>
        </p:txBody>
      </p:sp>
    </p:spTree>
    <p:extLst>
      <p:ext uri="{BB962C8B-B14F-4D97-AF65-F5344CB8AC3E}">
        <p14:creationId xmlns:p14="http://schemas.microsoft.com/office/powerpoint/2010/main" val="1312639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8090140" cy="1325563"/>
          </a:xfrm>
        </p:spPr>
        <p:txBody>
          <a:bodyPr/>
          <a:lstStyle/>
          <a:p>
            <a:r>
              <a:rPr lang="sv-SE" dirty="0">
                <a:latin typeface="+mn-lt"/>
              </a:rPr>
              <a:t>Fotbollscuper som IFK Hjo betalar</a:t>
            </a:r>
            <a:endParaRPr lang="en-US" dirty="0">
              <a:latin typeface="+mn-lt"/>
            </a:endParaRP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36863"/>
            <a:ext cx="10515600" cy="3948610"/>
          </a:xfrm>
        </p:spPr>
        <p:txBody>
          <a:bodyPr>
            <a:normAutofit/>
          </a:bodyPr>
          <a:lstStyle/>
          <a:p>
            <a:pPr>
              <a:buFontTx/>
              <a:buChar char="•"/>
            </a:pPr>
            <a:r>
              <a:rPr lang="en-US" dirty="0" err="1"/>
              <a:t>Nabben</a:t>
            </a:r>
            <a:endParaRPr lang="en-US" dirty="0"/>
          </a:p>
          <a:p>
            <a:pPr>
              <a:buFontTx/>
              <a:buChar char="•"/>
            </a:pPr>
            <a:r>
              <a:rPr lang="en-US" dirty="0" err="1"/>
              <a:t>Giff</a:t>
            </a:r>
            <a:r>
              <a:rPr lang="en-US" dirty="0"/>
              <a:t> </a:t>
            </a:r>
          </a:p>
          <a:p>
            <a:pPr>
              <a:buFontTx/>
              <a:buChar char="•"/>
            </a:pPr>
            <a:r>
              <a:rPr lang="en-US" dirty="0" err="1"/>
              <a:t>Ulva</a:t>
            </a:r>
            <a:r>
              <a:rPr lang="en-US" dirty="0"/>
              <a:t> </a:t>
            </a:r>
          </a:p>
          <a:p>
            <a:pPr>
              <a:buFontTx/>
              <a:buChar char="•"/>
            </a:pPr>
            <a:r>
              <a:rPr lang="en-US" dirty="0" err="1"/>
              <a:t>Skadevi</a:t>
            </a:r>
            <a:r>
              <a:rPr lang="en-US" dirty="0"/>
              <a:t> </a:t>
            </a:r>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2022-04-12</a:t>
            </a:fld>
            <a:endParaRPr lang="en-US"/>
          </a:p>
        </p:txBody>
      </p:sp>
    </p:spTree>
    <p:extLst>
      <p:ext uri="{BB962C8B-B14F-4D97-AF65-F5344CB8AC3E}">
        <p14:creationId xmlns:p14="http://schemas.microsoft.com/office/powerpoint/2010/main" val="3590106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8090140" cy="1325563"/>
          </a:xfrm>
        </p:spPr>
        <p:txBody>
          <a:bodyPr/>
          <a:lstStyle/>
          <a:p>
            <a:r>
              <a:rPr lang="en-US" dirty="0" err="1">
                <a:latin typeface="+mn-lt"/>
              </a:rPr>
              <a:t>Föreningsuppdrag</a:t>
            </a:r>
            <a:r>
              <a:rPr lang="en-US" dirty="0">
                <a:latin typeface="+mn-lt"/>
              </a:rPr>
              <a:t> </a:t>
            </a: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633248" y="1940536"/>
            <a:ext cx="10515600" cy="3948610"/>
          </a:xfrm>
        </p:spPr>
        <p:txBody>
          <a:bodyPr>
            <a:normAutofit fontScale="25000" lnSpcReduction="20000"/>
          </a:bodyPr>
          <a:lstStyle/>
          <a:p>
            <a:pPr marL="0" indent="0">
              <a:lnSpc>
                <a:spcPct val="115000"/>
              </a:lnSpc>
              <a:spcAft>
                <a:spcPts val="1000"/>
              </a:spcAft>
              <a:buNone/>
            </a:pPr>
            <a:r>
              <a:rPr lang="sv-SE" sz="1800" dirty="0">
                <a:effectLst/>
                <a:latin typeface="Times New Roman" panose="02020603050405020304" pitchFamily="18" charset="0"/>
                <a:ea typeface="Calibri" panose="020F0502020204030204" pitchFamily="34" charset="0"/>
              </a:rPr>
              <a:t> </a:t>
            </a:r>
            <a:r>
              <a:rPr lang="sv-SE" sz="5600" dirty="0">
                <a:effectLst/>
                <a:ea typeface="Calibri" panose="020F0502020204030204" pitchFamily="34" charset="0"/>
              </a:rPr>
              <a:t>Helgen 8-10 juli-22 är det åter dags för Slöjdmässa i Hjo. </a:t>
            </a:r>
            <a:br>
              <a:rPr lang="sv-SE" sz="5600" dirty="0">
                <a:effectLst/>
                <a:ea typeface="Calibri" panose="020F0502020204030204" pitchFamily="34" charset="0"/>
              </a:rPr>
            </a:br>
            <a:r>
              <a:rPr lang="sv-SE" sz="5600" dirty="0">
                <a:effectLst/>
                <a:ea typeface="Calibri" panose="020F0502020204030204" pitchFamily="34" charset="0"/>
              </a:rPr>
              <a:t>IFK Hjo är parkeringsvärdar på Industriområdet under mässdagarna, detta är en viktig inkomstkälla för föreningen då vi får nästan 30.000:- </a:t>
            </a:r>
            <a:br>
              <a:rPr lang="sv-SE" sz="5600" dirty="0">
                <a:effectLst/>
                <a:ea typeface="Calibri" panose="020F0502020204030204" pitchFamily="34" charset="0"/>
              </a:rPr>
            </a:br>
            <a:r>
              <a:rPr lang="sv-SE" sz="5600" dirty="0">
                <a:effectLst/>
                <a:ea typeface="Calibri" panose="020F0502020204030204" pitchFamily="34" charset="0"/>
              </a:rPr>
              <a:t>för uppdraget. Uppdraget är ett föreningsuppdrag vilket innebär att </a:t>
            </a:r>
            <a:r>
              <a:rPr lang="sv-SE" sz="5600" b="1" dirty="0">
                <a:effectLst/>
                <a:ea typeface="Calibri" panose="020F0502020204030204" pitchFamily="34" charset="0"/>
              </a:rPr>
              <a:t>hela</a:t>
            </a:r>
            <a:r>
              <a:rPr lang="sv-SE" sz="5600" dirty="0">
                <a:effectLst/>
                <a:ea typeface="Calibri" panose="020F0502020204030204" pitchFamily="34" charset="0"/>
              </a:rPr>
              <a:t> föreningen måste hjälpa till att bemanna passen som parkeringsvärdar.</a:t>
            </a:r>
          </a:p>
          <a:p>
            <a:pPr marL="0" indent="0">
              <a:lnSpc>
                <a:spcPct val="115000"/>
              </a:lnSpc>
              <a:spcAft>
                <a:spcPts val="1000"/>
              </a:spcAft>
              <a:buNone/>
            </a:pPr>
            <a:r>
              <a:rPr lang="sv-SE" sz="5600" dirty="0">
                <a:effectLst/>
                <a:ea typeface="Calibri" panose="020F0502020204030204" pitchFamily="34" charset="0"/>
              </a:rPr>
              <a:t>Det behövs en kontaktperson från respektive lag, kan vara ledare, förälder eller annan vuxen kring laget. Kontaktpersonen kommer bli kontaktad av Magnus Karlsson. Uppdraget är att vara kontaktyta mot respektive lag kring uppdraget.</a:t>
            </a:r>
            <a:br>
              <a:rPr lang="sv-SE" sz="5600" dirty="0">
                <a:effectLst/>
                <a:ea typeface="Calibri" panose="020F0502020204030204" pitchFamily="34" charset="0"/>
              </a:rPr>
            </a:br>
            <a:r>
              <a:rPr lang="sv-SE" sz="5600" dirty="0">
                <a:effectLst/>
                <a:ea typeface="Calibri" panose="020F0502020204030204" pitchFamily="34" charset="0"/>
              </a:rPr>
              <a:t>Kort kan sägas att 10-15 vuxna personer behövs per dag för att vi ska klara uppdraget. Uppgiften är att visa besökare till parkeringsplatser som iordningställts på Industriområdet. Erfarenhetsmässigt är tiden på plats varje dag ca 09:00-13:00. Övrig information om uppdraget kommer lämnas via kontaktpersonerna under hand.</a:t>
            </a:r>
          </a:p>
          <a:p>
            <a:pPr marL="0" indent="0">
              <a:lnSpc>
                <a:spcPct val="115000"/>
              </a:lnSpc>
              <a:spcAft>
                <a:spcPts val="1000"/>
              </a:spcAft>
              <a:buNone/>
            </a:pPr>
            <a:r>
              <a:rPr lang="sv-SE" sz="5600" dirty="0">
                <a:effectLst/>
                <a:ea typeface="Calibri" panose="020F0502020204030204" pitchFamily="34" charset="0"/>
              </a:rPr>
              <a:t>Anmäl kontaktpersoner till mig via mail, så ser jag till att de får information att dela med sig ut i respektive lag under hand.</a:t>
            </a:r>
          </a:p>
          <a:p>
            <a:pPr marL="0" indent="0">
              <a:lnSpc>
                <a:spcPct val="115000"/>
              </a:lnSpc>
              <a:spcAft>
                <a:spcPts val="1000"/>
              </a:spcAft>
              <a:buNone/>
            </a:pPr>
            <a:r>
              <a:rPr lang="sv-SE" sz="5600" dirty="0">
                <a:effectLst/>
                <a:ea typeface="Calibri" panose="020F0502020204030204" pitchFamily="34" charset="0"/>
              </a:rPr>
              <a:t>Har ni frågor är det bara att ringa eller maila.  Magnus Karlsson, IFK Hjo Styrelse/ ansvarig för Slöjdmässan</a:t>
            </a:r>
          </a:p>
          <a:p>
            <a:pPr marL="0" indent="0">
              <a:lnSpc>
                <a:spcPct val="115000"/>
              </a:lnSpc>
              <a:spcAft>
                <a:spcPts val="1000"/>
              </a:spcAft>
              <a:buNone/>
            </a:pPr>
            <a:r>
              <a:rPr lang="sv-SE" sz="5600" u="sng" dirty="0">
                <a:solidFill>
                  <a:srgbClr val="0000FF"/>
                </a:solidFill>
                <a:effectLst/>
                <a:ea typeface="Calibri" panose="020F0502020204030204" pitchFamily="34" charset="0"/>
                <a:hlinkClick r:id="rId2"/>
              </a:rPr>
              <a:t>ka.magnus@telia.com</a:t>
            </a:r>
            <a:endParaRPr lang="sv-SE" sz="5600" dirty="0">
              <a:effectLst/>
              <a:ea typeface="Calibri" panose="020F0502020204030204" pitchFamily="34" charset="0"/>
            </a:endParaRPr>
          </a:p>
          <a:p>
            <a:pPr marL="0" indent="0">
              <a:lnSpc>
                <a:spcPct val="115000"/>
              </a:lnSpc>
              <a:spcAft>
                <a:spcPts val="1000"/>
              </a:spcAft>
              <a:buNone/>
            </a:pPr>
            <a:r>
              <a:rPr lang="sv-SE" sz="5600" dirty="0">
                <a:effectLst/>
                <a:ea typeface="Calibri" panose="020F0502020204030204" pitchFamily="34" charset="0"/>
              </a:rPr>
              <a:t>076-130 11 00</a:t>
            </a:r>
          </a:p>
          <a:p>
            <a:pPr>
              <a:buFontTx/>
              <a:buChar char="•"/>
            </a:pPr>
            <a:endParaRPr lang="en-US" dirty="0"/>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2022-04-12</a:t>
            </a:fld>
            <a:endParaRPr lang="en-US"/>
          </a:p>
        </p:txBody>
      </p:sp>
    </p:spTree>
    <p:extLst>
      <p:ext uri="{BB962C8B-B14F-4D97-AF65-F5344CB8AC3E}">
        <p14:creationId xmlns:p14="http://schemas.microsoft.com/office/powerpoint/2010/main" val="2762449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7095517" cy="1325563"/>
          </a:xfrm>
        </p:spPr>
        <p:txBody>
          <a:bodyPr/>
          <a:lstStyle/>
          <a:p>
            <a:r>
              <a:rPr lang="sv-SE" dirty="0">
                <a:latin typeface="+mn-lt"/>
              </a:rPr>
              <a:t>Laguppdrag </a:t>
            </a:r>
            <a:endParaRPr lang="en-US" dirty="0">
              <a:latin typeface="+mn-lt"/>
            </a:endParaRP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199" y="1836863"/>
            <a:ext cx="10926279" cy="3332050"/>
          </a:xfrm>
        </p:spPr>
        <p:txBody>
          <a:bodyPr numCol="2">
            <a:normAutofit fontScale="55000" lnSpcReduction="20000"/>
          </a:bodyPr>
          <a:lstStyle/>
          <a:p>
            <a:pPr marL="0" indent="0">
              <a:buNone/>
            </a:pPr>
            <a:r>
              <a:rPr lang="sv-SE" dirty="0"/>
              <a:t>• P14: Bollvärd hemmamatcher Herr (4st)</a:t>
            </a:r>
          </a:p>
          <a:p>
            <a:pPr marL="0" indent="0">
              <a:buNone/>
            </a:pPr>
            <a:r>
              <a:rPr lang="sv-SE" dirty="0"/>
              <a:t>• P13: Bollvärd hemmamatcher Herr (4st)</a:t>
            </a:r>
          </a:p>
          <a:p>
            <a:pPr marL="0" indent="0">
              <a:buNone/>
            </a:pPr>
            <a:r>
              <a:rPr lang="sv-SE" dirty="0"/>
              <a:t>• P12: Ungdomsavslutningen</a:t>
            </a:r>
          </a:p>
          <a:p>
            <a:pPr marL="0" indent="0">
              <a:buNone/>
            </a:pPr>
            <a:r>
              <a:rPr lang="sv-SE" dirty="0"/>
              <a:t>• P11: Städa Grönköpings marknad</a:t>
            </a:r>
          </a:p>
          <a:p>
            <a:pPr marL="0" indent="0">
              <a:buNone/>
            </a:pPr>
            <a:r>
              <a:rPr lang="sv-SE" dirty="0"/>
              <a:t>• P10: Städa Grönköpings marknad</a:t>
            </a:r>
          </a:p>
          <a:p>
            <a:pPr marL="0" indent="0">
              <a:buNone/>
            </a:pPr>
            <a:r>
              <a:rPr lang="sv-SE" dirty="0"/>
              <a:t>• P09: Domare fotbollens dag</a:t>
            </a:r>
          </a:p>
          <a:p>
            <a:pPr marL="0" indent="0">
              <a:buNone/>
            </a:pPr>
            <a:r>
              <a:rPr lang="sv-SE" dirty="0"/>
              <a:t>• P09: Utdelning av programblad (karta finns)</a:t>
            </a:r>
          </a:p>
          <a:p>
            <a:pPr marL="0" indent="0">
              <a:buNone/>
            </a:pPr>
            <a:r>
              <a:rPr lang="sv-SE" dirty="0"/>
              <a:t>• P08: Kioskbemanning- Herr</a:t>
            </a:r>
          </a:p>
          <a:p>
            <a:pPr marL="0" indent="0">
              <a:buNone/>
            </a:pPr>
            <a:endParaRPr lang="sv-SE" dirty="0"/>
          </a:p>
          <a:p>
            <a:pPr marL="0" indent="0">
              <a:buNone/>
            </a:pPr>
            <a:r>
              <a:rPr lang="sv-SE" dirty="0"/>
              <a:t>Kontaktperson för Slöjdmässan och Vätternrundan: Magnus Karlsson, </a:t>
            </a:r>
            <a:r>
              <a:rPr lang="sv-SE" dirty="0">
                <a:hlinkClick r:id="rId2"/>
              </a:rPr>
              <a:t>magnus.karlsson@ifkhjo.se</a:t>
            </a:r>
            <a:endParaRPr lang="sv-SE" dirty="0"/>
          </a:p>
          <a:p>
            <a:pPr marL="0" indent="0">
              <a:buNone/>
            </a:pPr>
            <a:endParaRPr lang="sv-SE" dirty="0"/>
          </a:p>
          <a:p>
            <a:pPr marL="0" indent="0">
              <a:buNone/>
            </a:pPr>
            <a:r>
              <a:rPr lang="sv-SE" dirty="0"/>
              <a:t>• F11: Bollvärd hemmamatcher Dam (4st)</a:t>
            </a:r>
          </a:p>
          <a:p>
            <a:pPr marL="0" indent="0">
              <a:buNone/>
            </a:pPr>
            <a:r>
              <a:rPr lang="sv-SE" dirty="0"/>
              <a:t>• F09/10: Kioskbemanning- Dam</a:t>
            </a:r>
          </a:p>
          <a:p>
            <a:pPr marL="0" indent="0">
              <a:buNone/>
            </a:pPr>
            <a:endParaRPr lang="sv-SE" dirty="0"/>
          </a:p>
          <a:p>
            <a:pPr marL="0" indent="0">
              <a:buNone/>
            </a:pPr>
            <a:r>
              <a:rPr lang="sv-SE" dirty="0"/>
              <a:t>• Dam: Vätternrundan</a:t>
            </a:r>
          </a:p>
          <a:p>
            <a:pPr marL="0" indent="0">
              <a:buNone/>
            </a:pPr>
            <a:r>
              <a:rPr lang="sv-SE" dirty="0"/>
              <a:t>• Herr: Vätternrundan</a:t>
            </a:r>
          </a:p>
          <a:p>
            <a:pPr marL="0" indent="0">
              <a:buNone/>
            </a:pPr>
            <a:endParaRPr lang="sv-SE" dirty="0"/>
          </a:p>
          <a:p>
            <a:pPr marL="0" indent="0">
              <a:buNone/>
            </a:pPr>
            <a:endParaRPr lang="sv-SE" dirty="0"/>
          </a:p>
          <a:p>
            <a:pPr marL="0" indent="0">
              <a:buNone/>
            </a:pPr>
            <a:endParaRPr lang="sv-SE" dirty="0"/>
          </a:p>
          <a:p>
            <a:pPr marL="0" indent="0">
              <a:buNone/>
            </a:pPr>
            <a:endParaRPr lang="en-US" dirty="0"/>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2022-04-12</a:t>
            </a:fld>
            <a:endParaRPr lang="en-US"/>
          </a:p>
        </p:txBody>
      </p:sp>
    </p:spTree>
    <p:extLst>
      <p:ext uri="{BB962C8B-B14F-4D97-AF65-F5344CB8AC3E}">
        <p14:creationId xmlns:p14="http://schemas.microsoft.com/office/powerpoint/2010/main" val="22428419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13FC9910-7DD1-4360-826A-9C891E38274B}" vid="{B72A4A35-0ABA-4BE0-8BB6-3EA90CE0671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BC241CDCC815047A180FE2D62FA855E" ma:contentTypeVersion="2" ma:contentTypeDescription="Create a new document." ma:contentTypeScope="" ma:versionID="4e220e1c797ce428e36de4894265b2ae">
  <xsd:schema xmlns:xsd="http://www.w3.org/2001/XMLSchema" xmlns:xs="http://www.w3.org/2001/XMLSchema" xmlns:p="http://schemas.microsoft.com/office/2006/metadata/properties" xmlns:ns2="f68067e5-f6f6-4e83-a10f-8735b5a754c6" targetNamespace="http://schemas.microsoft.com/office/2006/metadata/properties" ma:root="true" ma:fieldsID="c5037dd6a176c8e54ae754406b02ee7b" ns2:_="">
    <xsd:import namespace="f68067e5-f6f6-4e83-a10f-8735b5a754c6"/>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8067e5-f6f6-4e83-a10f-8735b5a754c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43EAC7B-2030-4C77-8B7C-52D7D6B2E0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8067e5-f6f6-4e83-a10f-8735b5a754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13E01A7-6081-4417-B342-B4333A20BB65}">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45A224D6-D224-42DD-B9EE-A831936066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6383</TotalTime>
  <Words>775</Words>
  <Application>Microsoft Office PowerPoint</Application>
  <PresentationFormat>Bredbild</PresentationFormat>
  <Paragraphs>107</Paragraphs>
  <Slides>16</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16</vt:i4>
      </vt:variant>
    </vt:vector>
  </HeadingPairs>
  <TitlesOfParts>
    <vt:vector size="22" baseType="lpstr">
      <vt:lpstr>Arial</vt:lpstr>
      <vt:lpstr>Calibri</vt:lpstr>
      <vt:lpstr>Calibri Light</vt:lpstr>
      <vt:lpstr>Pebble</vt:lpstr>
      <vt:lpstr>Times New Roman</vt:lpstr>
      <vt:lpstr>Office Theme</vt:lpstr>
      <vt:lpstr>Ledarkick-off 2022</vt:lpstr>
      <vt:lpstr>Styrelsen och sektioner </vt:lpstr>
      <vt:lpstr>Träningsschema </vt:lpstr>
      <vt:lpstr>Kostnad</vt:lpstr>
      <vt:lpstr>Föräldramöten </vt:lpstr>
      <vt:lpstr>Truppen/Hemsidan/Fogis</vt:lpstr>
      <vt:lpstr>Fotbollscuper som IFK Hjo betalar</vt:lpstr>
      <vt:lpstr>Föreningsuppdrag </vt:lpstr>
      <vt:lpstr>Laguppdrag </vt:lpstr>
      <vt:lpstr>RF SISU  </vt:lpstr>
      <vt:lpstr>Utbildningar </vt:lpstr>
      <vt:lpstr>Material- tips och idéer </vt:lpstr>
      <vt:lpstr>BLÅ TRÅDEN </vt:lpstr>
      <vt:lpstr>Matchkläder </vt:lpstr>
      <vt:lpstr>Övriga frågor? </vt:lpstr>
      <vt:lpstr>STORT TACK OCH GRATTIS TILL ER SOM KOMMER VARA LEDARE 2022!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Kickoff IFK Hjo Ungdomsektion</dc:title>
  <dc:creator>Hägg, Patrik</dc:creator>
  <cp:lastModifiedBy>Katarina Blad</cp:lastModifiedBy>
  <cp:revision>32</cp:revision>
  <dcterms:created xsi:type="dcterms:W3CDTF">2020-02-04T08:28:45Z</dcterms:created>
  <dcterms:modified xsi:type="dcterms:W3CDTF">2022-04-12T16:45:41Z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0x0101002BC241CDCC815047A180FE2D62FA855E</vt:lpwstr>
  </property>
</Properties>
</file>