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78" r:id="rId6"/>
    <p:sldId id="287" r:id="rId7"/>
    <p:sldId id="288" r:id="rId8"/>
    <p:sldId id="285" r:id="rId9"/>
    <p:sldId id="263" r:id="rId10"/>
    <p:sldId id="275" r:id="rId11"/>
    <p:sldId id="279" r:id="rId12"/>
    <p:sldId id="280" r:id="rId13"/>
    <p:sldId id="281" r:id="rId14"/>
    <p:sldId id="283" r:id="rId15"/>
    <p:sldId id="282" r:id="rId16"/>
    <p:sldId id="284" r:id="rId17"/>
    <p:sldId id="272" r:id="rId18"/>
    <p:sldId id="273" r:id="rId19"/>
    <p:sldId id="276" r:id="rId20"/>
    <p:sldId id="274" r:id="rId21"/>
    <p:sldId id="277" r:id="rId22"/>
    <p:sldId id="286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1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50A9D-F139-4F4C-BCAD-A808F0A3A626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2756E-2E1F-4F10-A982-3440C3E42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4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1E319-0FC7-4CEF-B2FC-83B55A1E7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16386-59F1-44E8-9F24-514FA3151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3EFD-8B0A-493E-B35F-B9D28232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4D69-C7EA-41AA-BF8D-5866FB8C5074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709B8-0987-40DB-A9C9-5F0D8E4A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85C58-50F1-4589-962E-70E27C03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id="{28E10F7C-5272-4989-B7F4-523E14A31E4C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id="{2282560C-0A80-4D48-9A97-9F829144D794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5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23EC2-2268-48E6-92F3-6C8C0B13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B1095-9B9D-4C25-8E04-8383A9FA1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85F40-D5D1-438B-9246-7FB7D772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A92A-1D87-45A9-99DC-78E9B4B68869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00D49-0C5D-4423-83EA-B6B60132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FF6BE-9630-4CB6-BA62-66D1E8E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id="{528BC8DE-9549-41FF-9ECD-430D28763D5D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id="{96C26AFD-4BB2-4741-BFE0-68164A9BE665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C97206-3143-4BB7-ACD4-DA39CBF5E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AB6FE8-4DA8-4CD8-8E89-4B8E49E0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8CBF3-E77E-45C9-814C-DFE1BEB0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3C14-30F5-47A0-8C95-C5D5A6472DF5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E250C-3136-448B-BD6D-F50A042A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62D26-648C-464D-B697-4D507660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id="{97062872-73F4-4075-B98F-8AF335DB4007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id="{681E9014-9E32-44A8-A8B8-CBD0C713A195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2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3A449-9E37-44E8-A21A-A57C8D3A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19414-18F8-41BA-8449-F1465C2FD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9047A-DF31-4BB4-9C60-30634437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FDFC-587C-4C0C-9055-0928CB664F13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F5922-40FD-40FE-84C5-4DB5FA6C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ED9F9-CFC2-44DC-967E-52A66ACE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id="{543B1331-461B-48CC-99D0-50F7C32193BA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id="{146A3F8D-04DD-480A-AD85-482F2274D688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9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8D7F-1E53-4DFF-B1D8-C0EC5D97A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63271-B287-4075-9060-518C042D3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1DDCA-8B32-44C0-8565-C2968798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C67-813B-4B4E-B940-6D2EC02B3218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CB8FA-D96A-4334-94D8-06AB56CE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0850-31B0-4821-8919-8851AD05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id="{BB55C1CE-B08A-4C35-AA04-E7967D38C6E1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id="{0AE3DC21-71D6-4BC5-9C61-2071AC24293F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95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E57C-06B4-4964-AF3B-1461ABB4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451EC-E751-4312-AB90-2EF07BEAA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20757-4FA1-4DD7-9A75-5E189CA2A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66A677-3CD1-4F11-B166-25A8A60B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425C-5FBF-40A5-AB80-A567D7942960}" type="datetime1">
              <a:rPr lang="sv-SE" smtClean="0"/>
              <a:t>2023-03-12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D7970-820C-4051-940D-A69285F9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F042F-6954-4869-80B5-29267558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id="{8CE92788-3BE3-482E-8F0D-0706131A2D14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id="{46195629-1F5F-4CA0-BE91-E1B21D733270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7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2B3B0-37AE-4A2A-BC09-E6A193DA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F23AA-1B59-4052-B23A-1F6DE764A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93CBB-BF74-4B21-8903-529C35AC1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E3C73-79BF-4AD3-AFCA-A8D99F229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77AE2-A43D-4B19-A24D-B0E2A81F0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DD9CCC-C532-4D9A-AF1D-EB68C95C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EEBB-9EA5-4741-BE16-B09C0AE73E7B}" type="datetime1">
              <a:rPr lang="sv-SE" smtClean="0"/>
              <a:t>2023-03-12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6AEA2B-0DDF-47F4-A4E3-C09610248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630BA-F4C5-432B-86D0-D513E3F6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palettR">
            <a:extLst>
              <a:ext uri="{FF2B5EF4-FFF2-40B4-BE49-F238E27FC236}">
                <a16:creationId xmlns:a16="http://schemas.microsoft.com/office/drawing/2014/main" id="{96CBF16B-BD0B-4E9B-B3CD-382A745B4558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3" name="Picture 12" descr="palettD">
            <a:extLst>
              <a:ext uri="{FF2B5EF4-FFF2-40B4-BE49-F238E27FC236}">
                <a16:creationId xmlns:a16="http://schemas.microsoft.com/office/drawing/2014/main" id="{DAE1AE2B-A81F-4C8C-9701-A15527C8B33E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4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EFC6-4F58-494E-9BF7-FD681710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3BB96-54D3-4B83-990E-7F9A3B377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8A04-065D-4C53-A589-A44AE894E19D}" type="datetime1">
              <a:rPr lang="sv-SE" smtClean="0"/>
              <a:t>2023-03-12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16446-79C2-4545-A45B-9233A7CC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D37F6-EA11-400B-9176-6A705D1D1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alettR">
            <a:extLst>
              <a:ext uri="{FF2B5EF4-FFF2-40B4-BE49-F238E27FC236}">
                <a16:creationId xmlns:a16="http://schemas.microsoft.com/office/drawing/2014/main" id="{4B878D6A-7FE1-47A8-8515-3D5648BE1B6D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9" name="Picture 8" descr="palettD">
            <a:extLst>
              <a:ext uri="{FF2B5EF4-FFF2-40B4-BE49-F238E27FC236}">
                <a16:creationId xmlns:a16="http://schemas.microsoft.com/office/drawing/2014/main" id="{A4ED47AF-D880-43C4-96B4-95B2967DEF67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0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51C150-F1BE-4AEE-B70C-77EA0411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4F2F-C917-4F1D-B2B3-9EF13559FE41}" type="datetime1">
              <a:rPr lang="sv-SE" smtClean="0"/>
              <a:t>2023-03-12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9594C-74D9-45B8-B7A1-7C123C29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5B8CC-467D-4862-958E-742CFDF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alettR">
            <a:extLst>
              <a:ext uri="{FF2B5EF4-FFF2-40B4-BE49-F238E27FC236}">
                <a16:creationId xmlns:a16="http://schemas.microsoft.com/office/drawing/2014/main" id="{BF2DC244-9B55-42CB-99D5-AE23344BC805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8" name="Picture 7" descr="palettD">
            <a:extLst>
              <a:ext uri="{FF2B5EF4-FFF2-40B4-BE49-F238E27FC236}">
                <a16:creationId xmlns:a16="http://schemas.microsoft.com/office/drawing/2014/main" id="{E53432E6-0D23-498B-B9B9-44A4A4C18A38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2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4B1BF-C80F-4465-B309-D5831B26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20427-20A7-467B-AF42-3A3430D7D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A78ED-C732-495E-AF3F-303897054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1F027-1A97-4358-8320-AA3CA2FC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F572-C127-466B-8E2F-FF2167F51EB2}" type="datetime1">
              <a:rPr lang="sv-SE" smtClean="0"/>
              <a:t>2023-03-12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3EF0B-E946-4617-B248-6DB9A111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A9A8F-17A4-4FE6-9B57-7E2AE30A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id="{85A3C7FA-4A96-4E60-A2E6-B1E28E69E146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id="{AF229E83-0FFE-454F-ABFD-AA216B1CBBAB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7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BA96-1880-4BB2-9820-5D360F03F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32E04-0AB6-4E42-B7BB-779504206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C4B53-ACF6-4990-951D-C54B320E2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E0E96-8241-43FD-A2AD-6F5CB85F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772D-8899-4A3B-89DF-F21DD67A8453}" type="datetime1">
              <a:rPr lang="sv-SE" smtClean="0"/>
              <a:t>2023-03-12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12F88-1AE4-44DB-A1FF-D215621C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44C55-B356-4836-92D6-C886D035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id="{FF72AF3F-5DB0-46DC-AA3A-89C473666777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id="{0665C25E-BF99-4CD6-BDB3-C6D13406748E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1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31C4BB-6A9C-453A-BE2E-9D0E7F0E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36C87-01FE-489A-85AF-69B271B68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2931-00ED-4BB3-9AEC-A6346FE2D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28199-E825-4A20-8909-74AD2DFA528C}" type="datetime1">
              <a:rPr lang="sv-SE" smtClean="0"/>
              <a:t>2023-03-12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98D4-030E-4691-AA95-5C60594F2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2BD7-B734-48B7-B7A3-1B3C4D20C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1A2C-89EA-4D96-9D7A-BCF895403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1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.magnus@telia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innea.hultmark@ifkhjo.se" TargetMode="External"/><Relationship Id="rId2" Type="http://schemas.openxmlformats.org/officeDocument/2006/relationships/hyperlink" Target="mailto:magnus.karlsson@ifkhjo.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stsverige.com/globalassets/hjo/evenemang/grundutbildning-for-tranare-hjo.pdf" TargetMode="External"/><Relationship Id="rId2" Type="http://schemas.openxmlformats.org/officeDocument/2006/relationships/hyperlink" Target="https://utbildning.sisuforlag.se/fotboll/tranare/tranarutbild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rfsisu.se/vastragotaland" TargetMode="External"/><Relationship Id="rId4" Type="http://schemas.openxmlformats.org/officeDocument/2006/relationships/hyperlink" Target="https://www.vastsverige.com/hjo/evenemang/idrottsforalder/?site=76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fotboll/tranare/traningsplaneraren/" TargetMode="External"/><Relationship Id="rId2" Type="http://schemas.openxmlformats.org/officeDocument/2006/relationships/hyperlink" Target="https://www.laget.se/ifkhjoungdomssektion/Docu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IFKHjo/Document/Download/-1/8214623" TargetMode="External"/><Relationship Id="rId2" Type="http://schemas.openxmlformats.org/officeDocument/2006/relationships/hyperlink" Target="https://www.laget.se/IFKHjo/Page/38538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6012E2-2E5E-4208-B59C-DA4FC44DC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8635" y="0"/>
            <a:ext cx="12220634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5F94A0D-DB2E-4487-BA31-9105C14D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6" y="0"/>
            <a:ext cx="12220636" cy="6858000"/>
          </a:xfrm>
          <a:prstGeom prst="rect">
            <a:avLst/>
          </a:prstGeom>
          <a:ln>
            <a:solidFill>
              <a:srgbClr val="061C9D"/>
            </a:solidFill>
          </a:ln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ADE903BA-F1DF-45CA-AFE2-6BAAF619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98" y="3121701"/>
            <a:ext cx="4103120" cy="2160162"/>
          </a:xfrm>
        </p:spPr>
        <p:txBody>
          <a:bodyPr anchor="t">
            <a:normAutofit/>
          </a:bodyPr>
          <a:lstStyle/>
          <a:p>
            <a:pPr algn="l"/>
            <a:r>
              <a:rPr lang="sv-SE" sz="4100" dirty="0">
                <a:solidFill>
                  <a:srgbClr val="FFFFFF"/>
                </a:solidFill>
                <a:latin typeface="Pebble" panose="020F0703020203020204" pitchFamily="34" charset="0"/>
              </a:rPr>
              <a:t>Ledarkickoff</a:t>
            </a:r>
            <a:br>
              <a:rPr lang="sv-SE" sz="4100" dirty="0">
                <a:solidFill>
                  <a:srgbClr val="FFFFFF"/>
                </a:solidFill>
                <a:latin typeface="Pebble" panose="020F0703020203020204" pitchFamily="34" charset="0"/>
              </a:rPr>
            </a:br>
            <a:r>
              <a:rPr lang="sv-SE" sz="4100" dirty="0">
                <a:solidFill>
                  <a:srgbClr val="FFFFFF"/>
                </a:solidFill>
                <a:latin typeface="Pebble" panose="020F0703020203020204" pitchFamily="34" charset="0"/>
              </a:rPr>
              <a:t>2023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52F88C5D-FDDA-4243-8062-02A2CA4A2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057" y="2032347"/>
            <a:ext cx="3658053" cy="955111"/>
          </a:xfrm>
        </p:spPr>
        <p:txBody>
          <a:bodyPr anchor="b">
            <a:normAutofit/>
          </a:bodyPr>
          <a:lstStyle/>
          <a:p>
            <a:pPr algn="l"/>
            <a:r>
              <a:rPr lang="sv-SE" sz="1800" dirty="0">
                <a:solidFill>
                  <a:srgbClr val="FFFFFF"/>
                </a:solidFill>
              </a:rPr>
              <a:t>2023-03-11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694FD9C-00C6-4DD5-8D73-513C0DF93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987" y="1155252"/>
            <a:ext cx="3394136" cy="412661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B3AEC9-4A3C-4769-881A-CA82E887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2021-11-26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7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0140" cy="1325563"/>
          </a:xfrm>
        </p:spPr>
        <p:txBody>
          <a:bodyPr/>
          <a:lstStyle/>
          <a:p>
            <a:pPr algn="ctr"/>
            <a:r>
              <a:rPr lang="sv-SE" dirty="0">
                <a:latin typeface="+mn-lt"/>
              </a:rPr>
              <a:t>Fotbollscuper som IFK Hjo betalar </a:t>
            </a:r>
            <a:r>
              <a:rPr lang="sv-SE" sz="2800" dirty="0">
                <a:latin typeface="+mn-lt"/>
              </a:rPr>
              <a:t>(2 per lag)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Nabben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Giff</a:t>
            </a:r>
            <a:r>
              <a:rPr lang="en-US" dirty="0"/>
              <a:t> </a:t>
            </a:r>
          </a:p>
          <a:p>
            <a:pPr>
              <a:buFontTx/>
              <a:buChar char="•"/>
            </a:pPr>
            <a:r>
              <a:rPr lang="en-US" dirty="0" err="1"/>
              <a:t>Ulva</a:t>
            </a:r>
            <a:r>
              <a:rPr lang="en-US" dirty="0"/>
              <a:t> </a:t>
            </a:r>
          </a:p>
          <a:p>
            <a:pPr>
              <a:buFontTx/>
              <a:buChar char="•"/>
            </a:pPr>
            <a:r>
              <a:rPr lang="en-US" dirty="0" err="1"/>
              <a:t>Skadevi</a:t>
            </a:r>
            <a:r>
              <a:rPr lang="en-US" dirty="0"/>
              <a:t> 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06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0140" cy="1325563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Föreningsuppdrag</a:t>
            </a:r>
            <a:r>
              <a:rPr lang="en-US" dirty="0">
                <a:latin typeface="+mn-lt"/>
              </a:rPr>
              <a:t> - </a:t>
            </a:r>
            <a:r>
              <a:rPr lang="en-US" dirty="0" err="1">
                <a:latin typeface="+mn-lt"/>
              </a:rPr>
              <a:t>Slöjdmässan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48" y="1940535"/>
            <a:ext cx="10515600" cy="421312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5600" b="1" dirty="0"/>
              <a:t>Datum</a:t>
            </a:r>
            <a:r>
              <a:rPr lang="sv-SE" sz="5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sv-SE" sz="5600" b="1" dirty="0">
                <a:effectLst/>
                <a:ea typeface="Calibri" panose="020F0502020204030204" pitchFamily="34" charset="0"/>
              </a:rPr>
              <a:t>7-9 juli (</a:t>
            </a:r>
            <a:r>
              <a:rPr lang="sv-SE" sz="5600" b="1" dirty="0" err="1">
                <a:effectLst/>
                <a:ea typeface="Calibri" panose="020F0502020204030204" pitchFamily="34" charset="0"/>
              </a:rPr>
              <a:t>fre</a:t>
            </a:r>
            <a:r>
              <a:rPr lang="sv-SE" sz="5600" b="1" dirty="0">
                <a:effectLst/>
                <a:ea typeface="Calibri" panose="020F0502020204030204" pitchFamily="34" charset="0"/>
              </a:rPr>
              <a:t>-sön) </a:t>
            </a:r>
            <a:br>
              <a:rPr lang="sv-SE" sz="5600" b="1" dirty="0">
                <a:effectLst/>
                <a:ea typeface="Calibri" panose="020F0502020204030204" pitchFamily="34" charset="0"/>
              </a:rPr>
            </a:br>
            <a:r>
              <a:rPr lang="sv-SE" sz="5600" b="1" dirty="0">
                <a:effectLst/>
                <a:ea typeface="Calibri" panose="020F0502020204030204" pitchFamily="34" charset="0"/>
              </a:rPr>
              <a:t>Tid: 09.00-13.00</a:t>
            </a:r>
            <a:br>
              <a:rPr lang="sv-SE" sz="5600" b="1" dirty="0">
                <a:effectLst/>
                <a:ea typeface="Calibri" panose="020F0502020204030204" pitchFamily="34" charset="0"/>
              </a:rPr>
            </a:br>
            <a:br>
              <a:rPr lang="sv-SE" sz="5600" b="1" dirty="0">
                <a:effectLst/>
                <a:ea typeface="Calibri" panose="020F0502020204030204" pitchFamily="34" charset="0"/>
              </a:rPr>
            </a:br>
            <a:r>
              <a:rPr lang="sv-SE" sz="5600" dirty="0">
                <a:effectLst/>
                <a:ea typeface="Calibri" panose="020F0502020204030204" pitchFamily="34" charset="0"/>
              </a:rPr>
              <a:t>IFK Hjo är </a:t>
            </a:r>
            <a:r>
              <a:rPr lang="sv-SE" sz="5600" b="1" dirty="0">
                <a:effectLst/>
                <a:ea typeface="Calibri" panose="020F0502020204030204" pitchFamily="34" charset="0"/>
              </a:rPr>
              <a:t>parkeringsvärdar</a:t>
            </a:r>
            <a:r>
              <a:rPr lang="sv-SE" sz="5600" dirty="0">
                <a:effectLst/>
                <a:ea typeface="Calibri" panose="020F0502020204030204" pitchFamily="34" charset="0"/>
              </a:rPr>
              <a:t> på Industriområdet under mässdagarna, detta är en viktig inkomstkälla för föreningen då vi får nästan 30.000:- </a:t>
            </a:r>
            <a:br>
              <a:rPr lang="sv-SE" sz="5600" dirty="0">
                <a:effectLst/>
                <a:ea typeface="Calibri" panose="020F0502020204030204" pitchFamily="34" charset="0"/>
              </a:rPr>
            </a:br>
            <a:r>
              <a:rPr lang="sv-SE" sz="5600" dirty="0">
                <a:effectLst/>
                <a:ea typeface="Calibri" panose="020F0502020204030204" pitchFamily="34" charset="0"/>
              </a:rPr>
              <a:t>för uppdraget. Uppdraget är ett föreningsuppdrag vilket innebär att </a:t>
            </a:r>
            <a:r>
              <a:rPr lang="sv-SE" sz="5600" b="1" dirty="0">
                <a:effectLst/>
                <a:ea typeface="Calibri" panose="020F0502020204030204" pitchFamily="34" charset="0"/>
              </a:rPr>
              <a:t>hela</a:t>
            </a:r>
            <a:r>
              <a:rPr lang="sv-SE" sz="5600" dirty="0">
                <a:effectLst/>
                <a:ea typeface="Calibri" panose="020F0502020204030204" pitchFamily="34" charset="0"/>
              </a:rPr>
              <a:t> föreningen måste hjälpa till att bemanna passen som parkeringsvärdar.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5600" dirty="0">
                <a:effectLst/>
                <a:ea typeface="Calibri" panose="020F0502020204030204" pitchFamily="34" charset="0"/>
              </a:rPr>
              <a:t>Det behövs 2 personer över 16 år från varje lag. Namn och kontaktuppgifter meddelas till Katarina Blad </a:t>
            </a:r>
            <a:r>
              <a:rPr lang="sv-SE" sz="5600" b="1" dirty="0">
                <a:effectLst/>
                <a:ea typeface="Calibri" panose="020F0502020204030204" pitchFamily="34" charset="0"/>
              </a:rPr>
              <a:t>senast 31 maj</a:t>
            </a:r>
            <a:r>
              <a:rPr lang="sv-SE" sz="5600" dirty="0">
                <a:effectLst/>
                <a:ea typeface="Calibri" panose="020F0502020204030204" pitchFamily="34" charset="0"/>
              </a:rPr>
              <a:t>.  </a:t>
            </a:r>
            <a:br>
              <a:rPr lang="sv-SE" sz="5600" dirty="0">
                <a:effectLst/>
                <a:ea typeface="Calibri" panose="020F0502020204030204" pitchFamily="34" charset="0"/>
              </a:rPr>
            </a:br>
            <a:r>
              <a:rPr lang="sv-SE" sz="5600" dirty="0">
                <a:effectLst/>
                <a:ea typeface="Calibri" panose="020F0502020204030204" pitchFamily="34" charset="0"/>
              </a:rPr>
              <a:t>Information skickas ut av Magnus Karlsson till de som ska vara på plats.</a:t>
            </a:r>
            <a:br>
              <a:rPr lang="sv-SE" sz="5600" dirty="0">
                <a:effectLst/>
                <a:ea typeface="Calibri" panose="020F0502020204030204" pitchFamily="34" charset="0"/>
              </a:rPr>
            </a:br>
            <a:r>
              <a:rPr lang="sv-SE" sz="5600" dirty="0">
                <a:effectLst/>
                <a:ea typeface="Calibri" panose="020F0502020204030204" pitchFamily="34" charset="0"/>
              </a:rPr>
              <a:t>Kort kan sägas att 10-15 vuxna personer behövs </a:t>
            </a:r>
            <a:r>
              <a:rPr lang="sv-SE" sz="5600">
                <a:effectLst/>
                <a:ea typeface="Calibri" panose="020F0502020204030204" pitchFamily="34" charset="0"/>
              </a:rPr>
              <a:t>per dag. </a:t>
            </a:r>
            <a:endParaRPr lang="sv-SE" sz="5600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5600" dirty="0">
                <a:effectLst/>
                <a:ea typeface="Calibri" panose="020F0502020204030204" pitchFamily="34" charset="0"/>
              </a:rPr>
              <a:t>Uppgiften är att visa besökare till parkeringsplatser som iordningställts på Industriområdet. Övrig information om uppdraget kommer lämnas via kontaktpersonerna under hand.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5600" dirty="0">
                <a:effectLst/>
                <a:ea typeface="Calibri" panose="020F0502020204030204" pitchFamily="34" charset="0"/>
              </a:rPr>
              <a:t>Har ni frågor är det bara att ringa eller maila.  Magnus Karlsson, IFK Hjo Styrelse/ ansvarig för Slöjdmässan</a:t>
            </a:r>
            <a:br>
              <a:rPr lang="sv-SE" sz="5600" dirty="0">
                <a:effectLst/>
                <a:ea typeface="Calibri" panose="020F0502020204030204" pitchFamily="34" charset="0"/>
              </a:rPr>
            </a:br>
            <a:r>
              <a:rPr lang="sv-SE" sz="56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2"/>
              </a:rPr>
              <a:t>ka.magnus@telia.com</a:t>
            </a:r>
            <a:br>
              <a:rPr lang="sv-SE" sz="5600" u="sng" dirty="0">
                <a:solidFill>
                  <a:srgbClr val="0000FF"/>
                </a:solidFill>
                <a:effectLst/>
                <a:ea typeface="Calibri" panose="020F0502020204030204" pitchFamily="34" charset="0"/>
              </a:rPr>
            </a:br>
            <a:r>
              <a:rPr lang="sv-SE" sz="5600" dirty="0">
                <a:effectLst/>
                <a:ea typeface="Calibri" panose="020F0502020204030204" pitchFamily="34" charset="0"/>
              </a:rPr>
              <a:t>076-130 11 00</a:t>
            </a:r>
          </a:p>
          <a:p>
            <a:pPr>
              <a:buFontTx/>
              <a:buChar char="•"/>
            </a:pPr>
            <a:endParaRPr lang="en-US" dirty="0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49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sv-SE" dirty="0">
                <a:latin typeface="+mn-lt"/>
              </a:rPr>
              <a:t>Laguppdrag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25433" cy="4018133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• P15: Bollvärd hemmamatcher A-lag Herr (4st/gång)</a:t>
            </a:r>
          </a:p>
          <a:p>
            <a:pPr marL="0" indent="0">
              <a:buNone/>
            </a:pPr>
            <a:r>
              <a:rPr lang="sv-SE" dirty="0"/>
              <a:t>• P14: Ungdomsavslutningen</a:t>
            </a:r>
          </a:p>
          <a:p>
            <a:pPr marL="0" indent="0">
              <a:buNone/>
            </a:pPr>
            <a:r>
              <a:rPr lang="sv-SE" dirty="0"/>
              <a:t>• P13: Iordningställa container och omklädningsrum inför- och efter säsong</a:t>
            </a:r>
          </a:p>
          <a:p>
            <a:pPr marL="0" indent="0">
              <a:buNone/>
            </a:pPr>
            <a:r>
              <a:rPr lang="sv-SE" dirty="0"/>
              <a:t>• P12: Städa Grönköpingsmarknad (18 maj)</a:t>
            </a:r>
          </a:p>
          <a:p>
            <a:pPr marL="0" indent="0">
              <a:buNone/>
            </a:pPr>
            <a:r>
              <a:rPr lang="sv-SE" dirty="0"/>
              <a:t>• P11: Utdelning av programblad i Hjo (karta finns)</a:t>
            </a:r>
          </a:p>
          <a:p>
            <a:pPr marL="0" indent="0">
              <a:buNone/>
            </a:pPr>
            <a:r>
              <a:rPr lang="sv-SE" dirty="0"/>
              <a:t>• P10: Domare fotbollensdag (fotbollsskolan)</a:t>
            </a:r>
          </a:p>
          <a:p>
            <a:pPr marL="0" indent="0">
              <a:buNone/>
            </a:pPr>
            <a:r>
              <a:rPr lang="sv-SE" dirty="0"/>
              <a:t>• P09: Kioskbemanning A-laget Herr</a:t>
            </a:r>
          </a:p>
          <a:p>
            <a:pPr marL="0" indent="0">
              <a:buNone/>
            </a:pPr>
            <a:r>
              <a:rPr lang="sv-SE" dirty="0"/>
              <a:t>• P07/08: Vara med på några träningar med P14 och P15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Kontaktperson för Slöjdmässan och Vätternrundan: </a:t>
            </a:r>
          </a:p>
          <a:p>
            <a:pPr marL="0" indent="0">
              <a:buNone/>
            </a:pPr>
            <a:r>
              <a:rPr lang="sv-SE" dirty="0"/>
              <a:t>Magnus Karlsson, </a:t>
            </a:r>
            <a:r>
              <a:rPr lang="sv-SE" dirty="0">
                <a:hlinkClick r:id="rId2"/>
              </a:rPr>
              <a:t>magnus.karlsson@ifkhjo.se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Kontaktperson för Grönköpingsmarknad: </a:t>
            </a:r>
          </a:p>
          <a:p>
            <a:pPr marL="0" indent="0">
              <a:buNone/>
            </a:pPr>
            <a:r>
              <a:rPr lang="sv-SE" dirty="0"/>
              <a:t>Linnea Hultmark, </a:t>
            </a:r>
            <a:r>
              <a:rPr lang="sv-SE" dirty="0">
                <a:hlinkClick r:id="rId3"/>
              </a:rPr>
              <a:t>linnea.hultmark@ifkhjo.se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• F14/16: Bollvärd hemmamatcher Dam (4st/gång)</a:t>
            </a:r>
          </a:p>
          <a:p>
            <a:pPr marL="0" indent="0">
              <a:buNone/>
            </a:pPr>
            <a:r>
              <a:rPr lang="sv-SE" dirty="0"/>
              <a:t>• F11: Kioskbemanning A-lagsmatcher Dam</a:t>
            </a:r>
          </a:p>
          <a:p>
            <a:pPr marL="0" indent="0">
              <a:buNone/>
            </a:pPr>
            <a:r>
              <a:rPr lang="sv-SE" dirty="0"/>
              <a:t>• F09/10: Städa Grönköpingsmarknad (18 maj)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• A-laget Dam: Prova på dagen, Vätternrundan, några träningar Boll &amp; Skoj</a:t>
            </a:r>
          </a:p>
          <a:p>
            <a:pPr marL="0" indent="0">
              <a:buNone/>
            </a:pPr>
            <a:r>
              <a:rPr lang="sv-SE" dirty="0"/>
              <a:t>• A- laget Herr: Prova på dagen, Vätternrundan, några träningar Boll &amp; Skoj</a:t>
            </a:r>
          </a:p>
          <a:p>
            <a:pPr marL="0" indent="0">
              <a:buNone/>
            </a:pPr>
            <a:r>
              <a:rPr lang="sv-SE" dirty="0"/>
              <a:t>• P35: Vätternrundan (16-17  juni)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Domare till matcher 5-manna och 7-manna: P10, P09, F09/10 och P07/08</a:t>
            </a:r>
          </a:p>
          <a:p>
            <a:pPr marL="0" indent="0">
              <a:buNone/>
            </a:pPr>
            <a:r>
              <a:rPr lang="sv-SE" dirty="0"/>
              <a:t>Domarutbildning: P10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Serie </a:t>
            </a:r>
            <a:r>
              <a:rPr lang="en-US" dirty="0" err="1"/>
              <a:t>premiär</a:t>
            </a:r>
            <a:r>
              <a:rPr lang="en-US" dirty="0"/>
              <a:t>: Herr 18 April och Dam 22april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41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Utbildningar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Pebble" panose="020F0703020203020204" pitchFamily="34" charset="0"/>
              </a:rPr>
              <a:t>Tränarutbildning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fotboll</a:t>
            </a:r>
            <a:r>
              <a:rPr lang="en-US" dirty="0">
                <a:latin typeface="Pebble" panose="020F0703020203020204" pitchFamily="34" charset="0"/>
              </a:rPr>
              <a:t>: </a:t>
            </a:r>
            <a:r>
              <a:rPr lang="en-US" dirty="0" err="1">
                <a:latin typeface="Pebble" panose="020F0703020203020204" pitchFamily="34" charset="0"/>
              </a:rPr>
              <a:t>Diplom</a:t>
            </a:r>
            <a:r>
              <a:rPr lang="en-US" dirty="0">
                <a:latin typeface="Pebble" panose="020F0703020203020204" pitchFamily="34" charset="0"/>
              </a:rPr>
              <a:t> B/C </a:t>
            </a:r>
            <a:r>
              <a:rPr lang="en-US" dirty="0" err="1">
                <a:latin typeface="Pebble" panose="020F0703020203020204" pitchFamily="34" charset="0"/>
              </a:rPr>
              <a:t>ersätts</a:t>
            </a:r>
            <a:r>
              <a:rPr lang="en-US" dirty="0">
                <a:latin typeface="Pebble" panose="020F0703020203020204" pitchFamily="34" charset="0"/>
              </a:rPr>
              <a:t> av </a:t>
            </a:r>
            <a:r>
              <a:rPr lang="sv-SE" b="1" dirty="0">
                <a:solidFill>
                  <a:srgbClr val="1F1F1F"/>
                </a:solidFill>
                <a:effectLst/>
                <a:latin typeface="Stag Sans"/>
              </a:rPr>
              <a:t>UEFA C/SvFF D</a:t>
            </a: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Pebble" panose="020F0703020203020204" pitchFamily="34" charset="0"/>
                <a:hlinkClick r:id="rId2"/>
              </a:rPr>
              <a:t>https://utbildning.sisuforlag.se/fotboll/tranare/tranarutbildning/</a:t>
            </a: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Pebble" panose="020F0703020203020204" pitchFamily="34" charset="0"/>
              </a:rPr>
              <a:t>Grundutbildning</a:t>
            </a:r>
            <a:r>
              <a:rPr lang="en-US" dirty="0">
                <a:latin typeface="Pebble" panose="020F0703020203020204" pitchFamily="34" charset="0"/>
              </a:rPr>
              <a:t> för </a:t>
            </a:r>
            <a:r>
              <a:rPr lang="en-US" dirty="0" err="1">
                <a:latin typeface="Pebble" panose="020F0703020203020204" pitchFamily="34" charset="0"/>
              </a:rPr>
              <a:t>tränare</a:t>
            </a:r>
            <a:r>
              <a:rPr lang="en-US" dirty="0">
                <a:latin typeface="Pebble" panose="020F0703020203020204" pitchFamily="34" charset="0"/>
              </a:rPr>
              <a:t> (RF SISU och Hjo kommun): </a:t>
            </a:r>
            <a:r>
              <a:rPr lang="en-US" dirty="0">
                <a:latin typeface="Pebble" panose="020F0703020203020204" pitchFamily="34" charset="0"/>
                <a:hlinkClick r:id="rId3"/>
              </a:rPr>
              <a:t>https://www.vastsverige.com/globalassets/hjo/evenemang/grundutbildning-for-tranare-hjo.pdf</a:t>
            </a: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Pebble" panose="020F0703020203020204" pitchFamily="34" charset="0"/>
              </a:rPr>
              <a:t>Föräldrarutbildning</a:t>
            </a:r>
            <a:r>
              <a:rPr lang="en-US" dirty="0">
                <a:latin typeface="Pebble" panose="020F0703020203020204" pitchFamily="34" charset="0"/>
              </a:rPr>
              <a:t>: </a:t>
            </a:r>
            <a:r>
              <a:rPr lang="sv-SE" i="0" u="none" strike="noStrike" dirty="0">
                <a:effectLst/>
                <a:latin typeface="inherit"/>
                <a:hlinkClick r:id="rId4"/>
              </a:rPr>
              <a:t>https://www.vastsverige.com/hjo/evenemang/idrottsforalder/?site=767</a:t>
            </a:r>
            <a:endParaRPr lang="sv-SE" i="0" u="none" strike="noStrike" dirty="0">
              <a:effectLst/>
              <a:latin typeface="inherit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  <a:latin typeface="Pebble" panose="020F0703020203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Pebble" panose="020F0703020203020204" pitchFamily="34" charset="0"/>
              </a:rPr>
              <a:t>Digitala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utbildningar</a:t>
            </a:r>
            <a:r>
              <a:rPr lang="en-US" dirty="0">
                <a:latin typeface="Pebble" panose="020F0703020203020204" pitchFamily="34" charset="0"/>
              </a:rPr>
              <a:t>: </a:t>
            </a:r>
            <a:r>
              <a:rPr lang="en-US" dirty="0">
                <a:latin typeface="Pebble" panose="020F0703020203020204" pitchFamily="34" charset="0"/>
                <a:hlinkClick r:id="rId5"/>
              </a:rPr>
              <a:t>https://www.rfsisu.se/vastragotaland</a:t>
            </a:r>
            <a:endParaRPr lang="en-US" dirty="0">
              <a:latin typeface="Pebble" panose="020F0703020203020204" pitchFamily="34" charset="0"/>
            </a:endParaRPr>
          </a:p>
          <a:p>
            <a:pPr marL="0" indent="0">
              <a:buNone/>
            </a:pPr>
            <a:endParaRPr lang="en-US" dirty="0">
              <a:latin typeface="Pebble" panose="020F0703020203020204" pitchFamily="34" charset="0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79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Material- tips </a:t>
            </a:r>
            <a:r>
              <a:rPr lang="en-US" dirty="0" err="1">
                <a:latin typeface="+mn-lt"/>
              </a:rPr>
              <a:t>och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idéer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https://www.laget.se/ifkhjoungdomssektion/Document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Under Tips och </a:t>
            </a:r>
            <a:r>
              <a:rPr lang="en-US" dirty="0" err="1"/>
              <a:t>övningar</a:t>
            </a:r>
            <a:r>
              <a:rPr lang="en-US" dirty="0"/>
              <a:t> </a:t>
            </a:r>
          </a:p>
          <a:p>
            <a:r>
              <a:rPr lang="en-US" dirty="0"/>
              <a:t>SVFF </a:t>
            </a:r>
            <a:r>
              <a:rPr lang="en-US" dirty="0" err="1"/>
              <a:t>övningar</a:t>
            </a:r>
            <a:r>
              <a:rPr lang="en-US" dirty="0"/>
              <a:t> och </a:t>
            </a:r>
            <a:r>
              <a:rPr lang="en-US" dirty="0" err="1"/>
              <a:t>träningspass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https://utbildning.sisuforlag.se/fotboll/tranare/traningsplaneraren/</a:t>
            </a:r>
            <a:endParaRPr lang="en-US" dirty="0"/>
          </a:p>
          <a:p>
            <a:r>
              <a:rPr lang="en-US" dirty="0" err="1"/>
              <a:t>Övningsbank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under </a:t>
            </a:r>
            <a:r>
              <a:rPr lang="en-US" dirty="0" err="1"/>
              <a:t>framtagning</a:t>
            </a:r>
            <a:r>
              <a:rPr lang="en-US" dirty="0"/>
              <a:t>.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finnas</a:t>
            </a:r>
            <a:r>
              <a:rPr lang="en-US" dirty="0"/>
              <a:t> till </a:t>
            </a:r>
            <a:r>
              <a:rPr lang="en-US" dirty="0" err="1"/>
              <a:t>säsongsstart</a:t>
            </a:r>
            <a:r>
              <a:rPr lang="en-US" dirty="0"/>
              <a:t>!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BLÅ TRÅDEN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https://www.laget.se/IFKHjo/Page/385388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https://www.laget.se/IFKHjo/Document/Download/-1/8214623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Denna</a:t>
            </a:r>
            <a:r>
              <a:rPr lang="en-US" dirty="0"/>
              <a:t> </a:t>
            </a:r>
            <a:r>
              <a:rPr lang="en-US" dirty="0" err="1"/>
              <a:t>riktar</a:t>
            </a:r>
            <a:r>
              <a:rPr lang="en-US" dirty="0"/>
              <a:t> sig till dig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ledare</a:t>
            </a:r>
            <a:r>
              <a:rPr lang="en-US" dirty="0"/>
              <a:t>. 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6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Matchkläder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/>
              <a:t>Status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3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err="1">
                <a:latin typeface="Pebble" panose="020F0703020203020204" pitchFamily="34" charset="0"/>
              </a:rPr>
              <a:t>Nyheter</a:t>
            </a:r>
            <a:r>
              <a:rPr lang="en-US" dirty="0">
                <a:latin typeface="Pebble" panose="020F0703020203020204" pitchFamily="34" charset="0"/>
              </a:rPr>
              <a:t>/</a:t>
            </a:r>
            <a:r>
              <a:rPr lang="en-US" dirty="0" err="1">
                <a:latin typeface="Pebble" panose="020F0703020203020204" pitchFamily="34" charset="0"/>
              </a:rPr>
              <a:t>Övriga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frågor</a:t>
            </a:r>
            <a:r>
              <a:rPr lang="en-US" dirty="0">
                <a:latin typeface="Pebble" panose="020F0703020203020204" pitchFamily="34" charset="0"/>
              </a:rPr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>
                <a:latin typeface="Pebble" panose="020F0703020203020204" pitchFamily="34" charset="0"/>
              </a:rPr>
              <a:t>“</a:t>
            </a:r>
            <a:r>
              <a:rPr lang="en-US" dirty="0" err="1">
                <a:latin typeface="Pebble" panose="020F0703020203020204" pitchFamily="34" charset="0"/>
              </a:rPr>
              <a:t>Prova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på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dag</a:t>
            </a:r>
            <a:r>
              <a:rPr lang="en-US" dirty="0">
                <a:latin typeface="Pebble" panose="020F0703020203020204" pitchFamily="34" charset="0"/>
              </a:rPr>
              <a:t>” 15 April </a:t>
            </a:r>
            <a:r>
              <a:rPr lang="en-US" dirty="0" err="1">
                <a:latin typeface="Pebble" panose="020F0703020203020204" pitchFamily="34" charset="0"/>
              </a:rPr>
              <a:t>mellan</a:t>
            </a:r>
            <a:r>
              <a:rPr lang="en-US" dirty="0">
                <a:latin typeface="Pebble" panose="020F0703020203020204" pitchFamily="34" charset="0"/>
              </a:rPr>
              <a:t> kl. 10.00-11.00 för </a:t>
            </a:r>
            <a:r>
              <a:rPr lang="en-US" dirty="0" err="1">
                <a:latin typeface="Pebble" panose="020F0703020203020204" pitchFamily="34" charset="0"/>
              </a:rPr>
              <a:t>flickor</a:t>
            </a:r>
            <a:r>
              <a:rPr lang="en-US" dirty="0">
                <a:latin typeface="Pebble" panose="020F0703020203020204" pitchFamily="34" charset="0"/>
              </a:rPr>
              <a:t> och </a:t>
            </a:r>
            <a:r>
              <a:rPr lang="en-US" dirty="0" err="1">
                <a:latin typeface="Pebble" panose="020F0703020203020204" pitchFamily="34" charset="0"/>
              </a:rPr>
              <a:t>pojkar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födda</a:t>
            </a:r>
            <a:r>
              <a:rPr lang="en-US" dirty="0">
                <a:latin typeface="Pebble" panose="020F0703020203020204" pitchFamily="34" charset="0"/>
              </a:rPr>
              <a:t> 2018 (boll &amp; </a:t>
            </a:r>
            <a:r>
              <a:rPr lang="en-US" dirty="0" err="1">
                <a:latin typeface="Pebble" panose="020F0703020203020204" pitchFamily="34" charset="0"/>
              </a:rPr>
              <a:t>Skoj</a:t>
            </a:r>
            <a:r>
              <a:rPr lang="en-US" dirty="0">
                <a:latin typeface="Pebble" panose="020F0703020203020204" pitchFamily="34" charset="0"/>
              </a:rPr>
              <a:t>). </a:t>
            </a:r>
            <a:r>
              <a:rPr lang="en-US" dirty="0" err="1">
                <a:latin typeface="Pebble" panose="020F0703020203020204" pitchFamily="34" charset="0"/>
              </a:rPr>
              <a:t>Fotbollsutvecklare</a:t>
            </a:r>
            <a:r>
              <a:rPr lang="en-US" dirty="0">
                <a:latin typeface="Pebble" panose="020F0703020203020204" pitchFamily="34" charset="0"/>
              </a:rPr>
              <a:t> Felix </a:t>
            </a:r>
            <a:r>
              <a:rPr lang="en-US" dirty="0" err="1">
                <a:latin typeface="Pebble" panose="020F0703020203020204" pitchFamily="34" charset="0"/>
              </a:rPr>
              <a:t>är</a:t>
            </a:r>
            <a:r>
              <a:rPr lang="en-US" dirty="0">
                <a:latin typeface="Pebble" panose="020F0703020203020204" pitchFamily="34" charset="0"/>
              </a:rPr>
              <a:t> med </a:t>
            </a:r>
            <a:r>
              <a:rPr lang="en-US" dirty="0" err="1">
                <a:latin typeface="Pebble" panose="020F0703020203020204" pitchFamily="34" charset="0"/>
              </a:rPr>
              <a:t>samt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spelare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från</a:t>
            </a:r>
            <a:r>
              <a:rPr lang="en-US" dirty="0">
                <a:latin typeface="Pebble" panose="020F0703020203020204" pitchFamily="34" charset="0"/>
              </a:rPr>
              <a:t> </a:t>
            </a:r>
            <a:r>
              <a:rPr lang="en-US" dirty="0" err="1">
                <a:latin typeface="Pebble" panose="020F0703020203020204" pitchFamily="34" charset="0"/>
              </a:rPr>
              <a:t>båda</a:t>
            </a:r>
            <a:r>
              <a:rPr lang="en-US" dirty="0">
                <a:latin typeface="Pebble" panose="020F0703020203020204" pitchFamily="34" charset="0"/>
              </a:rPr>
              <a:t> A-</a:t>
            </a:r>
            <a:r>
              <a:rPr lang="en-US" dirty="0" err="1">
                <a:latin typeface="Pebble" panose="020F0703020203020204" pitchFamily="34" charset="0"/>
              </a:rPr>
              <a:t>lagen</a:t>
            </a:r>
            <a:r>
              <a:rPr lang="en-US" dirty="0">
                <a:latin typeface="Pebble" panose="020F0703020203020204" pitchFamily="34" charset="0"/>
              </a:rPr>
              <a:t>.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16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SISU  Anders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  <p:pic>
        <p:nvPicPr>
          <p:cNvPr id="1026" name="Picture 2" descr="Idrottskonsulenter - Västra Götaland">
            <a:extLst>
              <a:ext uri="{FF2B5EF4-FFF2-40B4-BE49-F238E27FC236}">
                <a16:creationId xmlns:a16="http://schemas.microsoft.com/office/drawing/2014/main" id="{3839C393-C69F-4930-3DA2-AAE8CF9887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0579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499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73219" cy="1325563"/>
          </a:xfrm>
        </p:spPr>
        <p:txBody>
          <a:bodyPr/>
          <a:lstStyle/>
          <a:p>
            <a:r>
              <a:rPr lang="en-US" dirty="0" err="1">
                <a:latin typeface="Pebble" panose="020F0703020203020204" pitchFamily="34" charset="0"/>
              </a:rPr>
              <a:t>Ämnen</a:t>
            </a:r>
            <a:r>
              <a:rPr lang="en-US" dirty="0">
                <a:latin typeface="Pebble" panose="020F0703020203020204" pitchFamily="34" charset="0"/>
              </a:rPr>
              <a:t> för </a:t>
            </a:r>
            <a:r>
              <a:rPr lang="en-US" dirty="0" err="1">
                <a:latin typeface="Pebble" panose="020F0703020203020204" pitchFamily="34" charset="0"/>
              </a:rPr>
              <a:t>diskussion</a:t>
            </a:r>
            <a:r>
              <a:rPr lang="en-US" dirty="0">
                <a:latin typeface="Pebble" panose="020F0703020203020204" pitchFamily="34" charset="0"/>
              </a:rPr>
              <a:t> – Open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effectLst/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Kiosken – Helena</a:t>
            </a:r>
          </a:p>
          <a:p>
            <a:pPr marL="0" indent="0">
              <a:buNone/>
            </a:pPr>
            <a:r>
              <a:rPr lang="sv-SE" dirty="0"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Fair Play regler – Patrik Hägg</a:t>
            </a:r>
          </a:p>
          <a:p>
            <a:pPr marL="0" indent="0">
              <a:buNone/>
            </a:pPr>
            <a:r>
              <a:rPr lang="sv-SE" dirty="0">
                <a:effectLst/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Domare – Anders</a:t>
            </a:r>
          </a:p>
          <a:p>
            <a:pPr marL="0" indent="0">
              <a:buNone/>
            </a:pPr>
            <a:r>
              <a:rPr lang="sv-SE"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Kunskap </a:t>
            </a:r>
            <a:r>
              <a:rPr lang="sv-SE" dirty="0"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och utbildning – Malin och Anders (SISU)</a:t>
            </a:r>
          </a:p>
          <a:p>
            <a:pPr marL="0" indent="0">
              <a:buNone/>
            </a:pPr>
            <a:r>
              <a:rPr lang="sv-SE" dirty="0">
                <a:effectLst/>
                <a:latin typeface="Pebble" panose="020F0703020203020204"/>
                <a:ea typeface="Calibri" panose="020F0502020204030204" pitchFamily="34" charset="0"/>
                <a:cs typeface="Times New Roman" panose="02020603050405020304" pitchFamily="18" charset="0"/>
              </a:rPr>
              <a:t>Trivsel och ledarvård – Sten-Erik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8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Agenda 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526263" y="1714226"/>
            <a:ext cx="6447756" cy="4351338"/>
          </a:xfrm>
        </p:spPr>
        <p:txBody>
          <a:bodyPr>
            <a:normAutofit/>
          </a:bodyPr>
          <a:lstStyle/>
          <a:p>
            <a:r>
              <a:rPr lang="sv-SE" dirty="0"/>
              <a:t>Ledarinformation</a:t>
            </a:r>
          </a:p>
          <a:p>
            <a:r>
              <a:rPr lang="sv-SE" dirty="0" err="1"/>
              <a:t>Open</a:t>
            </a:r>
            <a:r>
              <a:rPr lang="sv-SE" dirty="0"/>
              <a:t> Space </a:t>
            </a:r>
          </a:p>
          <a:p>
            <a:r>
              <a:rPr lang="sv-SE" dirty="0"/>
              <a:t>Ledarteamet</a:t>
            </a:r>
          </a:p>
          <a:p>
            <a:r>
              <a:rPr lang="sv-SE" dirty="0"/>
              <a:t>Summering av förmiddagen</a:t>
            </a:r>
          </a:p>
          <a:p>
            <a:r>
              <a:rPr lang="sv-SE" dirty="0"/>
              <a:t>Lunch 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7575916" y="17699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00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6012E2-2E5E-4208-B59C-DA4FC44DC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8635" y="0"/>
            <a:ext cx="12220634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5F94A0D-DB2E-4487-BA31-9105C14D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6" y="0"/>
            <a:ext cx="12220636" cy="6858000"/>
          </a:xfrm>
          <a:prstGeom prst="rect">
            <a:avLst/>
          </a:prstGeom>
          <a:ln>
            <a:solidFill>
              <a:srgbClr val="061C9D"/>
            </a:solidFill>
          </a:ln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ADE903BA-F1DF-45CA-AFE2-6BAAF619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775" y="2069606"/>
            <a:ext cx="4509996" cy="4431917"/>
          </a:xfrm>
        </p:spPr>
        <p:txBody>
          <a:bodyPr anchor="t">
            <a:normAutofit/>
          </a:bodyPr>
          <a:lstStyle/>
          <a:p>
            <a:pPr algn="l"/>
            <a:r>
              <a:rPr lang="sv-SE" sz="4100" dirty="0">
                <a:solidFill>
                  <a:srgbClr val="FFFFFF"/>
                </a:solidFill>
                <a:latin typeface="Pebble" panose="020F0703020203020204" pitchFamily="34" charset="0"/>
              </a:rPr>
              <a:t>STORT TACK OCH GRATTIS TILL ER SOM KOMMER VARA LEDARE 2023!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694FD9C-00C6-4DD5-8D73-513C0DF93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987" y="1155252"/>
            <a:ext cx="3394136" cy="412661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B3AEC9-4A3C-4769-881A-CA82E887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2021-11-26</a:t>
            </a:r>
          </a:p>
        </p:txBody>
      </p:sp>
    </p:spTree>
    <p:extLst>
      <p:ext uri="{BB962C8B-B14F-4D97-AF65-F5344CB8AC3E}">
        <p14:creationId xmlns:p14="http://schemas.microsoft.com/office/powerpoint/2010/main" val="281284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Presenationsrunda</a:t>
            </a:r>
            <a:endParaRPr lang="en-US" dirty="0">
              <a:latin typeface="+mn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526263" y="1714226"/>
            <a:ext cx="6447756" cy="4351338"/>
          </a:xfrm>
        </p:spPr>
        <p:txBody>
          <a:bodyPr>
            <a:normAutofit/>
          </a:bodyPr>
          <a:lstStyle/>
          <a:p>
            <a:r>
              <a:rPr lang="sv-SE" dirty="0"/>
              <a:t>Vad heter du?</a:t>
            </a:r>
          </a:p>
          <a:p>
            <a:r>
              <a:rPr lang="sv-SE" dirty="0"/>
              <a:t>Vilket lag är du ledare i?</a:t>
            </a:r>
          </a:p>
          <a:p>
            <a:r>
              <a:rPr lang="sv-SE" dirty="0"/>
              <a:t>Det här visste ni inte om mig….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7575916" y="17699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66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Ungdomslagen</a:t>
            </a:r>
            <a:r>
              <a:rPr lang="en-US" dirty="0">
                <a:latin typeface="+mn-lt"/>
              </a:rPr>
              <a:t> – </a:t>
            </a:r>
            <a:r>
              <a:rPr lang="en-US" dirty="0" err="1">
                <a:latin typeface="+mn-lt"/>
              </a:rPr>
              <a:t>tränare</a:t>
            </a:r>
            <a:r>
              <a:rPr lang="en-US" dirty="0">
                <a:latin typeface="+mn-lt"/>
              </a:rPr>
              <a:t> och </a:t>
            </a:r>
            <a:r>
              <a:rPr lang="en-US" dirty="0" err="1">
                <a:latin typeface="+mn-lt"/>
              </a:rPr>
              <a:t>lagledare</a:t>
            </a:r>
            <a:endParaRPr lang="en-US" dirty="0">
              <a:latin typeface="+mn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526262" y="1714226"/>
            <a:ext cx="10084229" cy="4351338"/>
          </a:xfrm>
        </p:spPr>
        <p:txBody>
          <a:bodyPr>
            <a:normAutofit/>
          </a:bodyPr>
          <a:lstStyle/>
          <a:p>
            <a:r>
              <a:rPr lang="sv-SE" sz="1400" dirty="0"/>
              <a:t>F14-16 Ola Gustafsson/Anna Meneses Andersson</a:t>
            </a:r>
          </a:p>
          <a:p>
            <a:r>
              <a:rPr lang="sv-SE" sz="1400" dirty="0"/>
              <a:t>F09-10 Martin </a:t>
            </a:r>
            <a:r>
              <a:rPr lang="sv-SE" sz="1400" dirty="0" err="1"/>
              <a:t>Wideneck</a:t>
            </a:r>
            <a:r>
              <a:rPr lang="sv-SE" sz="1400" dirty="0"/>
              <a:t>/Sebastian </a:t>
            </a:r>
            <a:r>
              <a:rPr lang="sv-SE" sz="1400" dirty="0" err="1"/>
              <a:t>Carpman</a:t>
            </a:r>
            <a:r>
              <a:rPr lang="sv-SE" sz="1400" dirty="0"/>
              <a:t>/David </a:t>
            </a:r>
            <a:r>
              <a:rPr lang="sv-SE" sz="1400" dirty="0" err="1"/>
              <a:t>Hallbeck</a:t>
            </a:r>
            <a:r>
              <a:rPr lang="sv-SE" sz="1400" dirty="0"/>
              <a:t>/Linda </a:t>
            </a:r>
            <a:r>
              <a:rPr lang="sv-SE" sz="1400" dirty="0" err="1"/>
              <a:t>Freiman</a:t>
            </a:r>
            <a:r>
              <a:rPr lang="sv-SE" sz="1400" dirty="0"/>
              <a:t> </a:t>
            </a:r>
            <a:r>
              <a:rPr lang="sv-SE" sz="1400" dirty="0" err="1"/>
              <a:t>Sahlen</a:t>
            </a:r>
            <a:endParaRPr lang="sv-SE" sz="1400" dirty="0"/>
          </a:p>
          <a:p>
            <a:r>
              <a:rPr lang="sv-SE" sz="1400" dirty="0"/>
              <a:t>F11 Malin Nordstedt/Sara Andersson</a:t>
            </a:r>
          </a:p>
          <a:p>
            <a:r>
              <a:rPr lang="sv-SE" sz="1400" dirty="0"/>
              <a:t>P15 Sebastian Arthursson/Kristoffer Friberg/Olof Helgesson/Johan Tornblad/Siebren de Boer/Fredrik Gustafsson/Elisabeth </a:t>
            </a:r>
            <a:r>
              <a:rPr lang="sv-SE" sz="1400" dirty="0" err="1"/>
              <a:t>Indebetou</a:t>
            </a:r>
            <a:endParaRPr lang="sv-SE" sz="1400" dirty="0"/>
          </a:p>
          <a:p>
            <a:r>
              <a:rPr lang="sv-SE" sz="1400" dirty="0"/>
              <a:t>P14 Emil Bergåker/Fredrik </a:t>
            </a:r>
            <a:r>
              <a:rPr lang="sv-SE" sz="1400" dirty="0" err="1"/>
              <a:t>Nordstedh</a:t>
            </a:r>
            <a:r>
              <a:rPr lang="sv-SE" sz="1400" dirty="0"/>
              <a:t>/Stefan Fred/Micaela Helgesson/Malin Jensen </a:t>
            </a:r>
            <a:r>
              <a:rPr lang="sv-SE" sz="1400" dirty="0" err="1"/>
              <a:t>Hellmer</a:t>
            </a:r>
            <a:endParaRPr lang="sv-SE" sz="1400" dirty="0"/>
          </a:p>
          <a:p>
            <a:r>
              <a:rPr lang="sv-SE" sz="1400" dirty="0"/>
              <a:t>P13 Josef Thorsell/Magnus </a:t>
            </a:r>
            <a:r>
              <a:rPr lang="sv-SE" sz="1400" dirty="0" err="1"/>
              <a:t>Flodén</a:t>
            </a:r>
            <a:r>
              <a:rPr lang="sv-SE" sz="1400" dirty="0"/>
              <a:t>/Anders Arnoldsson/Linda </a:t>
            </a:r>
            <a:r>
              <a:rPr lang="sv-SE" sz="1400" dirty="0" err="1"/>
              <a:t>Geidenmark</a:t>
            </a:r>
            <a:r>
              <a:rPr lang="sv-SE" sz="1400" dirty="0"/>
              <a:t>/David Carlén/Stefan Liberg</a:t>
            </a:r>
          </a:p>
          <a:p>
            <a:r>
              <a:rPr lang="sv-SE" sz="1400" dirty="0"/>
              <a:t>P12 Henrik Eriksson/Daniel Nolberger/Anderas Hägg</a:t>
            </a:r>
          </a:p>
          <a:p>
            <a:r>
              <a:rPr lang="sv-SE" sz="1400" dirty="0"/>
              <a:t>P11 Erik Sjöstrand/Patrik Hägg</a:t>
            </a:r>
          </a:p>
          <a:p>
            <a:r>
              <a:rPr lang="sv-SE" sz="1400" dirty="0"/>
              <a:t>P10 Henrik Carlsson/Staffan Holst/Karl-Johan Lindqvist/Daniel Lundin</a:t>
            </a:r>
          </a:p>
          <a:p>
            <a:r>
              <a:rPr lang="sv-SE" sz="1400" dirty="0"/>
              <a:t>P09 Johan Törner/David Karlsson/Cecilia Svensson/Patrick Andersson/Andreas Johansson</a:t>
            </a:r>
          </a:p>
          <a:p>
            <a:r>
              <a:rPr lang="sv-SE" sz="1400" dirty="0"/>
              <a:t>P08 Tomas Andersson/Katarina Blad/Mats Månsson</a:t>
            </a:r>
          </a:p>
          <a:p>
            <a:endParaRPr lang="sv-SE" sz="1200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6244281" y="1714227"/>
            <a:ext cx="651323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3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Styrelsen</a:t>
            </a:r>
            <a:r>
              <a:rPr lang="en-US" dirty="0">
                <a:latin typeface="+mn-lt"/>
              </a:rPr>
              <a:t> och </a:t>
            </a:r>
            <a:r>
              <a:rPr lang="en-US" dirty="0" err="1">
                <a:latin typeface="+mn-lt"/>
              </a:rPr>
              <a:t>Ungdomssektionen</a:t>
            </a:r>
            <a:endParaRPr lang="en-US" dirty="0">
              <a:latin typeface="+mn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526263" y="1714226"/>
            <a:ext cx="644775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Styrelsen: </a:t>
            </a:r>
          </a:p>
          <a:p>
            <a:r>
              <a:rPr lang="sv-SE" dirty="0"/>
              <a:t>Johan Törner (Ordförande) </a:t>
            </a:r>
          </a:p>
          <a:p>
            <a:r>
              <a:rPr lang="sv-SE" dirty="0"/>
              <a:t>Linnea Hultmark (Vice Ordförande) </a:t>
            </a:r>
          </a:p>
          <a:p>
            <a:r>
              <a:rPr lang="sv-SE" dirty="0"/>
              <a:t>Magnus Karlsson (Sekreterare) </a:t>
            </a:r>
          </a:p>
          <a:p>
            <a:r>
              <a:rPr lang="sv-SE" dirty="0"/>
              <a:t>Erica Svensson (Administratör) </a:t>
            </a:r>
          </a:p>
          <a:p>
            <a:r>
              <a:rPr lang="sv-SE" dirty="0" err="1"/>
              <a:t>Jhonny</a:t>
            </a:r>
            <a:r>
              <a:rPr lang="sv-SE" dirty="0"/>
              <a:t> Smedberg (Anläggningsansvarig) </a:t>
            </a:r>
          </a:p>
          <a:p>
            <a:r>
              <a:rPr lang="sv-SE" dirty="0"/>
              <a:t>Håkan Karlsson (</a:t>
            </a:r>
            <a:r>
              <a:rPr lang="sv-SE" dirty="0" err="1"/>
              <a:t>Fotbollsektionen</a:t>
            </a:r>
            <a:r>
              <a:rPr lang="sv-SE" dirty="0"/>
              <a:t> Senior)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Kassör: Sofia Blixt (Ej styrelsen) </a:t>
            </a:r>
          </a:p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7575916" y="176992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Ungdomssektionen Fotboll </a:t>
            </a:r>
          </a:p>
          <a:p>
            <a:r>
              <a:rPr lang="sv-SE" dirty="0"/>
              <a:t>Malin Jensen </a:t>
            </a:r>
            <a:r>
              <a:rPr lang="sv-SE" dirty="0" err="1"/>
              <a:t>Hellmér</a:t>
            </a:r>
            <a:r>
              <a:rPr lang="sv-SE" dirty="0"/>
              <a:t> </a:t>
            </a:r>
          </a:p>
          <a:p>
            <a:r>
              <a:rPr lang="sv-SE" dirty="0"/>
              <a:t>Katarina Blad </a:t>
            </a:r>
          </a:p>
          <a:p>
            <a:r>
              <a:rPr lang="sv-SE" dirty="0"/>
              <a:t>Helena </a:t>
            </a:r>
            <a:r>
              <a:rPr lang="sv-SE" dirty="0" err="1"/>
              <a:t>Gericke</a:t>
            </a:r>
            <a:r>
              <a:rPr lang="sv-SE" dirty="0"/>
              <a:t> </a:t>
            </a:r>
          </a:p>
          <a:p>
            <a:r>
              <a:rPr lang="sv-SE" dirty="0"/>
              <a:t>Anders Forslund </a:t>
            </a:r>
          </a:p>
          <a:p>
            <a:r>
              <a:rPr lang="sv-SE" dirty="0"/>
              <a:t>Albin Engelmark</a:t>
            </a:r>
          </a:p>
          <a:p>
            <a:r>
              <a:rPr lang="sv-SE" dirty="0"/>
              <a:t>Emil </a:t>
            </a:r>
            <a:r>
              <a:rPr lang="sv-SE" dirty="0" err="1"/>
              <a:t>Bergåker</a:t>
            </a:r>
            <a:endParaRPr lang="sv-SE" dirty="0"/>
          </a:p>
          <a:p>
            <a:r>
              <a:rPr lang="sv-SE" dirty="0"/>
              <a:t>Sten-Erik Helgesson</a:t>
            </a:r>
          </a:p>
          <a:p>
            <a:r>
              <a:rPr lang="sv-SE" dirty="0"/>
              <a:t>Malin Johansson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7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 dirty="0"/>
          </a:p>
        </p:txBody>
      </p:sp>
      <p:pic>
        <p:nvPicPr>
          <p:cNvPr id="7" name="Platshållare för innehåll 6" descr="En bild som visar bord&#10;&#10;Automatiskt genererad beskrivning">
            <a:extLst>
              <a:ext uri="{FF2B5EF4-FFF2-40B4-BE49-F238E27FC236}">
                <a16:creationId xmlns:a16="http://schemas.microsoft.com/office/drawing/2014/main" id="{4EC80277-6938-BB7A-6A41-D71634C451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9841302" cy="6025915"/>
          </a:xfrm>
        </p:spPr>
      </p:pic>
    </p:spTree>
    <p:extLst>
      <p:ext uri="{BB962C8B-B14F-4D97-AF65-F5344CB8AC3E}">
        <p14:creationId xmlns:p14="http://schemas.microsoft.com/office/powerpoint/2010/main" val="188523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sv-SE" dirty="0">
                <a:latin typeface="+mn-lt"/>
              </a:rPr>
              <a:t>Medlemsavgifter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Aktivitetsavgift</a:t>
            </a:r>
            <a:endParaRPr lang="en-US" dirty="0"/>
          </a:p>
          <a:p>
            <a:r>
              <a:rPr lang="en-US" dirty="0" err="1"/>
              <a:t>Fotbollskolan</a:t>
            </a:r>
            <a:r>
              <a:rPr lang="en-US" dirty="0"/>
              <a:t> och Boll &amp; </a:t>
            </a:r>
            <a:r>
              <a:rPr lang="en-US" dirty="0" err="1"/>
              <a:t>skoj</a:t>
            </a:r>
            <a:r>
              <a:rPr lang="en-US" dirty="0"/>
              <a:t>: 350 </a:t>
            </a:r>
            <a:r>
              <a:rPr lang="en-US" dirty="0" err="1"/>
              <a:t>kr</a:t>
            </a:r>
            <a:r>
              <a:rPr lang="en-US" dirty="0"/>
              <a:t> (</a:t>
            </a:r>
            <a:r>
              <a:rPr lang="en-US" dirty="0" err="1"/>
              <a:t>medlemsavgift</a:t>
            </a:r>
            <a:r>
              <a:rPr lang="en-US" dirty="0"/>
              <a:t> </a:t>
            </a:r>
            <a:r>
              <a:rPr lang="en-US" dirty="0" err="1"/>
              <a:t>inkluderad</a:t>
            </a:r>
            <a:r>
              <a:rPr lang="en-US" dirty="0"/>
              <a:t>)</a:t>
            </a:r>
          </a:p>
          <a:p>
            <a:r>
              <a:rPr lang="en-US" dirty="0"/>
              <a:t>5-5 </a:t>
            </a:r>
            <a:r>
              <a:rPr lang="en-US" dirty="0" err="1"/>
              <a:t>spel</a:t>
            </a:r>
            <a:r>
              <a:rPr lang="en-US" dirty="0"/>
              <a:t> 300kr </a:t>
            </a:r>
          </a:p>
          <a:p>
            <a:r>
              <a:rPr lang="en-US" dirty="0"/>
              <a:t>7-7 </a:t>
            </a:r>
            <a:r>
              <a:rPr lang="en-US" dirty="0" err="1"/>
              <a:t>spel</a:t>
            </a:r>
            <a:r>
              <a:rPr lang="en-US" dirty="0"/>
              <a:t> 700kr </a:t>
            </a:r>
          </a:p>
          <a:p>
            <a:r>
              <a:rPr lang="en-US" dirty="0"/>
              <a:t>9-9 </a:t>
            </a:r>
            <a:r>
              <a:rPr lang="en-US" dirty="0" err="1"/>
              <a:t>spel</a:t>
            </a:r>
            <a:r>
              <a:rPr lang="en-US" dirty="0"/>
              <a:t> 900kr </a:t>
            </a:r>
          </a:p>
          <a:p>
            <a:r>
              <a:rPr lang="en-US" dirty="0"/>
              <a:t>11-11 </a:t>
            </a:r>
            <a:r>
              <a:rPr lang="en-US" dirty="0" err="1"/>
              <a:t>spel</a:t>
            </a:r>
            <a:r>
              <a:rPr lang="en-US" dirty="0"/>
              <a:t> 1100kr </a:t>
            </a:r>
          </a:p>
          <a:p>
            <a:endParaRPr lang="en-US" dirty="0"/>
          </a:p>
          <a:p>
            <a:r>
              <a:rPr lang="en-US" dirty="0" err="1"/>
              <a:t>Medlemsavgift</a:t>
            </a:r>
            <a:r>
              <a:rPr lang="en-US" dirty="0"/>
              <a:t> 250 </a:t>
            </a:r>
            <a:r>
              <a:rPr lang="en-US" dirty="0" err="1"/>
              <a:t>kr</a:t>
            </a:r>
            <a:r>
              <a:rPr lang="en-US" dirty="0"/>
              <a:t> (en </a:t>
            </a:r>
            <a:r>
              <a:rPr lang="en-US" dirty="0" err="1"/>
              <a:t>avgift</a:t>
            </a:r>
            <a:r>
              <a:rPr lang="en-US" dirty="0"/>
              <a:t> </a:t>
            </a:r>
            <a:r>
              <a:rPr lang="en-US" dirty="0" err="1"/>
              <a:t>oavsett</a:t>
            </a:r>
            <a:r>
              <a:rPr lang="en-US" dirty="0"/>
              <a:t> </a:t>
            </a:r>
            <a:r>
              <a:rPr lang="en-US" dirty="0" err="1"/>
              <a:t>antal</a:t>
            </a:r>
            <a:r>
              <a:rPr lang="en-US" dirty="0"/>
              <a:t> sporter, </a:t>
            </a:r>
            <a:r>
              <a:rPr lang="en-US" dirty="0" err="1"/>
              <a:t>Innebandy</a:t>
            </a:r>
            <a:r>
              <a:rPr lang="en-US" dirty="0"/>
              <a:t> och </a:t>
            </a:r>
            <a:r>
              <a:rPr lang="en-US" dirty="0" err="1"/>
              <a:t>fotboll</a:t>
            </a:r>
            <a:r>
              <a:rPr lang="en-US" dirty="0"/>
              <a:t>. </a:t>
            </a:r>
            <a:r>
              <a:rPr lang="en-US" dirty="0" err="1"/>
              <a:t>Friidrotten</a:t>
            </a:r>
            <a:r>
              <a:rPr lang="en-US" dirty="0"/>
              <a:t> av </a:t>
            </a:r>
            <a:r>
              <a:rPr lang="en-US" dirty="0" err="1"/>
              <a:t>vilande</a:t>
            </a:r>
            <a:r>
              <a:rPr lang="en-US" dirty="0"/>
              <a:t> just nu) 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8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892" cy="1325563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Föräldramöten</a:t>
            </a:r>
            <a:r>
              <a:rPr lang="en-US" dirty="0">
                <a:latin typeface="+mn-lt"/>
              </a:rPr>
              <a:t> - </a:t>
            </a:r>
            <a:r>
              <a:rPr lang="en-US" dirty="0" err="1">
                <a:latin typeface="+mn-lt"/>
              </a:rPr>
              <a:t>Lagets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organisation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2"/>
            <a:ext cx="9953368" cy="4448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3200" dirty="0">
                <a:latin typeface="+mn-lt"/>
                <a:ea typeface="+mn-ea"/>
                <a:cs typeface="+mn-cs"/>
              </a:rPr>
              <a:t>Det finns många värdefulla och nödvändiga uppgifter som föräldrar kan hjälpa till med vid sidan av er ledare. </a:t>
            </a:r>
            <a:br>
              <a:rPr lang="sv-SE" sz="3200" dirty="0">
                <a:latin typeface="+mn-lt"/>
                <a:ea typeface="+mn-ea"/>
                <a:cs typeface="+mn-cs"/>
              </a:rPr>
            </a:br>
            <a:r>
              <a:rPr lang="sv-SE" sz="3200" dirty="0">
                <a:latin typeface="+mn-lt"/>
                <a:ea typeface="+mn-ea"/>
                <a:cs typeface="+mn-cs"/>
              </a:rPr>
              <a:t>Nyckeln till en långsiktigt bra utveckling för laget är att man hjälps åt!</a:t>
            </a:r>
            <a:br>
              <a:rPr lang="sv-SE" sz="2800" dirty="0"/>
            </a:br>
            <a:r>
              <a:rPr lang="sv-SE" sz="3200" dirty="0">
                <a:latin typeface="+mn-lt"/>
                <a:ea typeface="+mn-ea"/>
                <a:cs typeface="+mn-cs"/>
              </a:rPr>
              <a:t>Ledarstaben ska bestå av både kvinnor och män (önskvärt).</a:t>
            </a:r>
            <a:br>
              <a:rPr lang="sv-SE" sz="2800" dirty="0">
                <a:latin typeface="+mn-lt"/>
                <a:ea typeface="+mn-ea"/>
                <a:cs typeface="+mn-cs"/>
              </a:rPr>
            </a:br>
            <a:r>
              <a:rPr lang="sv-SE" sz="2800" dirty="0">
                <a:latin typeface="+mn-lt"/>
                <a:ea typeface="+mn-ea"/>
                <a:cs typeface="+mn-cs"/>
              </a:rPr>
              <a:t> </a:t>
            </a:r>
            <a:br>
              <a:rPr lang="sv-SE" sz="2800" dirty="0">
                <a:latin typeface="+mn-lt"/>
                <a:ea typeface="+mn-ea"/>
                <a:cs typeface="+mn-cs"/>
              </a:rPr>
            </a:br>
            <a:r>
              <a:rPr lang="sv-SE" sz="32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Ledarstab</a:t>
            </a:r>
            <a:br>
              <a:rPr lang="sv-SE" sz="2800" dirty="0">
                <a:latin typeface="+mn-lt"/>
                <a:ea typeface="+mn-ea"/>
                <a:cs typeface="+mn-cs"/>
              </a:rPr>
            </a:br>
            <a:r>
              <a:rPr lang="sv-SE" sz="2800" b="1" dirty="0">
                <a:ea typeface="+mn-ea"/>
                <a:cs typeface="+mn-cs"/>
              </a:rPr>
              <a:t>Tränare-</a:t>
            </a:r>
            <a:r>
              <a:rPr lang="sv-SE" sz="2800" dirty="0"/>
              <a:t> Ansvarar för säsongplanering, träningsplanering, coachning vid match m.m.</a:t>
            </a:r>
            <a:br>
              <a:rPr lang="sv-SE" sz="2800" b="1" dirty="0"/>
            </a:br>
            <a:r>
              <a:rPr lang="sv-SE" sz="2800" b="1" dirty="0"/>
              <a:t>Lagledare- </a:t>
            </a:r>
            <a:r>
              <a:rPr lang="sv-SE" sz="2800" dirty="0"/>
              <a:t>Kallelse av domare, hälsa lag välkomna vid hemmamatcher, webbsidan m.m.</a:t>
            </a:r>
            <a:br>
              <a:rPr lang="sv-SE" sz="2800" dirty="0"/>
            </a:br>
            <a:br>
              <a:rPr lang="sv-SE" sz="2800" dirty="0">
                <a:ea typeface="+mn-ea"/>
                <a:cs typeface="+mn-cs"/>
              </a:rPr>
            </a:br>
            <a:br>
              <a:rPr lang="sv-SE" sz="2800" dirty="0"/>
            </a:br>
            <a:r>
              <a:rPr lang="sv-SE" sz="32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Övriga roller</a:t>
            </a:r>
            <a:br>
              <a:rPr lang="sv-SE" sz="2800" dirty="0">
                <a:ea typeface="+mn-ea"/>
                <a:cs typeface="+mn-cs"/>
              </a:rPr>
            </a:br>
            <a:r>
              <a:rPr lang="sv-SE" sz="2800" b="1" dirty="0">
                <a:ea typeface="+mn-ea"/>
                <a:cs typeface="+mn-cs"/>
              </a:rPr>
              <a:t>Kioskansvarig/schemaansvarig</a:t>
            </a:r>
            <a:r>
              <a:rPr lang="sv-SE" sz="2800" dirty="0">
                <a:ea typeface="+mn-ea"/>
                <a:cs typeface="+mn-cs"/>
              </a:rPr>
              <a:t>- gör lagschema för kiosken utifrån kioskschema.</a:t>
            </a:r>
            <a:br>
              <a:rPr lang="sv-SE" sz="2800" dirty="0">
                <a:ea typeface="+mn-ea"/>
                <a:cs typeface="+mn-cs"/>
              </a:rPr>
            </a:br>
            <a:r>
              <a:rPr lang="sv-SE" sz="2800" dirty="0">
                <a:ea typeface="+mn-ea"/>
                <a:cs typeface="+mn-cs"/>
              </a:rPr>
              <a:t>Namn: </a:t>
            </a:r>
            <a:br>
              <a:rPr lang="sv-SE" sz="2800" dirty="0">
                <a:ea typeface="+mn-ea"/>
                <a:cs typeface="+mn-cs"/>
              </a:rPr>
            </a:br>
            <a:br>
              <a:rPr lang="sv-SE" sz="2800" dirty="0">
                <a:ea typeface="+mn-ea"/>
                <a:cs typeface="+mn-cs"/>
              </a:rPr>
            </a:br>
            <a:r>
              <a:rPr lang="sv-SE" sz="2800" b="1" dirty="0">
                <a:ea typeface="+mn-ea"/>
                <a:cs typeface="+mn-cs"/>
              </a:rPr>
              <a:t>Säljansvarig (lagkassa)</a:t>
            </a:r>
            <a:r>
              <a:rPr lang="sv-SE" sz="2800" dirty="0">
                <a:ea typeface="+mn-ea"/>
                <a:cs typeface="+mn-cs"/>
              </a:rPr>
              <a:t>- håller i lagets säljaktiviteter.</a:t>
            </a:r>
            <a:br>
              <a:rPr lang="sv-SE" sz="2800" dirty="0">
                <a:ea typeface="+mn-ea"/>
                <a:cs typeface="+mn-cs"/>
              </a:rPr>
            </a:br>
            <a:r>
              <a:rPr lang="sv-SE" sz="2800" dirty="0">
                <a:ea typeface="+mn-ea"/>
                <a:cs typeface="+mn-cs"/>
              </a:rPr>
              <a:t>Namn: </a:t>
            </a:r>
          </a:p>
          <a:p>
            <a:pPr marL="0" indent="0">
              <a:buNone/>
            </a:pPr>
            <a:r>
              <a:rPr lang="en-US" b="1" dirty="0" err="1"/>
              <a:t>Ungdomssektionsrepresentant</a:t>
            </a:r>
            <a:r>
              <a:rPr lang="en-US" dirty="0"/>
              <a:t> – Du </a:t>
            </a:r>
            <a:r>
              <a:rPr lang="en-US" dirty="0" err="1"/>
              <a:t>representerar</a:t>
            </a:r>
            <a:r>
              <a:rPr lang="en-US" dirty="0"/>
              <a:t> </a:t>
            </a:r>
            <a:r>
              <a:rPr lang="en-US" dirty="0" err="1"/>
              <a:t>ditt</a:t>
            </a:r>
            <a:r>
              <a:rPr lang="en-US" dirty="0"/>
              <a:t> lag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ungdomssektionens</a:t>
            </a:r>
            <a:r>
              <a:rPr lang="en-US" dirty="0"/>
              <a:t> </a:t>
            </a:r>
            <a:r>
              <a:rPr lang="en-US" dirty="0" err="1"/>
              <a:t>möten</a:t>
            </a:r>
            <a:r>
              <a:rPr lang="en-US" dirty="0"/>
              <a:t>. </a:t>
            </a:r>
            <a:r>
              <a:rPr lang="en-US" dirty="0" err="1"/>
              <a:t>Möterna</a:t>
            </a:r>
            <a:r>
              <a:rPr lang="en-US" dirty="0"/>
              <a:t> </a:t>
            </a:r>
            <a:r>
              <a:rPr lang="en-US" dirty="0" err="1"/>
              <a:t>sker</a:t>
            </a:r>
            <a:r>
              <a:rPr lang="en-US" dirty="0"/>
              <a:t> i </a:t>
            </a:r>
            <a:r>
              <a:rPr lang="en-US" dirty="0" err="1"/>
              <a:t>genomsnitt</a:t>
            </a:r>
            <a:r>
              <a:rPr lang="en-US" dirty="0"/>
              <a:t> 1 </a:t>
            </a:r>
            <a:r>
              <a:rPr lang="en-US" dirty="0" err="1"/>
              <a:t>gång</a:t>
            </a:r>
            <a:r>
              <a:rPr lang="en-US" dirty="0"/>
              <a:t> per </a:t>
            </a:r>
            <a:r>
              <a:rPr lang="en-US" dirty="0" err="1"/>
              <a:t>månad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1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sv-SE" dirty="0">
                <a:latin typeface="+mn-lt"/>
              </a:rPr>
              <a:t>Truppen/Hemsidan/</a:t>
            </a:r>
            <a:r>
              <a:rPr lang="sv-SE" dirty="0" err="1">
                <a:latin typeface="+mn-lt"/>
              </a:rPr>
              <a:t>Fogis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>
            <a:noAutofit/>
          </a:bodyPr>
          <a:lstStyle/>
          <a:p>
            <a:pPr>
              <a:buFontTx/>
              <a:buChar char="•"/>
            </a:pPr>
            <a:r>
              <a:rPr lang="sv-SE" sz="2400" dirty="0"/>
              <a:t>Vi ber er att se över er trupp på </a:t>
            </a:r>
            <a:r>
              <a:rPr lang="sv-SE" sz="2400" dirty="0" err="1"/>
              <a:t>laget.se</a:t>
            </a:r>
            <a:r>
              <a:rPr lang="sv-SE" sz="2400" dirty="0"/>
              <a:t> omgående, så att den är korrekt inför medlemsfaktureringen som beräknas ske i slutet av april. Plocka bort spelare och ledare som inte är aktuella.</a:t>
            </a:r>
          </a:p>
          <a:p>
            <a:pPr>
              <a:buFontTx/>
              <a:buChar char="•"/>
            </a:pPr>
            <a:r>
              <a:rPr lang="sv-SE" sz="2400" dirty="0"/>
              <a:t>Från det året man deltar i </a:t>
            </a:r>
            <a:r>
              <a:rPr lang="sv-SE" sz="2400" dirty="0" err="1"/>
              <a:t>VFF:s</a:t>
            </a:r>
            <a:r>
              <a:rPr lang="sv-SE" sz="2400" dirty="0"/>
              <a:t> divisionsspel 7 mot 7, 9 mot 9 samt 11 mot 11 ska man inför varje match göra en spelarförteckning i </a:t>
            </a:r>
            <a:r>
              <a:rPr lang="sv-SE" sz="2400" dirty="0" err="1"/>
              <a:t>Fogis</a:t>
            </a:r>
            <a:r>
              <a:rPr lang="sv-SE" sz="2400" dirty="0"/>
              <a:t>. Då krävs det att samtliga spelare som ska delta i matchen är registrerade spelare.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Frågor gällande </a:t>
            </a:r>
            <a:r>
              <a:rPr lang="sv-SE" sz="2400" dirty="0" err="1"/>
              <a:t>Laget.se</a:t>
            </a:r>
            <a:r>
              <a:rPr lang="sv-SE" sz="2400" dirty="0"/>
              <a:t> (</a:t>
            </a:r>
            <a:r>
              <a:rPr lang="sv-SE" sz="2400" dirty="0" err="1"/>
              <a:t>ifkhjo.se</a:t>
            </a:r>
            <a:r>
              <a:rPr lang="sv-SE" sz="2400" dirty="0"/>
              <a:t>) eller </a:t>
            </a:r>
            <a:r>
              <a:rPr lang="sv-SE" sz="2400" dirty="0" err="1"/>
              <a:t>fogis</a:t>
            </a:r>
            <a:r>
              <a:rPr lang="sv-SE" sz="2400" dirty="0"/>
              <a:t> mailar ni till </a:t>
            </a:r>
            <a:r>
              <a:rPr lang="sv-SE" sz="2400" dirty="0" err="1"/>
              <a:t>Erica.svensson@ifkhjo.se</a:t>
            </a:r>
            <a:endParaRPr lang="en-US" sz="2400" dirty="0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2023-03-12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3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13FC9910-7DD1-4360-826A-9C891E38274B}" vid="{B72A4A35-0ABA-4BE0-8BB6-3EA90CE067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241CDCC815047A180FE2D62FA855E" ma:contentTypeVersion="2" ma:contentTypeDescription="Create a new document." ma:contentTypeScope="" ma:versionID="4e220e1c797ce428e36de4894265b2ae">
  <xsd:schema xmlns:xsd="http://www.w3.org/2001/XMLSchema" xmlns:xs="http://www.w3.org/2001/XMLSchema" xmlns:p="http://schemas.microsoft.com/office/2006/metadata/properties" xmlns:ns2="f68067e5-f6f6-4e83-a10f-8735b5a754c6" targetNamespace="http://schemas.microsoft.com/office/2006/metadata/properties" ma:root="true" ma:fieldsID="c5037dd6a176c8e54ae754406b02ee7b" ns2:_="">
    <xsd:import namespace="f68067e5-f6f6-4e83-a10f-8735b5a75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067e5-f6f6-4e83-a10f-8735b5a754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A224D6-D224-42DD-B9EE-A831936066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3EAC7B-2030-4C77-8B7C-52D7D6B2E0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067e5-f6f6-4e83-a10f-8735b5a75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3E01A7-6081-4417-B342-B4333A20BB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8323</TotalTime>
  <Words>1189</Words>
  <Application>Microsoft Office PowerPoint</Application>
  <PresentationFormat>Bredbild</PresentationFormat>
  <Paragraphs>150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inherit</vt:lpstr>
      <vt:lpstr>Pebble</vt:lpstr>
      <vt:lpstr>Stag Sans</vt:lpstr>
      <vt:lpstr>Times New Roman</vt:lpstr>
      <vt:lpstr>Office Theme</vt:lpstr>
      <vt:lpstr>Ledarkickoff 2023</vt:lpstr>
      <vt:lpstr>Agenda </vt:lpstr>
      <vt:lpstr>Presenationsrunda</vt:lpstr>
      <vt:lpstr>Ungdomslagen – tränare och lagledare</vt:lpstr>
      <vt:lpstr>Styrelsen och Ungdomssektionen</vt:lpstr>
      <vt:lpstr>PowerPoint-presentation</vt:lpstr>
      <vt:lpstr>Medlemsavgifter</vt:lpstr>
      <vt:lpstr>Föräldramöten - Lagets organisation </vt:lpstr>
      <vt:lpstr>Truppen/Hemsidan/Fogis</vt:lpstr>
      <vt:lpstr>Fotbollscuper som IFK Hjo betalar (2 per lag)</vt:lpstr>
      <vt:lpstr>Föreningsuppdrag - Slöjdmässan</vt:lpstr>
      <vt:lpstr>Laguppdrag </vt:lpstr>
      <vt:lpstr>Utbildningar </vt:lpstr>
      <vt:lpstr>Material- tips och idéer </vt:lpstr>
      <vt:lpstr>BLÅ TRÅDEN </vt:lpstr>
      <vt:lpstr>Matchkläder </vt:lpstr>
      <vt:lpstr>Nyheter/Övriga frågor? </vt:lpstr>
      <vt:lpstr>SISU  Anders</vt:lpstr>
      <vt:lpstr>Ämnen för diskussion – Open Space</vt:lpstr>
      <vt:lpstr>STORT TACK OCH GRATTIS TILL ER SOM KOMMER VARA LEDARE 2023!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IFK Hjo Ungdomsektion</dc:title>
  <dc:creator>Hägg, Patrik</dc:creator>
  <cp:lastModifiedBy>Katarina Blad</cp:lastModifiedBy>
  <cp:revision>69</cp:revision>
  <dcterms:created xsi:type="dcterms:W3CDTF">2020-02-04T08:28:45Z</dcterms:created>
  <dcterms:modified xsi:type="dcterms:W3CDTF">2023-03-12T10:28:32Z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0x0101002BC241CDCC815047A180FE2D62FA855E</vt:lpwstr>
  </property>
</Properties>
</file>