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3" r:id="rId6"/>
    <p:sldId id="275" r:id="rId7"/>
    <p:sldId id="282" r:id="rId8"/>
    <p:sldId id="279" r:id="rId9"/>
    <p:sldId id="283" r:id="rId10"/>
    <p:sldId id="284" r:id="rId11"/>
    <p:sldId id="273" r:id="rId12"/>
    <p:sldId id="274"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C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8025" autoAdjust="0"/>
    <p:restoredTop sz="94660"/>
  </p:normalViewPr>
  <p:slideViewPr>
    <p:cSldViewPr snapToGrid="0">
      <p:cViewPr varScale="1">
        <p:scale>
          <a:sx n="89" d="100"/>
          <a:sy n="89" d="100"/>
        </p:scale>
        <p:origin x="53"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50A9D-F139-4F4C-BCAD-A808F0A3A626}" type="datetimeFigureOut">
              <a:rPr lang="en-US" smtClean="0"/>
              <a:t>4/15/2022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2756E-2E1F-4F10-A982-3440C3E425EB}" type="slidenum">
              <a:rPr lang="en-US" smtClean="0"/>
              <a:t>‹#›</a:t>
            </a:fld>
            <a:endParaRPr lang="en-US"/>
          </a:p>
        </p:txBody>
      </p:sp>
    </p:spTree>
    <p:extLst>
      <p:ext uri="{BB962C8B-B14F-4D97-AF65-F5344CB8AC3E}">
        <p14:creationId xmlns:p14="http://schemas.microsoft.com/office/powerpoint/2010/main" val="3249441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file:///C:\Program%20Files%20(x86)\Learningpoint\Telia%20Company%20Office%20Addins%20for%20Office\Learingpoint\PowerPoint\Content\ColorTool\Horizontal.emf" TargetMode="External"/><Relationship Id="rId2" Type="http://schemas.openxmlformats.org/officeDocument/2006/relationships/image" Target="file:///C:\Program%20Files%20(x86)\Learningpoint\Telia%20Company%20Office%20Addins%20for%20Office\Learingpoint\PowerPoint\Content\ColorTool\Vertical.emf"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1E319-0FC7-4CEF-B2FC-83B55A1E7E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A16386-59F1-44E8-9F24-514FA31518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93EFD-8B0A-493E-B35F-B9D282322A57}"/>
              </a:ext>
            </a:extLst>
          </p:cNvPr>
          <p:cNvSpPr>
            <a:spLocks noGrp="1"/>
          </p:cNvSpPr>
          <p:nvPr>
            <p:ph type="dt" sz="half" idx="10"/>
          </p:nvPr>
        </p:nvSpPr>
        <p:spPr/>
        <p:txBody>
          <a:bodyPr/>
          <a:lstStyle/>
          <a:p>
            <a:fld id="{1D5B4D69-C7EA-41AA-BF8D-5866FB8C5074}" type="datetime1">
              <a:rPr lang="sv-SE" smtClean="0"/>
              <a:t>2022-04-15</a:t>
            </a:fld>
            <a:endParaRPr lang="en-US"/>
          </a:p>
        </p:txBody>
      </p:sp>
      <p:sp>
        <p:nvSpPr>
          <p:cNvPr id="5" name="Footer Placeholder 4">
            <a:extLst>
              <a:ext uri="{FF2B5EF4-FFF2-40B4-BE49-F238E27FC236}">
                <a16:creationId xmlns:a16="http://schemas.microsoft.com/office/drawing/2014/main" id="{06B709B8-0987-40DB-A9C9-5F0D8E4A4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85C58-50F1-4589-962E-70E27C039A18}"/>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28E10F7C-5272-4989-B7F4-523E14A31E4C}"/>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2282560C-0A80-4D48-9A97-9F829144D794}"/>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4526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23EC2-2268-48E6-92F3-6C8C0B1352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DB1095-9B9D-4C25-8E04-8383A9FA14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85F40-D5D1-438B-9246-7FB7D77205CC}"/>
              </a:ext>
            </a:extLst>
          </p:cNvPr>
          <p:cNvSpPr>
            <a:spLocks noGrp="1"/>
          </p:cNvSpPr>
          <p:nvPr>
            <p:ph type="dt" sz="half" idx="10"/>
          </p:nvPr>
        </p:nvSpPr>
        <p:spPr/>
        <p:txBody>
          <a:bodyPr/>
          <a:lstStyle/>
          <a:p>
            <a:fld id="{E0CCA92A-1D87-45A9-99DC-78E9B4B68869}" type="datetime1">
              <a:rPr lang="sv-SE" smtClean="0"/>
              <a:t>2022-04-15</a:t>
            </a:fld>
            <a:endParaRPr lang="en-US"/>
          </a:p>
        </p:txBody>
      </p:sp>
      <p:sp>
        <p:nvSpPr>
          <p:cNvPr id="5" name="Footer Placeholder 4">
            <a:extLst>
              <a:ext uri="{FF2B5EF4-FFF2-40B4-BE49-F238E27FC236}">
                <a16:creationId xmlns:a16="http://schemas.microsoft.com/office/drawing/2014/main" id="{31700D49-0C5D-4423-83EA-B6B60132E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FF6BE-9630-4CB6-BA62-66D1E8EA762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28BC8DE-9549-41FF-9ECD-430D28763D5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96C26AFD-4BB2-4741-BFE0-68164A9BE66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906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C97206-3143-4BB7-ACD4-DA39CBF5E6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AB6FE8-4DA8-4CD8-8E89-4B8E49E0C4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8CBF3-E77E-45C9-814C-DFE1BEB08DE8}"/>
              </a:ext>
            </a:extLst>
          </p:cNvPr>
          <p:cNvSpPr>
            <a:spLocks noGrp="1"/>
          </p:cNvSpPr>
          <p:nvPr>
            <p:ph type="dt" sz="half" idx="10"/>
          </p:nvPr>
        </p:nvSpPr>
        <p:spPr/>
        <p:txBody>
          <a:bodyPr/>
          <a:lstStyle/>
          <a:p>
            <a:fld id="{2E263C14-30F5-47A0-8C95-C5D5A6472DF5}" type="datetime1">
              <a:rPr lang="sv-SE" smtClean="0"/>
              <a:t>2022-04-15</a:t>
            </a:fld>
            <a:endParaRPr lang="en-US"/>
          </a:p>
        </p:txBody>
      </p:sp>
      <p:sp>
        <p:nvSpPr>
          <p:cNvPr id="5" name="Footer Placeholder 4">
            <a:extLst>
              <a:ext uri="{FF2B5EF4-FFF2-40B4-BE49-F238E27FC236}">
                <a16:creationId xmlns:a16="http://schemas.microsoft.com/office/drawing/2014/main" id="{B87E250C-3136-448B-BD6D-F50A042A2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62D26-648C-464D-B697-4D507660C8A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97062872-73F4-4075-B98F-8AF335DB400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681E9014-9E32-44A8-A8B8-CBD0C713A195}"/>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256872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A449-9E37-44E8-A21A-A57C8D3A76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F19414-18F8-41BA-8449-F1465C2FD9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9047A-DF31-4BB4-9C60-30634437FF9F}"/>
              </a:ext>
            </a:extLst>
          </p:cNvPr>
          <p:cNvSpPr>
            <a:spLocks noGrp="1"/>
          </p:cNvSpPr>
          <p:nvPr>
            <p:ph type="dt" sz="half" idx="10"/>
          </p:nvPr>
        </p:nvSpPr>
        <p:spPr/>
        <p:txBody>
          <a:bodyPr/>
          <a:lstStyle/>
          <a:p>
            <a:fld id="{2CA4FDFC-587C-4C0C-9055-0928CB664F13}" type="datetime1">
              <a:rPr lang="sv-SE" smtClean="0"/>
              <a:t>2022-04-15</a:t>
            </a:fld>
            <a:endParaRPr lang="en-US"/>
          </a:p>
        </p:txBody>
      </p:sp>
      <p:sp>
        <p:nvSpPr>
          <p:cNvPr id="5" name="Footer Placeholder 4">
            <a:extLst>
              <a:ext uri="{FF2B5EF4-FFF2-40B4-BE49-F238E27FC236}">
                <a16:creationId xmlns:a16="http://schemas.microsoft.com/office/drawing/2014/main" id="{5DEF5922-40FD-40FE-84C5-4DB5FA6C9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ED9F9-CFC2-44DC-967E-52A66ACEE45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543B1331-461B-48CC-99D0-50F7C32193BA}"/>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146A3F8D-04DD-480A-AD85-482F2274D68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55499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8D7F-1E53-4DFF-B1D8-C0EC5D97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E63271-B287-4075-9060-518C042D37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DDCA-8B32-44C0-8565-C296879871F3}"/>
              </a:ext>
            </a:extLst>
          </p:cNvPr>
          <p:cNvSpPr>
            <a:spLocks noGrp="1"/>
          </p:cNvSpPr>
          <p:nvPr>
            <p:ph type="dt" sz="half" idx="10"/>
          </p:nvPr>
        </p:nvSpPr>
        <p:spPr/>
        <p:txBody>
          <a:bodyPr/>
          <a:lstStyle/>
          <a:p>
            <a:fld id="{EAA3CC67-813B-4B4E-B940-6D2EC02B3218}" type="datetime1">
              <a:rPr lang="sv-SE" smtClean="0"/>
              <a:t>2022-04-15</a:t>
            </a:fld>
            <a:endParaRPr lang="en-US"/>
          </a:p>
        </p:txBody>
      </p:sp>
      <p:sp>
        <p:nvSpPr>
          <p:cNvPr id="5" name="Footer Placeholder 4">
            <a:extLst>
              <a:ext uri="{FF2B5EF4-FFF2-40B4-BE49-F238E27FC236}">
                <a16:creationId xmlns:a16="http://schemas.microsoft.com/office/drawing/2014/main" id="{C23CB8FA-D96A-4334-94D8-06AB56CEE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30850-31B0-4821-8919-8851AD05D142}"/>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8" name="Picture 7" descr="palettR">
            <a:extLst>
              <a:ext uri="{FF2B5EF4-FFF2-40B4-BE49-F238E27FC236}">
                <a16:creationId xmlns:a16="http://schemas.microsoft.com/office/drawing/2014/main" id="{BB55C1CE-B08A-4C35-AA04-E7967D38C6E1}"/>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0" name="Picture 9" descr="palettD">
            <a:extLst>
              <a:ext uri="{FF2B5EF4-FFF2-40B4-BE49-F238E27FC236}">
                <a16:creationId xmlns:a16="http://schemas.microsoft.com/office/drawing/2014/main" id="{0AE3DC21-71D6-4BC5-9C61-2071AC24293F}"/>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09695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8E57C-06B4-4964-AF3B-1461ABB4A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A451EC-E751-4312-AB90-2EF07BEAA8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720757-4FA1-4DD7-9A75-5E189CA2AA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66A677-3CD1-4F11-B166-25A8A60B8B81}"/>
              </a:ext>
            </a:extLst>
          </p:cNvPr>
          <p:cNvSpPr>
            <a:spLocks noGrp="1"/>
          </p:cNvSpPr>
          <p:nvPr>
            <p:ph type="dt" sz="half" idx="10"/>
          </p:nvPr>
        </p:nvSpPr>
        <p:spPr/>
        <p:txBody>
          <a:bodyPr/>
          <a:lstStyle/>
          <a:p>
            <a:fld id="{D165425C-5FBF-40A5-AB80-A567D7942960}" type="datetime1">
              <a:rPr lang="sv-SE" smtClean="0"/>
              <a:t>2022-04-15</a:t>
            </a:fld>
            <a:endParaRPr lang="en-US"/>
          </a:p>
        </p:txBody>
      </p:sp>
      <p:sp>
        <p:nvSpPr>
          <p:cNvPr id="6" name="Footer Placeholder 5">
            <a:extLst>
              <a:ext uri="{FF2B5EF4-FFF2-40B4-BE49-F238E27FC236}">
                <a16:creationId xmlns:a16="http://schemas.microsoft.com/office/drawing/2014/main" id="{FD1D7970-820C-4051-940D-A69285F9B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F042F-6954-4869-80B5-29267558F580}"/>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CE92788-3BE3-482E-8F0D-0706131A2D14}"/>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46195629-1F5F-4CA0-BE91-E1B21D733270}"/>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376947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B3B0-37AE-4A2A-BC09-E6A193DA7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1F23AA-1B59-4052-B23A-1F6DE764A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693CBB-BF74-4B21-8903-529C35AC17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EE3C73-79BF-4AD3-AFCA-A8D99F229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E77AE2-A43D-4B19-A24D-B0E2A81F0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DD9CCC-C532-4D9A-AF1D-EB68C95CE069}"/>
              </a:ext>
            </a:extLst>
          </p:cNvPr>
          <p:cNvSpPr>
            <a:spLocks noGrp="1"/>
          </p:cNvSpPr>
          <p:nvPr>
            <p:ph type="dt" sz="half" idx="10"/>
          </p:nvPr>
        </p:nvSpPr>
        <p:spPr/>
        <p:txBody>
          <a:bodyPr/>
          <a:lstStyle/>
          <a:p>
            <a:fld id="{E9DFEEBB-9EA5-4741-BE16-B09C0AE73E7B}" type="datetime1">
              <a:rPr lang="sv-SE" smtClean="0"/>
              <a:t>2022-04-15</a:t>
            </a:fld>
            <a:endParaRPr lang="en-US"/>
          </a:p>
        </p:txBody>
      </p:sp>
      <p:sp>
        <p:nvSpPr>
          <p:cNvPr id="8" name="Footer Placeholder 7">
            <a:extLst>
              <a:ext uri="{FF2B5EF4-FFF2-40B4-BE49-F238E27FC236}">
                <a16:creationId xmlns:a16="http://schemas.microsoft.com/office/drawing/2014/main" id="{E16AEA2B-0DDF-47F4-A4E3-C09610248E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A630BA-F4C5-432B-86D0-D513E3F67DE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11" name="Picture 10" descr="palettR">
            <a:extLst>
              <a:ext uri="{FF2B5EF4-FFF2-40B4-BE49-F238E27FC236}">
                <a16:creationId xmlns:a16="http://schemas.microsoft.com/office/drawing/2014/main" id="{96CBF16B-BD0B-4E9B-B3CD-382A745B4558}"/>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3" name="Picture 12" descr="palettD">
            <a:extLst>
              <a:ext uri="{FF2B5EF4-FFF2-40B4-BE49-F238E27FC236}">
                <a16:creationId xmlns:a16="http://schemas.microsoft.com/office/drawing/2014/main" id="{DAE1AE2B-A81F-4C8C-9701-A15527C8B33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44794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9EFC6-4F58-494E-9BF7-FD6817101E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03BB96-54D3-4B83-990E-7F9A3B3779B0}"/>
              </a:ext>
            </a:extLst>
          </p:cNvPr>
          <p:cNvSpPr>
            <a:spLocks noGrp="1"/>
          </p:cNvSpPr>
          <p:nvPr>
            <p:ph type="dt" sz="half" idx="10"/>
          </p:nvPr>
        </p:nvSpPr>
        <p:spPr/>
        <p:txBody>
          <a:bodyPr/>
          <a:lstStyle/>
          <a:p>
            <a:fld id="{C0568A04-065D-4C53-A589-A44AE894E19D}" type="datetime1">
              <a:rPr lang="sv-SE" smtClean="0"/>
              <a:t>2022-04-15</a:t>
            </a:fld>
            <a:endParaRPr lang="en-US"/>
          </a:p>
        </p:txBody>
      </p:sp>
      <p:sp>
        <p:nvSpPr>
          <p:cNvPr id="4" name="Footer Placeholder 3">
            <a:extLst>
              <a:ext uri="{FF2B5EF4-FFF2-40B4-BE49-F238E27FC236}">
                <a16:creationId xmlns:a16="http://schemas.microsoft.com/office/drawing/2014/main" id="{11116446-79C2-4545-A45B-9233A7CC82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FD37F6-EA11-400B-9176-6A705D1D1BD9}"/>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7" name="Picture 6" descr="palettR">
            <a:extLst>
              <a:ext uri="{FF2B5EF4-FFF2-40B4-BE49-F238E27FC236}">
                <a16:creationId xmlns:a16="http://schemas.microsoft.com/office/drawing/2014/main" id="{4B878D6A-7FE1-47A8-8515-3D5648BE1B6D}"/>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9" name="Picture 8" descr="palettD">
            <a:extLst>
              <a:ext uri="{FF2B5EF4-FFF2-40B4-BE49-F238E27FC236}">
                <a16:creationId xmlns:a16="http://schemas.microsoft.com/office/drawing/2014/main" id="{A4ED47AF-D880-43C4-96B4-95B2967DEF67}"/>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71820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51C150-F1BE-4AEE-B70C-77EA04112332}"/>
              </a:ext>
            </a:extLst>
          </p:cNvPr>
          <p:cNvSpPr>
            <a:spLocks noGrp="1"/>
          </p:cNvSpPr>
          <p:nvPr>
            <p:ph type="dt" sz="half" idx="10"/>
          </p:nvPr>
        </p:nvSpPr>
        <p:spPr/>
        <p:txBody>
          <a:bodyPr/>
          <a:lstStyle/>
          <a:p>
            <a:fld id="{DEBF4F2F-C917-4F1D-B2B3-9EF13559FE41}" type="datetime1">
              <a:rPr lang="sv-SE" smtClean="0"/>
              <a:t>2022-04-15</a:t>
            </a:fld>
            <a:endParaRPr lang="en-US"/>
          </a:p>
        </p:txBody>
      </p:sp>
      <p:sp>
        <p:nvSpPr>
          <p:cNvPr id="3" name="Footer Placeholder 2">
            <a:extLst>
              <a:ext uri="{FF2B5EF4-FFF2-40B4-BE49-F238E27FC236}">
                <a16:creationId xmlns:a16="http://schemas.microsoft.com/office/drawing/2014/main" id="{CD09594C-74D9-45B8-B7A1-7C123C29C5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35B8CC-467D-4862-958E-742CFDFDA3BA}"/>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6" name="Picture 5" descr="palettR">
            <a:extLst>
              <a:ext uri="{FF2B5EF4-FFF2-40B4-BE49-F238E27FC236}">
                <a16:creationId xmlns:a16="http://schemas.microsoft.com/office/drawing/2014/main" id="{BF2DC244-9B55-42CB-99D5-AE23344BC805}"/>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8" name="Picture 7" descr="palettD">
            <a:extLst>
              <a:ext uri="{FF2B5EF4-FFF2-40B4-BE49-F238E27FC236}">
                <a16:creationId xmlns:a16="http://schemas.microsoft.com/office/drawing/2014/main" id="{E53432E6-0D23-498B-B9B9-44A4A4C18A38}"/>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012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B1BF-C80F-4465-B309-D5831B26C3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520427-20A7-467B-AF42-3A3430D7DC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3A78ED-C732-495E-AF3F-303897054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1F027-1A97-4358-8320-AA3CA2FC6E13}"/>
              </a:ext>
            </a:extLst>
          </p:cNvPr>
          <p:cNvSpPr>
            <a:spLocks noGrp="1"/>
          </p:cNvSpPr>
          <p:nvPr>
            <p:ph type="dt" sz="half" idx="10"/>
          </p:nvPr>
        </p:nvSpPr>
        <p:spPr/>
        <p:txBody>
          <a:bodyPr/>
          <a:lstStyle/>
          <a:p>
            <a:fld id="{30EEF572-C127-466B-8E2F-FF2167F51EB2}" type="datetime1">
              <a:rPr lang="sv-SE" smtClean="0"/>
              <a:t>2022-04-15</a:t>
            </a:fld>
            <a:endParaRPr lang="en-US"/>
          </a:p>
        </p:txBody>
      </p:sp>
      <p:sp>
        <p:nvSpPr>
          <p:cNvPr id="6" name="Footer Placeholder 5">
            <a:extLst>
              <a:ext uri="{FF2B5EF4-FFF2-40B4-BE49-F238E27FC236}">
                <a16:creationId xmlns:a16="http://schemas.microsoft.com/office/drawing/2014/main" id="{A3E3EF0B-E946-4617-B248-6DB9A1113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5A9A8F-17A4-4FE6-9B57-7E2AE30A3E9E}"/>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85A3C7FA-4A96-4E60-A2E6-B1E28E69E146}"/>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AF229E83-0FFE-454F-ABFD-AA216B1CBBAB}"/>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22827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BA96-1880-4BB2-9820-5D360F03F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C32E04-0AB6-4E42-B7BB-7795042068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BC4B53-ACF6-4990-951D-C54B320E2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CE0E96-8241-43FD-A2AD-6F5CB85FF0E8}"/>
              </a:ext>
            </a:extLst>
          </p:cNvPr>
          <p:cNvSpPr>
            <a:spLocks noGrp="1"/>
          </p:cNvSpPr>
          <p:nvPr>
            <p:ph type="dt" sz="half" idx="10"/>
          </p:nvPr>
        </p:nvSpPr>
        <p:spPr/>
        <p:txBody>
          <a:bodyPr/>
          <a:lstStyle/>
          <a:p>
            <a:fld id="{DF90772D-8899-4A3B-89DF-F21DD67A8453}" type="datetime1">
              <a:rPr lang="sv-SE" smtClean="0"/>
              <a:t>2022-04-15</a:t>
            </a:fld>
            <a:endParaRPr lang="en-US"/>
          </a:p>
        </p:txBody>
      </p:sp>
      <p:sp>
        <p:nvSpPr>
          <p:cNvPr id="6" name="Footer Placeholder 5">
            <a:extLst>
              <a:ext uri="{FF2B5EF4-FFF2-40B4-BE49-F238E27FC236}">
                <a16:creationId xmlns:a16="http://schemas.microsoft.com/office/drawing/2014/main" id="{21012F88-1AE4-44DB-A1FF-D215621CC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44C55-B356-4836-92D6-C886D035AB6C}"/>
              </a:ext>
            </a:extLst>
          </p:cNvPr>
          <p:cNvSpPr>
            <a:spLocks noGrp="1"/>
          </p:cNvSpPr>
          <p:nvPr>
            <p:ph type="sldNum" sz="quarter" idx="12"/>
          </p:nvPr>
        </p:nvSpPr>
        <p:spPr/>
        <p:txBody>
          <a:bodyPr/>
          <a:lstStyle/>
          <a:p>
            <a:fld id="{D44F1A2C-89EA-4D96-9D7A-BCF895403FE6}" type="slidenum">
              <a:rPr lang="en-US" smtClean="0"/>
              <a:t>‹#›</a:t>
            </a:fld>
            <a:endParaRPr lang="en-US"/>
          </a:p>
        </p:txBody>
      </p:sp>
      <p:pic>
        <p:nvPicPr>
          <p:cNvPr id="9" name="Picture 8" descr="palettR">
            <a:extLst>
              <a:ext uri="{FF2B5EF4-FFF2-40B4-BE49-F238E27FC236}">
                <a16:creationId xmlns:a16="http://schemas.microsoft.com/office/drawing/2014/main" id="{FF72AF3F-5DB0-46DC-AA3A-89C473666777}"/>
              </a:ext>
            </a:extLst>
          </p:cNvPr>
          <p:cNvPicPr>
            <a:picLocks noChangeAspect="1"/>
          </p:cNvPicPr>
          <p:nvPr userDrawn="1"/>
        </p:nvPicPr>
        <p:blipFill>
          <a:blip r:link="rId2"/>
          <a:stretch>
            <a:fillRect/>
          </a:stretch>
        </p:blipFill>
        <p:spPr>
          <a:xfrm>
            <a:off x="12255500" y="0"/>
            <a:ext cx="1158538" cy="6858000"/>
          </a:xfrm>
          <a:prstGeom prst="rect">
            <a:avLst/>
          </a:prstGeom>
        </p:spPr>
      </p:pic>
      <p:pic>
        <p:nvPicPr>
          <p:cNvPr id="11" name="Picture 10" descr="palettD">
            <a:extLst>
              <a:ext uri="{FF2B5EF4-FFF2-40B4-BE49-F238E27FC236}">
                <a16:creationId xmlns:a16="http://schemas.microsoft.com/office/drawing/2014/main" id="{0665C25E-BF99-4CD6-BDB3-C6D13406748E}"/>
              </a:ext>
            </a:extLst>
          </p:cNvPr>
          <p:cNvPicPr>
            <a:picLocks noChangeAspect="1"/>
          </p:cNvPicPr>
          <p:nvPr userDrawn="1"/>
        </p:nvPicPr>
        <p:blipFill>
          <a:blip r:link="rId3"/>
          <a:stretch>
            <a:fillRect/>
          </a:stretch>
        </p:blipFill>
        <p:spPr>
          <a:xfrm>
            <a:off x="2673882" y="6921500"/>
            <a:ext cx="6844236" cy="1157188"/>
          </a:xfrm>
          <a:prstGeom prst="rect">
            <a:avLst/>
          </a:prstGeom>
        </p:spPr>
      </p:pic>
    </p:spTree>
    <p:extLst>
      <p:ext uri="{BB962C8B-B14F-4D97-AF65-F5344CB8AC3E}">
        <p14:creationId xmlns:p14="http://schemas.microsoft.com/office/powerpoint/2010/main" val="1348411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31C4BB-6A9C-453A-BE2E-9D0E7F0ED9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736C87-01FE-489A-85AF-69B271B68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82931-00ED-4BB3-9AEC-A6346FE2DC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28199-E825-4A20-8909-74AD2DFA528C}" type="datetime1">
              <a:rPr lang="sv-SE" smtClean="0"/>
              <a:t>2022-04-15</a:t>
            </a:fld>
            <a:endParaRPr lang="en-US"/>
          </a:p>
        </p:txBody>
      </p:sp>
      <p:sp>
        <p:nvSpPr>
          <p:cNvPr id="5" name="Footer Placeholder 4">
            <a:extLst>
              <a:ext uri="{FF2B5EF4-FFF2-40B4-BE49-F238E27FC236}">
                <a16:creationId xmlns:a16="http://schemas.microsoft.com/office/drawing/2014/main" id="{AE0398D4-030E-4691-AA95-5C60594F24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7A2BD7-B734-48B7-B7A3-1B3C4D20C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F1A2C-89EA-4D96-9D7A-BCF895403FE6}" type="slidenum">
              <a:rPr lang="en-US" smtClean="0"/>
              <a:t>‹#›</a:t>
            </a:fld>
            <a:endParaRPr lang="en-US"/>
          </a:p>
        </p:txBody>
      </p:sp>
    </p:spTree>
    <p:extLst>
      <p:ext uri="{BB962C8B-B14F-4D97-AF65-F5344CB8AC3E}">
        <p14:creationId xmlns:p14="http://schemas.microsoft.com/office/powerpoint/2010/main" val="1567512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gnus.karlsson@ifkhjo.s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magnus@telia.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file:///C:\Users\Katarina\Downloads\Produktkatalog-CRAFT%2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IFKHjo/Page/38538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458698" y="3121701"/>
            <a:ext cx="4103120" cy="2160162"/>
          </a:xfrm>
        </p:spPr>
        <p:txBody>
          <a:bodyPr anchor="t">
            <a:normAutofit/>
          </a:bodyPr>
          <a:lstStyle/>
          <a:p>
            <a:pPr algn="l"/>
            <a:r>
              <a:rPr lang="sv-SE" sz="4100" dirty="0">
                <a:solidFill>
                  <a:srgbClr val="FFFFFF"/>
                </a:solidFill>
                <a:latin typeface="Pebble" panose="020F0703020203020204" pitchFamily="34" charset="0"/>
              </a:rPr>
              <a:t>Föräldramöte P12</a:t>
            </a: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2022</a:t>
            </a:r>
          </a:p>
        </p:txBody>
      </p:sp>
      <p:sp>
        <p:nvSpPr>
          <p:cNvPr id="8" name="Underrubrik 2">
            <a:extLst>
              <a:ext uri="{FF2B5EF4-FFF2-40B4-BE49-F238E27FC236}">
                <a16:creationId xmlns:a16="http://schemas.microsoft.com/office/drawing/2014/main" id="{52F88C5D-FDDA-4243-8062-02A2CA4A201B}"/>
              </a:ext>
            </a:extLst>
          </p:cNvPr>
          <p:cNvSpPr>
            <a:spLocks noGrp="1"/>
          </p:cNvSpPr>
          <p:nvPr>
            <p:ph type="subTitle" idx="1"/>
          </p:nvPr>
        </p:nvSpPr>
        <p:spPr>
          <a:xfrm>
            <a:off x="726057" y="2032347"/>
            <a:ext cx="3658053" cy="955111"/>
          </a:xfrm>
        </p:spPr>
        <p:txBody>
          <a:bodyPr anchor="b">
            <a:normAutofit/>
          </a:bodyPr>
          <a:lstStyle/>
          <a:p>
            <a:pPr algn="l"/>
            <a:r>
              <a:rPr lang="sv-SE" sz="1800" dirty="0">
                <a:solidFill>
                  <a:srgbClr val="FFFFFF"/>
                </a:solidFill>
              </a:rPr>
              <a:t>2022-04-20</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r>
              <a:rPr lang="sv-SE" dirty="0"/>
              <a:t>2021-11-26</a:t>
            </a:r>
            <a:endParaRPr lang="en-US" dirty="0"/>
          </a:p>
        </p:txBody>
      </p:sp>
    </p:spTree>
    <p:extLst>
      <p:ext uri="{BB962C8B-B14F-4D97-AF65-F5344CB8AC3E}">
        <p14:creationId xmlns:p14="http://schemas.microsoft.com/office/powerpoint/2010/main" val="369657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6012E2-2E5E-4208-B59C-DA4FC44DC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635" y="0"/>
            <a:ext cx="12220634"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05F94A0D-DB2E-4487-BA31-9105C14D95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636" y="0"/>
            <a:ext cx="12220636" cy="6858000"/>
          </a:xfrm>
          <a:prstGeom prst="rect">
            <a:avLst/>
          </a:prstGeom>
          <a:ln>
            <a:solidFill>
              <a:srgbClr val="061C9D"/>
            </a:solidFill>
          </a:ln>
        </p:spPr>
      </p:pic>
      <p:sp>
        <p:nvSpPr>
          <p:cNvPr id="7" name="Rubrik 1">
            <a:extLst>
              <a:ext uri="{FF2B5EF4-FFF2-40B4-BE49-F238E27FC236}">
                <a16:creationId xmlns:a16="http://schemas.microsoft.com/office/drawing/2014/main" id="{ADE903BA-F1DF-45CA-AFE2-6BAAF6198342}"/>
              </a:ext>
            </a:extLst>
          </p:cNvPr>
          <p:cNvSpPr>
            <a:spLocks noGrp="1"/>
          </p:cNvSpPr>
          <p:nvPr>
            <p:ph type="ctrTitle"/>
          </p:nvPr>
        </p:nvSpPr>
        <p:spPr>
          <a:xfrm>
            <a:off x="146648" y="1155252"/>
            <a:ext cx="5598543" cy="5346272"/>
          </a:xfrm>
        </p:spPr>
        <p:txBody>
          <a:bodyPr anchor="t">
            <a:normAutofit/>
          </a:bodyPr>
          <a:lstStyle/>
          <a:p>
            <a:pPr algn="l"/>
            <a:br>
              <a:rPr lang="sv-SE" sz="4100" dirty="0">
                <a:solidFill>
                  <a:srgbClr val="FFFFFF"/>
                </a:solidFill>
                <a:latin typeface="Pebble" panose="020F0703020203020204" pitchFamily="34" charset="0"/>
              </a:rPr>
            </a:br>
            <a:br>
              <a:rPr lang="sv-SE" sz="4100" dirty="0">
                <a:solidFill>
                  <a:srgbClr val="FFFFFF"/>
                </a:solidFill>
                <a:latin typeface="Pebble" panose="020F0703020203020204" pitchFamily="34" charset="0"/>
              </a:rPr>
            </a:b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STORT TACK!!</a:t>
            </a: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NU KÖR VI SÄSONGEN</a:t>
            </a:r>
            <a:br>
              <a:rPr lang="sv-SE" sz="4100" dirty="0">
                <a:solidFill>
                  <a:srgbClr val="FFFFFF"/>
                </a:solidFill>
                <a:latin typeface="Pebble" panose="020F0703020203020204" pitchFamily="34" charset="0"/>
              </a:rPr>
            </a:br>
            <a:r>
              <a:rPr lang="sv-SE" sz="4100" dirty="0">
                <a:solidFill>
                  <a:srgbClr val="FFFFFF"/>
                </a:solidFill>
                <a:latin typeface="Pebble" panose="020F0703020203020204" pitchFamily="34" charset="0"/>
              </a:rPr>
              <a:t>2022!!</a:t>
            </a:r>
          </a:p>
        </p:txBody>
      </p:sp>
      <p:pic>
        <p:nvPicPr>
          <p:cNvPr id="5" name="Picture 4" descr="A close up of a sign&#10;&#10;Description automatically generated">
            <a:extLst>
              <a:ext uri="{FF2B5EF4-FFF2-40B4-BE49-F238E27FC236}">
                <a16:creationId xmlns:a16="http://schemas.microsoft.com/office/drawing/2014/main" id="{8694FD9C-00C6-4DD5-8D73-513C0DF932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31987" y="1155252"/>
            <a:ext cx="3394136" cy="4126611"/>
          </a:xfrm>
          <a:prstGeom prst="rect">
            <a:avLst/>
          </a:prstGeom>
        </p:spPr>
      </p:pic>
      <p:sp>
        <p:nvSpPr>
          <p:cNvPr id="6" name="Date Placeholder 5">
            <a:extLst>
              <a:ext uri="{FF2B5EF4-FFF2-40B4-BE49-F238E27FC236}">
                <a16:creationId xmlns:a16="http://schemas.microsoft.com/office/drawing/2014/main" id="{79B3AEC9-4A3C-4769-881A-CA82E887B9AD}"/>
              </a:ext>
            </a:extLst>
          </p:cNvPr>
          <p:cNvSpPr>
            <a:spLocks noGrp="1"/>
          </p:cNvSpPr>
          <p:nvPr>
            <p:ph type="dt" sz="half" idx="10"/>
          </p:nvPr>
        </p:nvSpPr>
        <p:spPr/>
        <p:txBody>
          <a:bodyPr/>
          <a:lstStyle/>
          <a:p>
            <a:r>
              <a:rPr lang="en-US" dirty="0"/>
              <a:t>2021-11-26</a:t>
            </a:r>
          </a:p>
        </p:txBody>
      </p:sp>
    </p:spTree>
    <p:extLst>
      <p:ext uri="{BB962C8B-B14F-4D97-AF65-F5344CB8AC3E}">
        <p14:creationId xmlns:p14="http://schemas.microsoft.com/office/powerpoint/2010/main" val="281284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Träningsschema</a:t>
            </a:r>
            <a:r>
              <a:rPr lang="en-US" dirty="0">
                <a:latin typeface="+mn-lt"/>
              </a:rPr>
              <a:t> </a:t>
            </a:r>
          </a:p>
        </p:txBody>
      </p:sp>
      <p:pic>
        <p:nvPicPr>
          <p:cNvPr id="7" name="Platshållare för innehåll 6" descr="En bild som visar bord&#10;&#10;Automatiskt genererad beskrivning">
            <a:extLst>
              <a:ext uri="{FF2B5EF4-FFF2-40B4-BE49-F238E27FC236}">
                <a16:creationId xmlns:a16="http://schemas.microsoft.com/office/drawing/2014/main" id="{4D749305-CE89-4D72-8F82-C34C80C340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725" y="1264143"/>
            <a:ext cx="8793905" cy="5274769"/>
          </a:xfrm>
        </p:spPr>
      </p:pic>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1885230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Kostnad</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a:bodyPr>
          <a:lstStyle/>
          <a:p>
            <a:r>
              <a:rPr lang="en-US" dirty="0" err="1"/>
              <a:t>Aktivitetsavgift</a:t>
            </a:r>
            <a:r>
              <a:rPr lang="en-US" dirty="0"/>
              <a:t> 9-9 </a:t>
            </a:r>
            <a:r>
              <a:rPr lang="en-US" dirty="0" err="1"/>
              <a:t>spel</a:t>
            </a:r>
            <a:r>
              <a:rPr lang="en-US" dirty="0"/>
              <a:t> 900kr </a:t>
            </a:r>
          </a:p>
          <a:p>
            <a:r>
              <a:rPr lang="en-US" dirty="0" err="1"/>
              <a:t>Medlemsavgift</a:t>
            </a:r>
            <a:r>
              <a:rPr lang="en-US" dirty="0"/>
              <a:t> 250 </a:t>
            </a:r>
            <a:r>
              <a:rPr lang="en-US" dirty="0" err="1"/>
              <a:t>kr</a:t>
            </a:r>
            <a:r>
              <a:rPr lang="en-US" dirty="0"/>
              <a:t> (</a:t>
            </a:r>
            <a:r>
              <a:rPr lang="en-US" dirty="0" err="1"/>
              <a:t>en</a:t>
            </a:r>
            <a:r>
              <a:rPr lang="en-US" dirty="0"/>
              <a:t> </a:t>
            </a:r>
            <a:r>
              <a:rPr lang="en-US" dirty="0" err="1"/>
              <a:t>avgift</a:t>
            </a:r>
            <a:r>
              <a:rPr lang="en-US" dirty="0"/>
              <a:t> per </a:t>
            </a:r>
            <a:r>
              <a:rPr lang="en-US" dirty="0" err="1"/>
              <a:t>år</a:t>
            </a:r>
            <a:r>
              <a:rPr lang="en-US" dirty="0"/>
              <a:t> </a:t>
            </a:r>
            <a:r>
              <a:rPr lang="en-US" dirty="0" err="1"/>
              <a:t>oavsett</a:t>
            </a:r>
            <a:r>
              <a:rPr lang="en-US" dirty="0"/>
              <a:t> </a:t>
            </a:r>
            <a:r>
              <a:rPr lang="en-US" dirty="0" err="1"/>
              <a:t>antal</a:t>
            </a:r>
            <a:r>
              <a:rPr lang="en-US" dirty="0"/>
              <a:t> sporter) </a:t>
            </a:r>
            <a:br>
              <a:rPr lang="en-US" dirty="0"/>
            </a:br>
            <a:endParaRPr lang="en-US" dirty="0"/>
          </a:p>
          <a:p>
            <a:pPr marL="0" indent="0">
              <a:buNone/>
            </a:pPr>
            <a:r>
              <a:rPr lang="en-US" dirty="0" err="1"/>
              <a:t>Fakturan</a:t>
            </a:r>
            <a:r>
              <a:rPr lang="en-US" dirty="0"/>
              <a:t> </a:t>
            </a:r>
            <a:r>
              <a:rPr lang="en-US" dirty="0" err="1"/>
              <a:t>mailas</a:t>
            </a:r>
            <a:r>
              <a:rPr lang="en-US" dirty="0"/>
              <a:t> </a:t>
            </a:r>
            <a:r>
              <a:rPr lang="en-US" dirty="0" err="1"/>
              <a:t>ut</a:t>
            </a:r>
            <a:r>
              <a:rPr lang="en-US" dirty="0"/>
              <a:t> i </a:t>
            </a:r>
            <a:r>
              <a:rPr lang="en-US" dirty="0" err="1"/>
              <a:t>slutet</a:t>
            </a:r>
            <a:r>
              <a:rPr lang="en-US" dirty="0"/>
              <a:t> av April.</a:t>
            </a: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670587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sv-SE" dirty="0">
                <a:latin typeface="+mn-lt"/>
              </a:rPr>
              <a:t>Laguppdrag </a:t>
            </a:r>
            <a:endParaRPr lang="en-US" dirty="0">
              <a:latin typeface="+mn-lt"/>
            </a:endParaRP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199" y="1836863"/>
            <a:ext cx="10926279" cy="3332050"/>
          </a:xfrm>
        </p:spPr>
        <p:txBody>
          <a:bodyPr numCol="2">
            <a:normAutofit fontScale="55000" lnSpcReduction="20000"/>
          </a:bodyPr>
          <a:lstStyle/>
          <a:p>
            <a:pPr marL="0" indent="0">
              <a:buNone/>
            </a:pPr>
            <a:r>
              <a:rPr lang="sv-SE" dirty="0"/>
              <a:t>• P14: Bollvärd hemmamatcher Herr (4st)</a:t>
            </a:r>
          </a:p>
          <a:p>
            <a:pPr marL="0" indent="0">
              <a:buNone/>
            </a:pPr>
            <a:r>
              <a:rPr lang="sv-SE" dirty="0"/>
              <a:t>• P13: Bollvärd hemmamatcher Herr (4st)</a:t>
            </a:r>
          </a:p>
          <a:p>
            <a:pPr marL="0" indent="0">
              <a:buNone/>
            </a:pPr>
            <a:r>
              <a:rPr lang="sv-SE" dirty="0"/>
              <a:t>• P12: Ungdomsavslutningen</a:t>
            </a:r>
          </a:p>
          <a:p>
            <a:pPr marL="0" indent="0">
              <a:buNone/>
            </a:pPr>
            <a:r>
              <a:rPr lang="sv-SE" dirty="0"/>
              <a:t>• P11: Städa Grönköpings marknad</a:t>
            </a:r>
          </a:p>
          <a:p>
            <a:pPr marL="0" indent="0">
              <a:buNone/>
            </a:pPr>
            <a:r>
              <a:rPr lang="sv-SE" dirty="0"/>
              <a:t>• P10: Städa Grönköpings marknad</a:t>
            </a:r>
          </a:p>
          <a:p>
            <a:pPr marL="0" indent="0">
              <a:buNone/>
            </a:pPr>
            <a:r>
              <a:rPr lang="sv-SE" dirty="0"/>
              <a:t>• P09: Domare fotbollens dag</a:t>
            </a:r>
          </a:p>
          <a:p>
            <a:pPr marL="0" indent="0">
              <a:buNone/>
            </a:pPr>
            <a:r>
              <a:rPr lang="sv-SE" dirty="0"/>
              <a:t>• P09: Utdelning av programblad (karta finns)</a:t>
            </a:r>
          </a:p>
          <a:p>
            <a:pPr marL="0" indent="0">
              <a:buNone/>
            </a:pPr>
            <a:r>
              <a:rPr lang="sv-SE" dirty="0"/>
              <a:t>• P08: Kioskbemanning- Herr</a:t>
            </a:r>
          </a:p>
          <a:p>
            <a:pPr marL="0" indent="0">
              <a:buNone/>
            </a:pPr>
            <a:endParaRPr lang="sv-SE" dirty="0"/>
          </a:p>
          <a:p>
            <a:pPr marL="0" indent="0">
              <a:buNone/>
            </a:pPr>
            <a:r>
              <a:rPr lang="sv-SE" dirty="0"/>
              <a:t>Kontaktperson för Slöjdmässan och Vätternrundan: Magnus Karlsson, </a:t>
            </a:r>
            <a:r>
              <a:rPr lang="sv-SE" dirty="0">
                <a:hlinkClick r:id="rId2"/>
              </a:rPr>
              <a:t>magnus.karlsson@ifkhjo.se</a:t>
            </a:r>
            <a:endParaRPr lang="sv-SE" dirty="0"/>
          </a:p>
          <a:p>
            <a:pPr marL="0" indent="0">
              <a:buNone/>
            </a:pPr>
            <a:endParaRPr lang="sv-SE" dirty="0"/>
          </a:p>
          <a:p>
            <a:pPr marL="0" indent="0">
              <a:buNone/>
            </a:pPr>
            <a:r>
              <a:rPr lang="sv-SE" dirty="0"/>
              <a:t>• F11: Bollvärd hemmamatcher Dam (4st)</a:t>
            </a:r>
          </a:p>
          <a:p>
            <a:pPr marL="0" indent="0">
              <a:buNone/>
            </a:pPr>
            <a:r>
              <a:rPr lang="sv-SE" dirty="0"/>
              <a:t>• F09/10: Kioskbemanning- Dam</a:t>
            </a:r>
          </a:p>
          <a:p>
            <a:pPr marL="0" indent="0">
              <a:buNone/>
            </a:pPr>
            <a:endParaRPr lang="sv-SE" dirty="0"/>
          </a:p>
          <a:p>
            <a:pPr marL="0" indent="0">
              <a:buNone/>
            </a:pPr>
            <a:r>
              <a:rPr lang="sv-SE" dirty="0"/>
              <a:t>• Dam: Vätternrundan</a:t>
            </a:r>
          </a:p>
          <a:p>
            <a:pPr marL="0" indent="0">
              <a:buNone/>
            </a:pPr>
            <a:r>
              <a:rPr lang="sv-SE" dirty="0"/>
              <a:t>• Herr: Vätternrundan</a:t>
            </a:r>
          </a:p>
          <a:p>
            <a:pPr marL="0" indent="0">
              <a:buNone/>
            </a:pPr>
            <a:endParaRPr lang="sv-SE" dirty="0"/>
          </a:p>
          <a:p>
            <a:pPr marL="0" indent="0">
              <a:buNone/>
            </a:pPr>
            <a:endParaRPr lang="sv-SE" dirty="0"/>
          </a:p>
          <a:p>
            <a:pPr marL="0" indent="0">
              <a:buNone/>
            </a:pPr>
            <a:endParaRPr lang="sv-SE" dirty="0"/>
          </a:p>
          <a:p>
            <a:pPr marL="0" indent="0">
              <a:buNone/>
            </a:pP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224284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mn-lt"/>
              </a:rPr>
              <a:t>Hjälp</a:t>
            </a:r>
            <a:r>
              <a:rPr lang="en-US" dirty="0">
                <a:latin typeface="+mn-lt"/>
              </a:rPr>
              <a:t> av er </a:t>
            </a:r>
            <a:r>
              <a:rPr lang="en-US" dirty="0" err="1">
                <a:latin typeface="+mn-lt"/>
              </a:rPr>
              <a:t>föräldrar</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rmAutofit/>
          </a:bodyPr>
          <a:lstStyle/>
          <a:p>
            <a:pPr>
              <a:buFontTx/>
              <a:buChar char="•"/>
            </a:pPr>
            <a:endParaRPr lang="en-US" sz="1200"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2250610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8090140" cy="1325563"/>
          </a:xfrm>
        </p:spPr>
        <p:txBody>
          <a:bodyPr/>
          <a:lstStyle/>
          <a:p>
            <a:r>
              <a:rPr lang="en-US" dirty="0" err="1">
                <a:latin typeface="+mn-lt"/>
              </a:rPr>
              <a:t>Föreningsuppdrag</a:t>
            </a:r>
            <a:r>
              <a:rPr lang="en-US" dirty="0">
                <a:latin typeface="+mn-lt"/>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633248" y="1940536"/>
            <a:ext cx="10515600" cy="3948610"/>
          </a:xfrm>
        </p:spPr>
        <p:txBody>
          <a:bodyPr>
            <a:normAutofit fontScale="25000" lnSpcReduction="20000"/>
          </a:bodyPr>
          <a:lstStyle/>
          <a:p>
            <a:pPr marL="0" indent="0">
              <a:lnSpc>
                <a:spcPct val="115000"/>
              </a:lnSpc>
              <a:spcAft>
                <a:spcPts val="1000"/>
              </a:spcAft>
              <a:buNone/>
            </a:pPr>
            <a:r>
              <a:rPr lang="sv-SE" sz="1800" dirty="0">
                <a:effectLst/>
                <a:latin typeface="Times New Roman" panose="02020603050405020304" pitchFamily="18" charset="0"/>
                <a:ea typeface="Calibri" panose="020F0502020204030204" pitchFamily="34" charset="0"/>
              </a:rPr>
              <a:t> </a:t>
            </a:r>
            <a:r>
              <a:rPr lang="sv-SE" sz="5600" dirty="0">
                <a:effectLst/>
                <a:ea typeface="Calibri" panose="020F0502020204030204" pitchFamily="34" charset="0"/>
              </a:rPr>
              <a:t>Helgen 8-10 juli-22 är det åter dags för Slöjdmässa i Hjo. </a:t>
            </a:r>
            <a:br>
              <a:rPr lang="sv-SE" sz="5600" dirty="0">
                <a:effectLst/>
                <a:ea typeface="Calibri" panose="020F0502020204030204" pitchFamily="34" charset="0"/>
              </a:rPr>
            </a:br>
            <a:r>
              <a:rPr lang="sv-SE" sz="5600" dirty="0">
                <a:effectLst/>
                <a:ea typeface="Calibri" panose="020F0502020204030204" pitchFamily="34" charset="0"/>
              </a:rPr>
              <a:t>IFK Hjo är parkeringsvärdar på Industriområdet under mässdagarna, detta är en viktig inkomstkälla för föreningen då vi får nästan 30.000:- </a:t>
            </a:r>
            <a:br>
              <a:rPr lang="sv-SE" sz="5600" dirty="0">
                <a:effectLst/>
                <a:ea typeface="Calibri" panose="020F0502020204030204" pitchFamily="34" charset="0"/>
              </a:rPr>
            </a:br>
            <a:r>
              <a:rPr lang="sv-SE" sz="5600" dirty="0">
                <a:effectLst/>
                <a:ea typeface="Calibri" panose="020F0502020204030204" pitchFamily="34" charset="0"/>
              </a:rPr>
              <a:t>för uppdraget. Uppdraget är ett föreningsuppdrag vilket innebär att </a:t>
            </a:r>
            <a:r>
              <a:rPr lang="sv-SE" sz="5600" b="1" dirty="0">
                <a:effectLst/>
                <a:ea typeface="Calibri" panose="020F0502020204030204" pitchFamily="34" charset="0"/>
              </a:rPr>
              <a:t>hela</a:t>
            </a:r>
            <a:r>
              <a:rPr lang="sv-SE" sz="5600" dirty="0">
                <a:effectLst/>
                <a:ea typeface="Calibri" panose="020F0502020204030204" pitchFamily="34" charset="0"/>
              </a:rPr>
              <a:t> föreningen måste hjälpa till att bemanna passen som parkeringsvärdar.</a:t>
            </a:r>
          </a:p>
          <a:p>
            <a:pPr marL="0" indent="0">
              <a:lnSpc>
                <a:spcPct val="115000"/>
              </a:lnSpc>
              <a:spcAft>
                <a:spcPts val="1000"/>
              </a:spcAft>
              <a:buNone/>
            </a:pPr>
            <a:r>
              <a:rPr lang="sv-SE" sz="5600" dirty="0">
                <a:effectLst/>
                <a:ea typeface="Calibri" panose="020F0502020204030204" pitchFamily="34" charset="0"/>
              </a:rPr>
              <a:t>Det behövs en kontaktperson från respektive lag, kan vara ledare, förälder eller annan vuxen kring laget. Kontaktpersonen kommer bli kontaktad av Magnus Karlsson. Uppdraget är att vara kontaktyta mot respektive lag kring uppdraget.</a:t>
            </a:r>
            <a:br>
              <a:rPr lang="sv-SE" sz="5600" dirty="0">
                <a:effectLst/>
                <a:ea typeface="Calibri" panose="020F0502020204030204" pitchFamily="34" charset="0"/>
              </a:rPr>
            </a:br>
            <a:r>
              <a:rPr lang="sv-SE" sz="5600" dirty="0">
                <a:effectLst/>
                <a:ea typeface="Calibri" panose="020F0502020204030204" pitchFamily="34" charset="0"/>
              </a:rPr>
              <a:t>Kort kan sägas att 10-15 vuxna personer behövs per dag för att vi ska klara uppdraget. Uppgiften är att visa besökare till parkeringsplatser som iordningställts på Industriområdet. Erfarenhetsmässigt är tiden på plats varje dag ca 09:00-13:00. Övrig information om uppdraget kommer lämnas via kontaktpersonerna under hand.</a:t>
            </a:r>
          </a:p>
          <a:p>
            <a:pPr marL="0" indent="0">
              <a:lnSpc>
                <a:spcPct val="115000"/>
              </a:lnSpc>
              <a:spcAft>
                <a:spcPts val="1000"/>
              </a:spcAft>
              <a:buNone/>
            </a:pPr>
            <a:r>
              <a:rPr lang="sv-SE" sz="5600" dirty="0">
                <a:effectLst/>
                <a:ea typeface="Calibri" panose="020F0502020204030204" pitchFamily="34" charset="0"/>
              </a:rPr>
              <a:t>Anmäl kontaktpersoner till mig via mail, så ser jag till att de får information att dela med sig ut i respektive lag under hand.</a:t>
            </a:r>
          </a:p>
          <a:p>
            <a:pPr marL="0" indent="0">
              <a:lnSpc>
                <a:spcPct val="115000"/>
              </a:lnSpc>
              <a:spcAft>
                <a:spcPts val="1000"/>
              </a:spcAft>
              <a:buNone/>
            </a:pPr>
            <a:r>
              <a:rPr lang="sv-SE" sz="5600" dirty="0">
                <a:effectLst/>
                <a:ea typeface="Calibri" panose="020F0502020204030204" pitchFamily="34" charset="0"/>
              </a:rPr>
              <a:t>Har ni frågor är det bara att ringa eller maila.  Magnus Karlsson, IFK Hjo Styrelse/ ansvarig för Slöjdmässan</a:t>
            </a:r>
          </a:p>
          <a:p>
            <a:pPr marL="0" indent="0">
              <a:lnSpc>
                <a:spcPct val="115000"/>
              </a:lnSpc>
              <a:spcAft>
                <a:spcPts val="1000"/>
              </a:spcAft>
              <a:buNone/>
            </a:pPr>
            <a:r>
              <a:rPr lang="sv-SE" sz="5600" u="sng" dirty="0">
                <a:solidFill>
                  <a:srgbClr val="0000FF"/>
                </a:solidFill>
                <a:effectLst/>
                <a:ea typeface="Calibri" panose="020F0502020204030204" pitchFamily="34" charset="0"/>
                <a:hlinkClick r:id="rId2"/>
              </a:rPr>
              <a:t>ka.magnus@telia.com</a:t>
            </a:r>
            <a:endParaRPr lang="sv-SE" sz="5600" dirty="0">
              <a:effectLst/>
              <a:ea typeface="Calibri" panose="020F0502020204030204" pitchFamily="34" charset="0"/>
            </a:endParaRPr>
          </a:p>
          <a:p>
            <a:pPr marL="0" indent="0">
              <a:lnSpc>
                <a:spcPct val="115000"/>
              </a:lnSpc>
              <a:spcAft>
                <a:spcPts val="1000"/>
              </a:spcAft>
              <a:buNone/>
            </a:pPr>
            <a:r>
              <a:rPr lang="sv-SE" sz="5600" dirty="0">
                <a:effectLst/>
                <a:ea typeface="Calibri" panose="020F0502020204030204" pitchFamily="34" charset="0"/>
              </a:rPr>
              <a:t>076-130 11 00</a:t>
            </a:r>
          </a:p>
          <a:p>
            <a:pPr>
              <a:buFontTx/>
              <a:buChar char="•"/>
            </a:pP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2762449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a:latin typeface="+mn-lt"/>
              </a:rPr>
              <a:t>IFK HJO KLÄDER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noAutofit/>
          </a:bodyPr>
          <a:lstStyle/>
          <a:p>
            <a:pPr marL="0" indent="0">
              <a:buNone/>
            </a:pPr>
            <a:r>
              <a:rPr lang="sv-SE" sz="2400" b="0" i="0" dirty="0">
                <a:solidFill>
                  <a:srgbClr val="000000"/>
                </a:solidFill>
                <a:effectLst/>
                <a:latin typeface="ProximaNova"/>
              </a:rPr>
              <a:t>Från och med 1 januari har IFK Hjo avtal med Emils cykel och sport. Vi kommer nu gå över till Craft och hela kollektionen finnas att prova i butiken. </a:t>
            </a:r>
          </a:p>
          <a:p>
            <a:pPr marL="0" indent="0">
              <a:buNone/>
            </a:pPr>
            <a:r>
              <a:rPr lang="sv-SE" sz="2400" b="0" i="0" dirty="0">
                <a:solidFill>
                  <a:srgbClr val="000000"/>
                </a:solidFill>
                <a:effectLst/>
                <a:latin typeface="ProximaNova"/>
              </a:rPr>
              <a:t>Hela produktkatalogen ser du </a:t>
            </a:r>
            <a:r>
              <a:rPr lang="sv-SE" sz="2400" b="0" i="0" u="sng" dirty="0">
                <a:solidFill>
                  <a:srgbClr val="040099"/>
                </a:solidFill>
                <a:effectLst/>
                <a:latin typeface="ProximaNova"/>
                <a:hlinkClick r:id="rId2"/>
              </a:rPr>
              <a:t>HÄR</a:t>
            </a:r>
            <a:r>
              <a:rPr lang="sv-SE" sz="2400" b="0" i="0" dirty="0">
                <a:solidFill>
                  <a:srgbClr val="000000"/>
                </a:solidFill>
                <a:effectLst/>
                <a:latin typeface="ProximaNova"/>
              </a:rPr>
              <a:t>.</a:t>
            </a:r>
            <a:br>
              <a:rPr lang="sv-SE" sz="2400" dirty="0"/>
            </a:br>
            <a:br>
              <a:rPr lang="sv-SE" sz="2400" dirty="0"/>
            </a:br>
            <a:endParaRPr lang="en-US" sz="2400"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159668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a:latin typeface="+mn-lt"/>
              </a:rPr>
              <a:t>BLÅ TRÅDEN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r>
              <a:rPr lang="en-US" dirty="0">
                <a:hlinkClick r:id="rId2"/>
              </a:rPr>
              <a:t>https://www.laget.se/IFKHjo/Page/385388</a:t>
            </a:r>
            <a:r>
              <a:rPr lang="en-US" dirty="0"/>
              <a:t> </a:t>
            </a:r>
          </a:p>
          <a:p>
            <a:endParaRPr lang="en-US" dirty="0"/>
          </a:p>
          <a:p>
            <a:pPr marL="0" indent="0">
              <a:buNone/>
            </a:pPr>
            <a:endParaRPr lang="en-US" dirty="0"/>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735706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D2E3-0685-4254-A4FC-0ADDBAE94536}"/>
              </a:ext>
            </a:extLst>
          </p:cNvPr>
          <p:cNvSpPr>
            <a:spLocks noGrp="1"/>
          </p:cNvSpPr>
          <p:nvPr>
            <p:ph type="title"/>
          </p:nvPr>
        </p:nvSpPr>
        <p:spPr>
          <a:xfrm>
            <a:off x="838200" y="365125"/>
            <a:ext cx="7095517" cy="1325563"/>
          </a:xfrm>
        </p:spPr>
        <p:txBody>
          <a:bodyPr/>
          <a:lstStyle/>
          <a:p>
            <a:r>
              <a:rPr lang="en-US" dirty="0" err="1">
                <a:latin typeface="Pebble" panose="020F0703020203020204" pitchFamily="34" charset="0"/>
              </a:rPr>
              <a:t>Övriga</a:t>
            </a:r>
            <a:r>
              <a:rPr lang="en-US" dirty="0">
                <a:latin typeface="Pebble" panose="020F0703020203020204" pitchFamily="34" charset="0"/>
              </a:rPr>
              <a:t> </a:t>
            </a:r>
            <a:r>
              <a:rPr lang="en-US" dirty="0" err="1">
                <a:latin typeface="Pebble" panose="020F0703020203020204" pitchFamily="34" charset="0"/>
              </a:rPr>
              <a:t>frågor</a:t>
            </a:r>
            <a:r>
              <a:rPr lang="en-US" dirty="0">
                <a:latin typeface="Pebble" panose="020F0703020203020204" pitchFamily="34" charset="0"/>
              </a:rPr>
              <a:t>? </a:t>
            </a:r>
          </a:p>
        </p:txBody>
      </p:sp>
      <p:sp>
        <p:nvSpPr>
          <p:cNvPr id="3" name="Content Placeholder 2">
            <a:extLst>
              <a:ext uri="{FF2B5EF4-FFF2-40B4-BE49-F238E27FC236}">
                <a16:creationId xmlns:a16="http://schemas.microsoft.com/office/drawing/2014/main" id="{29B765A0-3BA6-4B0F-932C-EEA65D04CD59}"/>
              </a:ext>
            </a:extLst>
          </p:cNvPr>
          <p:cNvSpPr>
            <a:spLocks noGrp="1"/>
          </p:cNvSpPr>
          <p:nvPr>
            <p:ph idx="1"/>
          </p:nvPr>
        </p:nvSpPr>
        <p:spPr>
          <a:xfrm>
            <a:off x="838200" y="1836863"/>
            <a:ext cx="10515600" cy="3948610"/>
          </a:xfrm>
        </p:spPr>
        <p:txBody>
          <a:bodyPr/>
          <a:lstStyle/>
          <a:p>
            <a:endParaRPr lang="en-US" dirty="0">
              <a:latin typeface="Pebble" panose="020F0703020203020204" pitchFamily="34" charset="0"/>
            </a:endParaRPr>
          </a:p>
        </p:txBody>
      </p:sp>
      <p:pic>
        <p:nvPicPr>
          <p:cNvPr id="5" name="Content Placeholder 4" descr="A close up of a sign&#10;&#10;Description automatically generated">
            <a:extLst>
              <a:ext uri="{FF2B5EF4-FFF2-40B4-BE49-F238E27FC236}">
                <a16:creationId xmlns:a16="http://schemas.microsoft.com/office/drawing/2014/main" id="{082FA4CA-D29F-419F-99F4-59F630CD2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3896" y="5889146"/>
            <a:ext cx="409904" cy="498952"/>
          </a:xfrm>
          <a:prstGeom prst="rect">
            <a:avLst/>
          </a:prstGeom>
        </p:spPr>
      </p:pic>
      <p:sp>
        <p:nvSpPr>
          <p:cNvPr id="6" name="Date Placeholder 5">
            <a:extLst>
              <a:ext uri="{FF2B5EF4-FFF2-40B4-BE49-F238E27FC236}">
                <a16:creationId xmlns:a16="http://schemas.microsoft.com/office/drawing/2014/main" id="{0D5F08E3-C6FD-4776-BFA4-E91EFBE68699}"/>
              </a:ext>
            </a:extLst>
          </p:cNvPr>
          <p:cNvSpPr>
            <a:spLocks noGrp="1"/>
          </p:cNvSpPr>
          <p:nvPr>
            <p:ph type="dt" sz="half" idx="10"/>
          </p:nvPr>
        </p:nvSpPr>
        <p:spPr/>
        <p:txBody>
          <a:bodyPr/>
          <a:lstStyle/>
          <a:p>
            <a:fld id="{8693015D-0E38-4253-BD01-889303787E0F}" type="datetime1">
              <a:rPr lang="sv-SE" smtClean="0"/>
              <a:t>2022-04-15</a:t>
            </a:fld>
            <a:endParaRPr lang="en-US"/>
          </a:p>
        </p:txBody>
      </p:sp>
    </p:spTree>
    <p:extLst>
      <p:ext uri="{BB962C8B-B14F-4D97-AF65-F5344CB8AC3E}">
        <p14:creationId xmlns:p14="http://schemas.microsoft.com/office/powerpoint/2010/main" val="3664516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13FC9910-7DD1-4360-826A-9C891E38274B}" vid="{B72A4A35-0ABA-4BE0-8BB6-3EA90CE067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C241CDCC815047A180FE2D62FA855E" ma:contentTypeVersion="2" ma:contentTypeDescription="Create a new document." ma:contentTypeScope="" ma:versionID="4e220e1c797ce428e36de4894265b2ae">
  <xsd:schema xmlns:xsd="http://www.w3.org/2001/XMLSchema" xmlns:xs="http://www.w3.org/2001/XMLSchema" xmlns:p="http://schemas.microsoft.com/office/2006/metadata/properties" xmlns:ns2="f68067e5-f6f6-4e83-a10f-8735b5a754c6" targetNamespace="http://schemas.microsoft.com/office/2006/metadata/properties" ma:root="true" ma:fieldsID="c5037dd6a176c8e54ae754406b02ee7b" ns2:_="">
    <xsd:import namespace="f68067e5-f6f6-4e83-a10f-8735b5a754c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8067e5-f6f6-4e83-a10f-8735b5a754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3EAC7B-2030-4C77-8B7C-52D7D6B2E0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8067e5-f6f6-4e83-a10f-8735b5a75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A224D6-D224-42DD-B9EE-A83193606698}">
  <ds:schemaRefs>
    <ds:schemaRef ds:uri="http://schemas.microsoft.com/sharepoint/v3/contenttype/forms"/>
  </ds:schemaRefs>
</ds:datastoreItem>
</file>

<file path=customXml/itemProps3.xml><?xml version="1.0" encoding="utf-8"?>
<ds:datastoreItem xmlns:ds="http://schemas.openxmlformats.org/officeDocument/2006/customXml" ds:itemID="{413E01A7-6081-4417-B342-B4333A20BB6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6426</TotalTime>
  <Words>419</Words>
  <Application>Microsoft Office PowerPoint</Application>
  <PresentationFormat>Bredbild</PresentationFormat>
  <Paragraphs>51</Paragraphs>
  <Slides>10</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Calibri</vt:lpstr>
      <vt:lpstr>Calibri Light</vt:lpstr>
      <vt:lpstr>Pebble</vt:lpstr>
      <vt:lpstr>ProximaNova</vt:lpstr>
      <vt:lpstr>Times New Roman</vt:lpstr>
      <vt:lpstr>Office Theme</vt:lpstr>
      <vt:lpstr>Föräldramöte P12 2022</vt:lpstr>
      <vt:lpstr>Träningsschema </vt:lpstr>
      <vt:lpstr>Kostnad</vt:lpstr>
      <vt:lpstr>Laguppdrag </vt:lpstr>
      <vt:lpstr>Hjälp av er föräldrar </vt:lpstr>
      <vt:lpstr>Föreningsuppdrag </vt:lpstr>
      <vt:lpstr>IFK HJO KLÄDER </vt:lpstr>
      <vt:lpstr>BLÅ TRÅDEN </vt:lpstr>
      <vt:lpstr>Övriga frågor? </vt:lpstr>
      <vt:lpstr>   STORT TACK!! NU KÖR VI SÄSONGEN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IFK Hjo Ungdomsektion</dc:title>
  <dc:creator>Hägg, Patrik</dc:creator>
  <cp:lastModifiedBy>Katarina Blad</cp:lastModifiedBy>
  <cp:revision>37</cp:revision>
  <dcterms:created xsi:type="dcterms:W3CDTF">2020-02-04T08:28:45Z</dcterms:created>
  <dcterms:modified xsi:type="dcterms:W3CDTF">2022-04-15T06:23:50Z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0x0101002BC241CDCC815047A180FE2D62FA855E</vt:lpwstr>
  </property>
</Properties>
</file>