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61" r:id="rId7"/>
    <p:sldId id="275" r:id="rId8"/>
    <p:sldId id="263" r:id="rId9"/>
    <p:sldId id="272" r:id="rId10"/>
    <p:sldId id="273" r:id="rId11"/>
    <p:sldId id="274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8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71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4" Type="http://schemas.microsoft.com/office/2016/11/relationships/changesInfo" Target="changesInfos/changesInfo1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Hägg" userId="9aa97b9238d19f3c" providerId="LiveId" clId="{0D1DA686-30B6-4FDE-8045-7AC4B584554F}"/>
    <pc:docChg chg="custSel addSld delSld modSld">
      <pc:chgData name="Patrik Hägg" userId="9aa97b9238d19f3c" providerId="LiveId" clId="{0D1DA686-30B6-4FDE-8045-7AC4B584554F}" dt="2020-02-04T17:08:22.752" v="10" actId="20577"/>
      <pc:docMkLst>
        <pc:docMk/>
      </pc:docMkLst>
      <pc:sldChg chg="modSp">
        <pc:chgData name="Patrik Hägg" userId="9aa97b9238d19f3c" providerId="LiveId" clId="{0D1DA686-30B6-4FDE-8045-7AC4B584554F}" dt="2020-02-04T09:46:08.339" v="0" actId="1076"/>
        <pc:sldMkLst>
          <pc:docMk/>
          <pc:sldMk cId="3696573723" sldId="256"/>
        </pc:sldMkLst>
        <pc:picChg chg="mod">
          <ac:chgData name="Patrik Hägg" userId="9aa97b9238d19f3c" providerId="LiveId" clId="{0D1DA686-30B6-4FDE-8045-7AC4B584554F}" dt="2020-02-04T09:46:08.339" v="0" actId="1076"/>
          <ac:picMkLst>
            <pc:docMk/>
            <pc:sldMk cId="3696573723" sldId="256"/>
            <ac:picMk id="5" creationId="{8694FD9C-00C6-4DD5-8D73-513C0DF932D7}"/>
          </ac:picMkLst>
        </pc:picChg>
      </pc:sldChg>
      <pc:sldChg chg="delSp">
        <pc:chgData name="Patrik Hägg" userId="9aa97b9238d19f3c" providerId="LiveId" clId="{0D1DA686-30B6-4FDE-8045-7AC4B584554F}" dt="2020-02-04T09:46:41.652" v="3" actId="478"/>
        <pc:sldMkLst>
          <pc:docMk/>
          <pc:sldMk cId="2988849060" sldId="258"/>
        </pc:sldMkLst>
        <pc:cxnChg chg="del">
          <ac:chgData name="Patrik Hägg" userId="9aa97b9238d19f3c" providerId="LiveId" clId="{0D1DA686-30B6-4FDE-8045-7AC4B584554F}" dt="2020-02-04T09:46:41.652" v="3" actId="478"/>
          <ac:cxnSpMkLst>
            <pc:docMk/>
            <pc:sldMk cId="2988849060" sldId="258"/>
            <ac:cxnSpMk id="4" creationId="{3F0DBE46-42A2-45F3-B036-CB9EC063E4D6}"/>
          </ac:cxnSpMkLst>
        </pc:cxnChg>
      </pc:sldChg>
      <pc:sldChg chg="modSp add">
        <pc:chgData name="Patrik Hägg" userId="9aa97b9238d19f3c" providerId="LiveId" clId="{0D1DA686-30B6-4FDE-8045-7AC4B584554F}" dt="2020-02-04T17:08:22.752" v="10" actId="20577"/>
        <pc:sldMkLst>
          <pc:docMk/>
          <pc:sldMk cId="247579798" sldId="259"/>
        </pc:sldMkLst>
        <pc:spChg chg="mod">
          <ac:chgData name="Patrik Hägg" userId="9aa97b9238d19f3c" providerId="LiveId" clId="{0D1DA686-30B6-4FDE-8045-7AC4B584554F}" dt="2020-02-04T17:08:22.752" v="10" actId="20577"/>
          <ac:spMkLst>
            <pc:docMk/>
            <pc:sldMk cId="247579798" sldId="259"/>
            <ac:spMk id="2" creationId="{2F9BD2E3-0685-4254-A4FC-0ADDBAE94536}"/>
          </ac:spMkLst>
        </pc:spChg>
      </pc:sldChg>
      <pc:sldChg chg="add del">
        <pc:chgData name="Patrik Hägg" userId="9aa97b9238d19f3c" providerId="LiveId" clId="{0D1DA686-30B6-4FDE-8045-7AC4B584554F}" dt="2020-02-04T09:46:25.235" v="2" actId="2696"/>
        <pc:sldMkLst>
          <pc:docMk/>
          <pc:sldMk cId="1890881669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50A9D-F139-4F4C-BCAD-A808F0A3A626}" type="datetimeFigureOut">
              <a:rPr lang="en-US" smtClean="0"/>
              <a:t>22-03-19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2756E-2E1F-4F10-A982-3440C3E425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41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file:///C:\Program%20Files%20(x86)\Learningpoint\Telia%20Company%20Office%20Addins%20for%20Office\Learingpoint\PowerPoint\Content\ColorTool\Vertical.emf" TargetMode="External"/><Relationship Id="rId3" Type="http://schemas.openxmlformats.org/officeDocument/2006/relationships/image" Target="file:///C:\Program%20Files%20(x86)\Learningpoint\Telia%20Company%20Office%20Addins%20for%20Office\Learingpoint\PowerPoint\Content\ColorTool\Horizontal.emf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D1E319-0FC7-4CEF-B2FC-83B55A1E7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A16386-59F1-44E8-9F24-514FA3151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D93EFD-8B0A-493E-B35F-B9D28232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4D69-C7EA-41AA-BF8D-5866FB8C5074}" type="datetime1">
              <a:rPr lang="sv-SE" smtClean="0"/>
              <a:t>22-03-19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B709B8-0987-40DB-A9C9-5F0D8E4A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B85C58-50F1-4589-962E-70E27C03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xmlns="" id="{28E10F7C-5272-4989-B7F4-523E14A31E4C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xmlns="" id="{2282560C-0A80-4D48-9A97-9F829144D794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5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823EC2-2268-48E6-92F3-6C8C0B13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DB1095-9B9D-4C25-8E04-8383A9FA1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785F40-D5D1-438B-9246-7FB7D7720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A92A-1D87-45A9-99DC-78E9B4B68869}" type="datetime1">
              <a:rPr lang="sv-SE" smtClean="0"/>
              <a:t>22-03-19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700D49-0C5D-4423-83EA-B6B60132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6FF6BE-9630-4CB6-BA62-66D1E8E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xmlns="" id="{528BC8DE-9549-41FF-9ECD-430D28763D5D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xmlns="" id="{96C26AFD-4BB2-4741-BFE0-68164A9BE665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5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FC97206-3143-4BB7-ACD4-DA39CBF5E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AB6FE8-4DA8-4CD8-8E89-4B8E49E0C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B8CBF3-E77E-45C9-814C-DFE1BEB0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3C14-30F5-47A0-8C95-C5D5A6472DF5}" type="datetime1">
              <a:rPr lang="sv-SE" smtClean="0"/>
              <a:t>22-03-19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7E250C-3136-448B-BD6D-F50A042A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E62D26-648C-464D-B697-4D507660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xmlns="" id="{97062872-73F4-4075-B98F-8AF335DB4007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xmlns="" id="{681E9014-9E32-44A8-A8B8-CBD0C713A195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2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83A449-9E37-44E8-A21A-A57C8D3A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19414-18F8-41BA-8449-F1465C2FD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D9047A-DF31-4BB4-9C60-30634437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FDFC-587C-4C0C-9055-0928CB664F13}" type="datetime1">
              <a:rPr lang="sv-SE" smtClean="0"/>
              <a:t>22-03-19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EF5922-40FD-40FE-84C5-4DB5FA6C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EED9F9-CFC2-44DC-967E-52A66ACE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xmlns="" id="{543B1331-461B-48CC-99D0-50F7C32193BA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xmlns="" id="{146A3F8D-04DD-480A-AD85-482F2274D688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9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EB8D7F-1E53-4DFF-B1D8-C0EC5D97A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E63271-B287-4075-9060-518C042D3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01DDCA-8B32-44C0-8565-C2968798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CC67-813B-4B4E-B940-6D2EC02B3218}" type="datetime1">
              <a:rPr lang="sv-SE" smtClean="0"/>
              <a:t>22-03-19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3CB8FA-D96A-4334-94D8-06AB56CE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D30850-31B0-4821-8919-8851AD05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 descr="palettR">
            <a:extLst>
              <a:ext uri="{FF2B5EF4-FFF2-40B4-BE49-F238E27FC236}">
                <a16:creationId xmlns:a16="http://schemas.microsoft.com/office/drawing/2014/main" xmlns="" id="{BB55C1CE-B08A-4C35-AA04-E7967D38C6E1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0" name="Picture 9" descr="palettD">
            <a:extLst>
              <a:ext uri="{FF2B5EF4-FFF2-40B4-BE49-F238E27FC236}">
                <a16:creationId xmlns:a16="http://schemas.microsoft.com/office/drawing/2014/main" xmlns="" id="{0AE3DC21-71D6-4BC5-9C61-2071AC24293F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95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08E57C-06B4-4964-AF3B-1461ABB4A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A451EC-E751-4312-AB90-2EF07BEAA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720757-4FA1-4DD7-9A75-5E189CA2A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66A677-3CD1-4F11-B166-25A8A60B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425C-5FBF-40A5-AB80-A567D7942960}" type="datetime1">
              <a:rPr lang="sv-SE" smtClean="0"/>
              <a:t>22-03-19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1D7970-820C-4051-940D-A69285F9B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6F042F-6954-4869-80B5-29267558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 descr="palettR">
            <a:extLst>
              <a:ext uri="{FF2B5EF4-FFF2-40B4-BE49-F238E27FC236}">
                <a16:creationId xmlns:a16="http://schemas.microsoft.com/office/drawing/2014/main" xmlns="" id="{8CE92788-3BE3-482E-8F0D-0706131A2D14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1" name="Picture 10" descr="palettD">
            <a:extLst>
              <a:ext uri="{FF2B5EF4-FFF2-40B4-BE49-F238E27FC236}">
                <a16:creationId xmlns:a16="http://schemas.microsoft.com/office/drawing/2014/main" xmlns="" id="{46195629-1F5F-4CA0-BE91-E1B21D733270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7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02B3B0-37AE-4A2A-BC09-E6A193DA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F1F23AA-1B59-4052-B23A-1F6DE764A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4693CBB-BF74-4B21-8903-529C35AC1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5EE3C73-79BF-4AD3-AFCA-A8D99F229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1E77AE2-A43D-4B19-A24D-B0E2A81F0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9DD9CCC-C532-4D9A-AF1D-EB68C95CE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FEEBB-9EA5-4741-BE16-B09C0AE73E7B}" type="datetime1">
              <a:rPr lang="sv-SE" smtClean="0"/>
              <a:t>22-03-19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16AEA2B-0DDF-47F4-A4E3-C09610248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FA630BA-F4C5-432B-86D0-D513E3F67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11" name="Picture 10" descr="palettR">
            <a:extLst>
              <a:ext uri="{FF2B5EF4-FFF2-40B4-BE49-F238E27FC236}">
                <a16:creationId xmlns:a16="http://schemas.microsoft.com/office/drawing/2014/main" xmlns="" id="{96CBF16B-BD0B-4E9B-B3CD-382A745B4558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3" name="Picture 12" descr="palettD">
            <a:extLst>
              <a:ext uri="{FF2B5EF4-FFF2-40B4-BE49-F238E27FC236}">
                <a16:creationId xmlns:a16="http://schemas.microsoft.com/office/drawing/2014/main" xmlns="" id="{DAE1AE2B-A81F-4C8C-9701-A15527C8B33E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4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59EFC6-4F58-494E-9BF7-FD6817101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203BB96-54D3-4B83-990E-7F9A3B377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8A04-065D-4C53-A589-A44AE894E19D}" type="datetime1">
              <a:rPr lang="sv-SE" smtClean="0"/>
              <a:t>22-03-19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1116446-79C2-4545-A45B-9233A7CC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EFD37F6-EA11-400B-9176-6A705D1D1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 descr="palettR">
            <a:extLst>
              <a:ext uri="{FF2B5EF4-FFF2-40B4-BE49-F238E27FC236}">
                <a16:creationId xmlns:a16="http://schemas.microsoft.com/office/drawing/2014/main" xmlns="" id="{4B878D6A-7FE1-47A8-8515-3D5648BE1B6D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9" name="Picture 8" descr="palettD">
            <a:extLst>
              <a:ext uri="{FF2B5EF4-FFF2-40B4-BE49-F238E27FC236}">
                <a16:creationId xmlns:a16="http://schemas.microsoft.com/office/drawing/2014/main" xmlns="" id="{A4ED47AF-D880-43C4-96B4-95B2967DEF67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20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51C150-F1BE-4AEE-B70C-77EA0411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4F2F-C917-4F1D-B2B3-9EF13559FE41}" type="datetime1">
              <a:rPr lang="sv-SE" smtClean="0"/>
              <a:t>22-03-19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D09594C-74D9-45B8-B7A1-7C123C29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35B8CC-467D-4862-958E-742CFDF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6" name="Picture 5" descr="palettR">
            <a:extLst>
              <a:ext uri="{FF2B5EF4-FFF2-40B4-BE49-F238E27FC236}">
                <a16:creationId xmlns:a16="http://schemas.microsoft.com/office/drawing/2014/main" xmlns="" id="{BF2DC244-9B55-42CB-99D5-AE23344BC805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8" name="Picture 7" descr="palettD">
            <a:extLst>
              <a:ext uri="{FF2B5EF4-FFF2-40B4-BE49-F238E27FC236}">
                <a16:creationId xmlns:a16="http://schemas.microsoft.com/office/drawing/2014/main" xmlns="" id="{E53432E6-0D23-498B-B9B9-44A4A4C18A38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2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14B1BF-C80F-4465-B309-D5831B26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520427-20A7-467B-AF42-3A3430D7D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C3A78ED-C732-495E-AF3F-303897054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91F027-1A97-4358-8320-AA3CA2FC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F572-C127-466B-8E2F-FF2167F51EB2}" type="datetime1">
              <a:rPr lang="sv-SE" smtClean="0"/>
              <a:t>22-03-19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E3EF0B-E946-4617-B248-6DB9A111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5A9A8F-17A4-4FE6-9B57-7E2AE30A3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 descr="palettR">
            <a:extLst>
              <a:ext uri="{FF2B5EF4-FFF2-40B4-BE49-F238E27FC236}">
                <a16:creationId xmlns:a16="http://schemas.microsoft.com/office/drawing/2014/main" xmlns="" id="{85A3C7FA-4A96-4E60-A2E6-B1E28E69E146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1" name="Picture 10" descr="palettD">
            <a:extLst>
              <a:ext uri="{FF2B5EF4-FFF2-40B4-BE49-F238E27FC236}">
                <a16:creationId xmlns:a16="http://schemas.microsoft.com/office/drawing/2014/main" xmlns="" id="{AF229E83-0FFE-454F-ABFD-AA216B1CBBAB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7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42BA96-1880-4BB2-9820-5D360F03F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3C32E04-0AB6-4E42-B7BB-779504206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BBC4B53-ACF6-4990-951D-C54B320E2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9CE0E96-8241-43FD-A2AD-6F5CB85F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0772D-8899-4A3B-89DF-F21DD67A8453}" type="datetime1">
              <a:rPr lang="sv-SE" smtClean="0"/>
              <a:t>22-03-19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012F88-1AE4-44DB-A1FF-D215621C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B44C55-B356-4836-92D6-C886D035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 descr="palettR">
            <a:extLst>
              <a:ext uri="{FF2B5EF4-FFF2-40B4-BE49-F238E27FC236}">
                <a16:creationId xmlns:a16="http://schemas.microsoft.com/office/drawing/2014/main" xmlns="" id="{FF72AF3F-5DB0-46DC-AA3A-89C473666777}"/>
              </a:ext>
            </a:extLst>
          </p:cNvPr>
          <p:cNvPicPr>
            <a:picLocks noChangeAspect="1"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12255500" y="0"/>
            <a:ext cx="1158538" cy="6858000"/>
          </a:xfrm>
          <a:prstGeom prst="rect">
            <a:avLst/>
          </a:prstGeom>
        </p:spPr>
      </p:pic>
      <p:pic>
        <p:nvPicPr>
          <p:cNvPr id="11" name="Picture 10" descr="palettD">
            <a:extLst>
              <a:ext uri="{FF2B5EF4-FFF2-40B4-BE49-F238E27FC236}">
                <a16:creationId xmlns:a16="http://schemas.microsoft.com/office/drawing/2014/main" xmlns="" id="{0665C25E-BF99-4CD6-BDB3-C6D13406748E}"/>
              </a:ext>
            </a:extLst>
          </p:cNvPr>
          <p:cNvPicPr>
            <a:picLocks noChangeAspect="1"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2673882" y="6921500"/>
            <a:ext cx="6844236" cy="115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1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F31C4BB-6A9C-453A-BE2E-9D0E7F0E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736C87-01FE-489A-85AF-69B271B68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382931-00ED-4BB3-9AEC-A6346FE2D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28199-E825-4A20-8909-74AD2DFA528C}" type="datetime1">
              <a:rPr lang="sv-SE" smtClean="0"/>
              <a:t>22-03-19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0398D4-030E-4691-AA95-5C60594F2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7A2BD7-B734-48B7-B7A3-1B3C4D20C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F1A2C-89EA-4D96-9D7A-BCF895403FE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1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laget.se/ifkhjoungdomssektion/Document" TargetMode="Externa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IFKHjo/Document/Download/-1/8214623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laget.se/IFKHjo/Page/38538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66012E2-2E5E-4208-B59C-DA4FC44DC7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8635" y="0"/>
            <a:ext cx="12220634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05F94A0D-DB2E-4487-BA31-9105C14D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6" y="0"/>
            <a:ext cx="12220636" cy="6858000"/>
          </a:xfrm>
          <a:prstGeom prst="rect">
            <a:avLst/>
          </a:prstGeom>
          <a:ln>
            <a:solidFill>
              <a:srgbClr val="061C9D"/>
            </a:solidFill>
          </a:ln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xmlns="" id="{ADE903BA-F1DF-45CA-AFE2-6BAAF6198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98" y="3121701"/>
            <a:ext cx="4103120" cy="2160162"/>
          </a:xfrm>
        </p:spPr>
        <p:txBody>
          <a:bodyPr anchor="t">
            <a:normAutofit/>
          </a:bodyPr>
          <a:lstStyle/>
          <a:p>
            <a:pPr algn="l"/>
            <a:r>
              <a:rPr lang="sv-SE" sz="4100" dirty="0" smtClean="0">
                <a:solidFill>
                  <a:srgbClr val="FFFFFF"/>
                </a:solidFill>
                <a:latin typeface="Pebble" panose="020F0703020203020204" pitchFamily="34" charset="0"/>
              </a:rPr>
              <a:t>Fotbollsskolan</a:t>
            </a:r>
            <a:r>
              <a:rPr lang="sv-SE" sz="4100" dirty="0" smtClean="0">
                <a:solidFill>
                  <a:srgbClr val="FFFFFF"/>
                </a:solidFill>
                <a:latin typeface="Pebble" panose="020F0703020203020204" pitchFamily="34" charset="0"/>
              </a:rPr>
              <a:t/>
            </a:r>
            <a:br>
              <a:rPr lang="sv-SE" sz="4100" dirty="0" smtClean="0">
                <a:solidFill>
                  <a:srgbClr val="FFFFFF"/>
                </a:solidFill>
                <a:latin typeface="Pebble" panose="020F0703020203020204" pitchFamily="34" charset="0"/>
              </a:rPr>
            </a:br>
            <a:r>
              <a:rPr lang="sv-SE" sz="4100" dirty="0" smtClean="0">
                <a:solidFill>
                  <a:srgbClr val="FFFFFF"/>
                </a:solidFill>
                <a:latin typeface="Pebble" panose="020F0703020203020204" pitchFamily="34" charset="0"/>
              </a:rPr>
              <a:t>Boll &amp; Skoj</a:t>
            </a:r>
            <a:endParaRPr lang="sv-SE" sz="4100" dirty="0">
              <a:solidFill>
                <a:srgbClr val="FFFFFF"/>
              </a:solidFill>
              <a:latin typeface="Pebble" panose="020F0703020203020204" pitchFamily="34" charset="0"/>
            </a:endParaRP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xmlns="" id="{52F88C5D-FDDA-4243-8062-02A2CA4A2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057" y="2032347"/>
            <a:ext cx="3658053" cy="955111"/>
          </a:xfrm>
        </p:spPr>
        <p:txBody>
          <a:bodyPr anchor="b">
            <a:normAutofit/>
          </a:bodyPr>
          <a:lstStyle/>
          <a:p>
            <a:pPr algn="l"/>
            <a:r>
              <a:rPr lang="sv-SE" sz="1800" dirty="0" smtClean="0">
                <a:solidFill>
                  <a:srgbClr val="FFFFFF"/>
                </a:solidFill>
              </a:rPr>
              <a:t>2022-03-14</a:t>
            </a:r>
            <a:endParaRPr lang="sv-SE" sz="1800" dirty="0">
              <a:solidFill>
                <a:srgbClr val="FFFFFF"/>
              </a:solidFill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8694FD9C-00C6-4DD5-8D73-513C0DF93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987" y="1155252"/>
            <a:ext cx="3394136" cy="412661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9B3AEC9-4A3C-4769-881A-CA82E887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2021-11-26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ebble" panose="020F0703020203020204" pitchFamily="34" charset="0"/>
              </a:rPr>
              <a:t>Åldersindelning</a:t>
            </a:r>
            <a:endParaRPr lang="en-US" dirty="0">
              <a:latin typeface="Pebble" panose="020F0703020203020204" pitchFamily="34" charset="0"/>
            </a:endParaRPr>
          </a:p>
        </p:txBody>
      </p:sp>
      <p:sp>
        <p:nvSpPr>
          <p:cNvPr id="7" name="Platshållare för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Fotbollskolan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765A0-3BA6-4B0F-932C-EEA65D04CD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Pebble" panose="020F0703020203020204" pitchFamily="34" charset="0"/>
              </a:rPr>
              <a:t>P15 </a:t>
            </a:r>
          </a:p>
          <a:p>
            <a:r>
              <a:rPr lang="en-US" dirty="0" smtClean="0">
                <a:latin typeface="Pebble" panose="020F0703020203020204" pitchFamily="34" charset="0"/>
              </a:rPr>
              <a:t>P16 </a:t>
            </a:r>
          </a:p>
          <a:p>
            <a:r>
              <a:rPr lang="en-US" dirty="0" smtClean="0">
                <a:latin typeface="Pebble" panose="020F0703020203020204" pitchFamily="34" charset="0"/>
              </a:rPr>
              <a:t>F14-16 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Boll &amp; Skoj </a:t>
            </a:r>
            <a:endParaRPr lang="sv-SE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Födda 2017-2018 </a:t>
            </a:r>
          </a:p>
          <a:p>
            <a:r>
              <a:rPr lang="sv-SE" dirty="0" smtClean="0"/>
              <a:t>Tjejer och Killar tillsammans </a:t>
            </a:r>
          </a:p>
          <a:p>
            <a:r>
              <a:rPr lang="sv-SE" dirty="0" smtClean="0"/>
              <a:t>En vuxen till varje spelare. </a:t>
            </a:r>
            <a:endParaRPr lang="sv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22-03-19</a:t>
            </a:fld>
            <a:endParaRPr lang="en-US"/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4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Pebble" panose="020F0703020203020204" pitchFamily="34" charset="0"/>
              </a:rPr>
              <a:t>Tid </a:t>
            </a:r>
            <a:endParaRPr lang="en-US" dirty="0">
              <a:latin typeface="Pebble" panose="020F07030202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 smtClean="0">
                <a:latin typeface="Pebble" panose="020F0703020203020204" pitchFamily="34" charset="0"/>
              </a:rPr>
              <a:t>Start 14 </a:t>
            </a:r>
            <a:r>
              <a:rPr lang="en-US" dirty="0" err="1" smtClean="0">
                <a:latin typeface="Pebble" panose="020F0703020203020204" pitchFamily="34" charset="0"/>
              </a:rPr>
              <a:t>maj</a:t>
            </a:r>
            <a:r>
              <a:rPr lang="en-US" dirty="0" smtClean="0">
                <a:latin typeface="Pebble" panose="020F0703020203020204" pitchFamily="34" charset="0"/>
              </a:rPr>
              <a:t> kl </a:t>
            </a:r>
            <a:r>
              <a:rPr lang="en-US" dirty="0" smtClean="0">
                <a:latin typeface="Pebble" panose="020F0703020203020204" pitchFamily="34" charset="0"/>
              </a:rPr>
              <a:t>10.00- </a:t>
            </a:r>
            <a:r>
              <a:rPr lang="en-US" dirty="0" err="1" smtClean="0">
                <a:latin typeface="Pebble" panose="020F0703020203020204" pitchFamily="34" charset="0"/>
              </a:rPr>
              <a:t>alla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r>
              <a:rPr lang="en-US" dirty="0" err="1" smtClean="0">
                <a:latin typeface="Pebble" panose="020F0703020203020204" pitchFamily="34" charset="0"/>
              </a:rPr>
              <a:t>på</a:t>
            </a:r>
            <a:r>
              <a:rPr lang="en-US" dirty="0" smtClean="0">
                <a:latin typeface="Pebble" panose="020F0703020203020204" pitchFamily="34" charset="0"/>
              </a:rPr>
              <a:t> A-</a:t>
            </a:r>
            <a:r>
              <a:rPr lang="en-US" dirty="0" err="1" smtClean="0">
                <a:latin typeface="Pebble" panose="020F0703020203020204" pitchFamily="34" charset="0"/>
              </a:rPr>
              <a:t>planen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endParaRPr lang="en-US" dirty="0" smtClean="0">
              <a:latin typeface="Pebble" panose="020F0703020203020204" pitchFamily="34" charset="0"/>
            </a:endParaRPr>
          </a:p>
          <a:p>
            <a:r>
              <a:rPr lang="en-US" dirty="0" err="1" smtClean="0">
                <a:latin typeface="Pebble" panose="020F0703020203020204" pitchFamily="34" charset="0"/>
              </a:rPr>
              <a:t>Inskrivning</a:t>
            </a:r>
            <a:r>
              <a:rPr lang="en-US" dirty="0" smtClean="0">
                <a:latin typeface="Pebble" panose="020F0703020203020204" pitchFamily="34" charset="0"/>
              </a:rPr>
              <a:t> 13 </a:t>
            </a:r>
            <a:r>
              <a:rPr lang="en-US" dirty="0" err="1" smtClean="0">
                <a:latin typeface="Pebble" panose="020F0703020203020204" pitchFamily="34" charset="0"/>
              </a:rPr>
              <a:t>maj</a:t>
            </a:r>
            <a:r>
              <a:rPr lang="en-US" dirty="0" smtClean="0">
                <a:latin typeface="Pebble" panose="020F0703020203020204" pitchFamily="34" charset="0"/>
              </a:rPr>
              <a:t> 16-</a:t>
            </a:r>
            <a:r>
              <a:rPr lang="en-US" dirty="0" smtClean="0">
                <a:latin typeface="Pebble" panose="020F0703020203020204" pitchFamily="34" charset="0"/>
              </a:rPr>
              <a:t>18 vid </a:t>
            </a:r>
            <a:r>
              <a:rPr lang="en-US" dirty="0" err="1" smtClean="0">
                <a:latin typeface="Pebble" panose="020F0703020203020204" pitchFamily="34" charset="0"/>
              </a:rPr>
              <a:t>klubbstugan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endParaRPr lang="en-US" dirty="0" smtClean="0">
              <a:latin typeface="Pebble" panose="020F0703020203020204" pitchFamily="34" charset="0"/>
            </a:endParaRPr>
          </a:p>
          <a:p>
            <a:endParaRPr lang="en-US" dirty="0" smtClean="0">
              <a:latin typeface="Pebble" panose="020F0703020203020204" pitchFamily="34" charset="0"/>
            </a:endParaRP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22-03-19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5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Pebble" panose="020F0703020203020204" pitchFamily="34" charset="0"/>
              </a:rPr>
              <a:t>Plan</a:t>
            </a:r>
            <a:r>
              <a:rPr lang="sv-SE" dirty="0" smtClean="0">
                <a:latin typeface="Pebble" panose="020F0703020203020204" pitchFamily="34" charset="0"/>
              </a:rPr>
              <a:t> </a:t>
            </a:r>
            <a:endParaRPr lang="en-US" dirty="0">
              <a:latin typeface="Pebble" panose="020F0703020203020204" pitchFamily="34" charset="0"/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rcRect l="-38553" r="-38553"/>
          <a:stretch>
            <a:fillRect/>
          </a:stretch>
        </p:blipFill>
        <p:spPr>
          <a:xfrm rot="21375239">
            <a:off x="100113" y="1280957"/>
            <a:ext cx="12429594" cy="4666726"/>
          </a:xfrm>
        </p:spPr>
      </p:pic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22-03-20</a:t>
            </a:fld>
            <a:endParaRPr lang="en-US"/>
          </a:p>
        </p:txBody>
      </p:sp>
      <p:cxnSp>
        <p:nvCxnSpPr>
          <p:cNvPr id="8" name="Rak 7"/>
          <p:cNvCxnSpPr/>
          <p:nvPr/>
        </p:nvCxnSpPr>
        <p:spPr>
          <a:xfrm flipH="1">
            <a:off x="6273739" y="2344801"/>
            <a:ext cx="86833" cy="2485923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>
            <a:off x="4309124" y="3495490"/>
            <a:ext cx="3983498" cy="141123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ruta 18"/>
          <p:cNvSpPr txBox="1"/>
          <p:nvPr/>
        </p:nvSpPr>
        <p:spPr>
          <a:xfrm>
            <a:off x="5014648" y="3983991"/>
            <a:ext cx="110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P15</a:t>
            </a:r>
            <a:endParaRPr lang="sv-SE" dirty="0"/>
          </a:p>
        </p:txBody>
      </p:sp>
      <p:sp>
        <p:nvSpPr>
          <p:cNvPr id="20" name="textruta 19"/>
          <p:cNvSpPr txBox="1"/>
          <p:nvPr/>
        </p:nvSpPr>
        <p:spPr>
          <a:xfrm>
            <a:off x="5112336" y="2713890"/>
            <a:ext cx="976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P16</a:t>
            </a:r>
            <a:endParaRPr lang="sv-SE" dirty="0"/>
          </a:p>
        </p:txBody>
      </p:sp>
      <p:sp>
        <p:nvSpPr>
          <p:cNvPr id="21" name="textruta 20"/>
          <p:cNvSpPr txBox="1"/>
          <p:nvPr/>
        </p:nvSpPr>
        <p:spPr>
          <a:xfrm>
            <a:off x="6903282" y="2811590"/>
            <a:ext cx="1139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F14-16</a:t>
            </a:r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6783886" y="4114257"/>
            <a:ext cx="1183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Boll &amp; skoj </a:t>
            </a:r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>
            <a:off x="5839569" y="1628334"/>
            <a:ext cx="1183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FFFF"/>
                </a:solidFill>
              </a:rPr>
              <a:t>Läktaren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7131221" y="1628334"/>
            <a:ext cx="79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FFFF"/>
                </a:solidFill>
              </a:rPr>
              <a:t>Kiosk</a:t>
            </a:r>
            <a:endParaRPr lang="sv-SE" dirty="0">
              <a:solidFill>
                <a:srgbClr val="FFFFFF"/>
              </a:solidFill>
            </a:endParaRPr>
          </a:p>
        </p:txBody>
      </p:sp>
      <p:sp>
        <p:nvSpPr>
          <p:cNvPr id="25" name="textruta 24"/>
          <p:cNvSpPr txBox="1"/>
          <p:nvPr/>
        </p:nvSpPr>
        <p:spPr>
          <a:xfrm>
            <a:off x="8542269" y="3452068"/>
            <a:ext cx="461665" cy="901254"/>
          </a:xfrm>
          <a:prstGeom prst="rect">
            <a:avLst/>
          </a:prstGeom>
          <a:ln>
            <a:prstDash val="lgDash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r>
              <a:rPr lang="sv-SE" dirty="0" smtClean="0"/>
              <a:t>Sarg 3-3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787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sv-SE" dirty="0" smtClean="0">
                <a:latin typeface="Pebble" panose="020F0703020203020204" pitchFamily="34" charset="0"/>
              </a:rPr>
              <a:t>Kostnad</a:t>
            </a:r>
            <a:endParaRPr lang="en-US" dirty="0">
              <a:latin typeface="Pebble" panose="020F07030202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 smtClean="0">
                <a:latin typeface="Pebble" panose="020F0703020203020204" pitchFamily="34" charset="0"/>
              </a:rPr>
              <a:t>350 </a:t>
            </a:r>
            <a:r>
              <a:rPr lang="en-US" dirty="0" err="1" smtClean="0">
                <a:latin typeface="Pebble" panose="020F0703020203020204" pitchFamily="34" charset="0"/>
              </a:rPr>
              <a:t>kr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</a:p>
          <a:p>
            <a:r>
              <a:rPr lang="en-US" dirty="0" smtClean="0">
                <a:latin typeface="Pebble" panose="020F0703020203020204" pitchFamily="34" charset="0"/>
              </a:rPr>
              <a:t>T-shirt, boll, </a:t>
            </a:r>
            <a:r>
              <a:rPr lang="en-US" dirty="0" err="1" smtClean="0">
                <a:latin typeface="Pebble" panose="020F0703020203020204" pitchFamily="34" charset="0"/>
              </a:rPr>
              <a:t>flaska</a:t>
            </a:r>
            <a:r>
              <a:rPr lang="en-US" dirty="0" smtClean="0">
                <a:latin typeface="Pebble" panose="020F0703020203020204" pitchFamily="34" charset="0"/>
              </a:rPr>
              <a:t>, </a:t>
            </a:r>
            <a:r>
              <a:rPr lang="en-US" dirty="0" err="1" smtClean="0">
                <a:latin typeface="Pebble" panose="020F0703020203020204" pitchFamily="34" charset="0"/>
              </a:rPr>
              <a:t>medlemskap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22-03-19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3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 smtClean="0">
                <a:latin typeface="Pebble" panose="020F0703020203020204" pitchFamily="34" charset="0"/>
              </a:rPr>
              <a:t>Material- tips </a:t>
            </a:r>
            <a:r>
              <a:rPr lang="en-US" dirty="0" err="1" smtClean="0">
                <a:latin typeface="Pebble" panose="020F0703020203020204" pitchFamily="34" charset="0"/>
              </a:rPr>
              <a:t>och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r>
              <a:rPr lang="en-US" dirty="0" err="1" smtClean="0">
                <a:latin typeface="Pebble" panose="020F0703020203020204" pitchFamily="34" charset="0"/>
              </a:rPr>
              <a:t>idéer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endParaRPr lang="en-US" dirty="0">
              <a:latin typeface="Pebble" panose="020F07030202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>
                <a:latin typeface="Pebble" panose="020F0703020203020204" pitchFamily="34" charset="0"/>
                <a:hlinkClick r:id="rId2"/>
              </a:rPr>
              <a:t>https://www.laget.se/ifkhjoungdomssektion/</a:t>
            </a:r>
            <a:r>
              <a:rPr lang="en-US" dirty="0" smtClean="0">
                <a:latin typeface="Pebble" panose="020F0703020203020204" pitchFamily="34" charset="0"/>
                <a:hlinkClick r:id="rId2"/>
              </a:rPr>
              <a:t>Document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Pebble" panose="020F0703020203020204" pitchFamily="34" charset="0"/>
              </a:rPr>
              <a:t>- Under Tips </a:t>
            </a:r>
            <a:r>
              <a:rPr lang="en-US" dirty="0" err="1" smtClean="0">
                <a:latin typeface="Pebble" panose="020F0703020203020204" pitchFamily="34" charset="0"/>
              </a:rPr>
              <a:t>och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r>
              <a:rPr lang="en-US" dirty="0" err="1" smtClean="0">
                <a:latin typeface="Pebble" panose="020F0703020203020204" pitchFamily="34" charset="0"/>
              </a:rPr>
              <a:t>övningar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endParaRPr lang="en-US" dirty="0" smtClean="0">
              <a:latin typeface="Pebble" panose="020F0703020203020204" pitchFamily="34" charset="0"/>
            </a:endParaRP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22-03-20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59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 smtClean="0">
                <a:latin typeface="Pebble" panose="020F0703020203020204" pitchFamily="34" charset="0"/>
              </a:rPr>
              <a:t>BLÅ TRÅDEN </a:t>
            </a:r>
            <a:endParaRPr lang="en-US" dirty="0">
              <a:latin typeface="Pebble" panose="020F07030202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r>
              <a:rPr lang="en-US" dirty="0">
                <a:latin typeface="Pebble" panose="020F0703020203020204" pitchFamily="34" charset="0"/>
                <a:hlinkClick r:id="rId2"/>
              </a:rPr>
              <a:t>https://www.laget.se/IFKHjo/Page/</a:t>
            </a:r>
            <a:r>
              <a:rPr lang="en-US" dirty="0" smtClean="0">
                <a:latin typeface="Pebble" panose="020F0703020203020204" pitchFamily="34" charset="0"/>
                <a:hlinkClick r:id="rId2"/>
              </a:rPr>
              <a:t>385388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</a:p>
          <a:p>
            <a:endParaRPr lang="en-US" dirty="0">
              <a:latin typeface="Pebble" panose="020F0703020203020204" pitchFamily="34" charset="0"/>
            </a:endParaRPr>
          </a:p>
          <a:p>
            <a:r>
              <a:rPr lang="en-US" dirty="0">
                <a:latin typeface="Pebble" panose="020F0703020203020204" pitchFamily="34" charset="0"/>
                <a:hlinkClick r:id="rId3"/>
              </a:rPr>
              <a:t>https://www.laget.se/IFKHjo/Document/Download/-1/</a:t>
            </a:r>
            <a:r>
              <a:rPr lang="en-US" dirty="0" smtClean="0">
                <a:latin typeface="Pebble" panose="020F0703020203020204" pitchFamily="34" charset="0"/>
                <a:hlinkClick r:id="rId3"/>
              </a:rPr>
              <a:t>8214623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Pebble" panose="020F0703020203020204" pitchFamily="34" charset="0"/>
              </a:rPr>
              <a:t>- </a:t>
            </a:r>
            <a:r>
              <a:rPr lang="en-US" dirty="0" err="1" smtClean="0">
                <a:latin typeface="Pebble" panose="020F0703020203020204" pitchFamily="34" charset="0"/>
              </a:rPr>
              <a:t>Denna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r>
              <a:rPr lang="en-US" dirty="0" err="1" smtClean="0">
                <a:latin typeface="Pebble" panose="020F0703020203020204" pitchFamily="34" charset="0"/>
              </a:rPr>
              <a:t>riktar</a:t>
            </a:r>
            <a:r>
              <a:rPr lang="en-US" dirty="0" smtClean="0">
                <a:latin typeface="Pebble" panose="020F0703020203020204" pitchFamily="34" charset="0"/>
              </a:rPr>
              <a:t> sig till dig </a:t>
            </a:r>
            <a:r>
              <a:rPr lang="en-US" dirty="0" err="1" smtClean="0">
                <a:latin typeface="Pebble" panose="020F0703020203020204" pitchFamily="34" charset="0"/>
              </a:rPr>
              <a:t>som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r>
              <a:rPr lang="en-US" dirty="0" err="1" smtClean="0">
                <a:latin typeface="Pebble" panose="020F0703020203020204" pitchFamily="34" charset="0"/>
              </a:rPr>
              <a:t>ledare</a:t>
            </a:r>
            <a:r>
              <a:rPr lang="en-US" dirty="0" smtClean="0">
                <a:latin typeface="Pebble" panose="020F0703020203020204" pitchFamily="34" charset="0"/>
              </a:rPr>
              <a:t>. </a:t>
            </a:r>
            <a:endParaRPr lang="en-US" dirty="0" smtClean="0">
              <a:latin typeface="Pebble" panose="020F0703020203020204" pitchFamily="34" charset="0"/>
            </a:endParaRP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22-03-20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06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9BD2E3-0685-4254-A4FC-0ADDBAE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95517" cy="1325563"/>
          </a:xfrm>
        </p:spPr>
        <p:txBody>
          <a:bodyPr/>
          <a:lstStyle/>
          <a:p>
            <a:r>
              <a:rPr lang="en-US" dirty="0" err="1" smtClean="0">
                <a:latin typeface="Pebble" panose="020F0703020203020204" pitchFamily="34" charset="0"/>
              </a:rPr>
              <a:t>Övriga</a:t>
            </a:r>
            <a:r>
              <a:rPr lang="en-US" dirty="0" smtClean="0">
                <a:latin typeface="Pebble" panose="020F0703020203020204" pitchFamily="34" charset="0"/>
              </a:rPr>
              <a:t> </a:t>
            </a:r>
            <a:r>
              <a:rPr lang="en-US" dirty="0" err="1" smtClean="0">
                <a:latin typeface="Pebble" panose="020F0703020203020204" pitchFamily="34" charset="0"/>
              </a:rPr>
              <a:t>frågor</a:t>
            </a:r>
            <a:r>
              <a:rPr lang="en-US" dirty="0" smtClean="0">
                <a:latin typeface="Pebble" panose="020F0703020203020204" pitchFamily="34" charset="0"/>
              </a:rPr>
              <a:t>? </a:t>
            </a:r>
            <a:endParaRPr lang="en-US" dirty="0">
              <a:latin typeface="Pebble" panose="020F07030202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765A0-3BA6-4B0F-932C-EEA65D04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863"/>
            <a:ext cx="10515600" cy="3948610"/>
          </a:xfrm>
        </p:spPr>
        <p:txBody>
          <a:bodyPr/>
          <a:lstStyle/>
          <a:p>
            <a:endParaRPr lang="en-US" dirty="0" smtClean="0">
              <a:latin typeface="Pebble" panose="020F0703020203020204" pitchFamily="34" charset="0"/>
            </a:endParaRP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082FA4CA-D29F-419F-99F4-59F630CD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896" y="5889146"/>
            <a:ext cx="409904" cy="498952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0D5F08E3-C6FD-4776-BFA4-E91EFBE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015D-0E38-4253-BD01-889303787E0F}" type="datetime1">
              <a:rPr lang="sv-SE" smtClean="0"/>
              <a:t>22-03-19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16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66012E2-2E5E-4208-B59C-DA4FC44DC7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8635" y="0"/>
            <a:ext cx="12220634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05F94A0D-DB2E-4487-BA31-9105C14D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36" y="0"/>
            <a:ext cx="12220636" cy="6858000"/>
          </a:xfrm>
          <a:prstGeom prst="rect">
            <a:avLst/>
          </a:prstGeom>
          <a:ln>
            <a:solidFill>
              <a:srgbClr val="061C9D"/>
            </a:solidFill>
          </a:ln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xmlns="" id="{ADE903BA-F1DF-45CA-AFE2-6BAAF6198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18" y="1868334"/>
            <a:ext cx="4704678" cy="4431917"/>
          </a:xfrm>
        </p:spPr>
        <p:txBody>
          <a:bodyPr anchor="t">
            <a:normAutofit/>
          </a:bodyPr>
          <a:lstStyle/>
          <a:p>
            <a:pPr algn="l"/>
            <a:r>
              <a:rPr lang="sv-SE" sz="4100" dirty="0" smtClean="0">
                <a:solidFill>
                  <a:srgbClr val="FFFFFF"/>
                </a:solidFill>
                <a:latin typeface="Pebble" panose="020F0703020203020204" pitchFamily="34" charset="0"/>
              </a:rPr>
              <a:t>STORT TACK OCH GRATTIS TILL ER SOM KOMMER VARA LEDARE 2022! </a:t>
            </a:r>
            <a:endParaRPr lang="sv-SE" sz="4100" dirty="0">
              <a:solidFill>
                <a:srgbClr val="FFFFFF"/>
              </a:solidFill>
              <a:latin typeface="Pebble" panose="020F0703020203020204" pitchFamily="34" charset="0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8694FD9C-00C6-4DD5-8D73-513C0DF93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987" y="1155252"/>
            <a:ext cx="3394136" cy="412661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9B3AEC9-4A3C-4769-881A-CA82E887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2021-11-26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45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6" id="{13FC9910-7DD1-4360-826A-9C891E38274B}" vid="{B72A4A35-0ABA-4BE0-8BB6-3EA90CE067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241CDCC815047A180FE2D62FA855E" ma:contentTypeVersion="2" ma:contentTypeDescription="Create a new document." ma:contentTypeScope="" ma:versionID="4e220e1c797ce428e36de4894265b2ae">
  <xsd:schema xmlns:xsd="http://www.w3.org/2001/XMLSchema" xmlns:xs="http://www.w3.org/2001/XMLSchema" xmlns:p="http://schemas.microsoft.com/office/2006/metadata/properties" xmlns:ns2="f68067e5-f6f6-4e83-a10f-8735b5a754c6" targetNamespace="http://schemas.microsoft.com/office/2006/metadata/properties" ma:root="true" ma:fieldsID="c5037dd6a176c8e54ae754406b02ee7b" ns2:_="">
    <xsd:import namespace="f68067e5-f6f6-4e83-a10f-8735b5a75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067e5-f6f6-4e83-a10f-8735b5a754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3EAC7B-2030-4C77-8B7C-52D7D6B2E0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067e5-f6f6-4e83-a10f-8735b5a75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A224D6-D224-42DD-B9EE-A831936066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3E01A7-6081-4417-B342-B4333A20BB6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3195</TotalTime>
  <Words>166</Words>
  <Application>Microsoft Macintosh PowerPoint</Application>
  <PresentationFormat>Anpassad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 Theme</vt:lpstr>
      <vt:lpstr>Fotbollsskolan Boll &amp; Skoj</vt:lpstr>
      <vt:lpstr>Åldersindelning</vt:lpstr>
      <vt:lpstr>Tid </vt:lpstr>
      <vt:lpstr>Plan </vt:lpstr>
      <vt:lpstr>Kostnad</vt:lpstr>
      <vt:lpstr>Material- tips och idéer </vt:lpstr>
      <vt:lpstr>BLÅ TRÅDEN </vt:lpstr>
      <vt:lpstr>Övriga frågor? </vt:lpstr>
      <vt:lpstr>STORT TACK OCH GRATTIS TILL ER SOM KOMMER VARA LEDARE 2022!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IFK Hjo Ungdomsektion</dc:title>
  <dc:creator>Hägg, Patrik</dc:creator>
  <cp:lastModifiedBy>Erica Svensson</cp:lastModifiedBy>
  <cp:revision>16</cp:revision>
  <dcterms:created xsi:type="dcterms:W3CDTF">2020-02-04T08:28:45Z</dcterms:created>
  <dcterms:modified xsi:type="dcterms:W3CDTF">2022-03-20T11:15:28Z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0x0101002BC241CDCC815047A180FE2D62FA855E</vt:lpwstr>
  </property>
</Properties>
</file>