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599" autoAdjust="0"/>
  </p:normalViewPr>
  <p:slideViewPr>
    <p:cSldViewPr snapToGrid="0" snapToObjects="1">
      <p:cViewPr varScale="1">
        <p:scale>
          <a:sx n="115" d="100"/>
          <a:sy n="115" d="100"/>
        </p:scale>
        <p:origin x="-1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AFE1-7473-DD48-B6E3-3B123D3E4791}" type="datetimeFigureOut">
              <a:rPr lang="sv-SE" smtClean="0"/>
              <a:t>2/28/20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3038-05B5-5C4F-9233-68D06F3472D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0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3BA120-B23F-B541-B50D-FD52536EF647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E3BA120-B23F-B541-B50D-FD52536EF647}" type="datetimeFigureOut">
              <a:rPr lang="sv-SE" smtClean="0"/>
              <a:t>2/28/20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9850B2-3C50-E044-B01D-9F1C443F7D59}" type="datetimeFigureOut">
              <a:rPr lang="sv-SE" smtClean="0"/>
              <a:t>2/28/20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31234C4-0450-6C45-840A-49013F5D34BF}" type="slidenum">
              <a:rPr lang="sv-SE" smtClean="0"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97339" y="3736585"/>
            <a:ext cx="5867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Vislanda/Grimslöv F04/05/06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7339" y="5247276"/>
            <a:ext cx="5867400" cy="573741"/>
          </a:xfrm>
        </p:spPr>
        <p:txBody>
          <a:bodyPr>
            <a:normAutofit/>
          </a:bodyPr>
          <a:lstStyle/>
          <a:p>
            <a:pPr algn="l"/>
            <a:r>
              <a:rPr lang="sv-SE" sz="2000" dirty="0" smtClean="0"/>
              <a:t>Säsongen 2020</a:t>
            </a:r>
            <a:endParaRPr lang="sv-SE" sz="2000" dirty="0"/>
          </a:p>
        </p:txBody>
      </p:sp>
      <p:pic>
        <p:nvPicPr>
          <p:cNvPr id="5" name="Bildobjekt 4" descr="emblem_62303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29"/>
            <a:ext cx="2178972" cy="1143960"/>
          </a:xfrm>
          <a:prstGeom prst="rect">
            <a:avLst/>
          </a:prstGeom>
        </p:spPr>
      </p:pic>
      <p:pic>
        <p:nvPicPr>
          <p:cNvPr id="6" name="Bildobjekt 5" descr="IFK-Grimslovs-klubbmarke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93" y="327729"/>
            <a:ext cx="1068575" cy="11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5078" y="2254133"/>
            <a:ext cx="5870448" cy="1472184"/>
          </a:xfrm>
        </p:spPr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 flipH="1" flipV="1">
            <a:off x="10115967" y="545858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79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Säsongen 2020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sv-SE" dirty="0" smtClean="0"/>
              <a:t>Lagpolicy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Träningsupplägg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Försäsongsmatcher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Seriematcher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Damlagsmatcher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Sommarcup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Frågor?</a:t>
            </a:r>
          </a:p>
          <a:p>
            <a:pPr>
              <a:buFont typeface="Wingdings" charset="2"/>
              <a:buChar char="Ø"/>
            </a:pPr>
            <a:endParaRPr lang="sv-SE" dirty="0" smtClean="0"/>
          </a:p>
          <a:p>
            <a:pPr>
              <a:buFont typeface="Wingdings" charset="2"/>
              <a:buChar char="Ø"/>
            </a:pPr>
            <a:endParaRPr lang="sv-SE" dirty="0" smtClean="0"/>
          </a:p>
          <a:p>
            <a:pPr>
              <a:buFont typeface="Wingdings" charset="2"/>
              <a:buChar char="Ø"/>
            </a:pPr>
            <a:endParaRPr lang="sv-SE" dirty="0" smtClean="0"/>
          </a:p>
          <a:p>
            <a:pPr>
              <a:buFont typeface="Wingdings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6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Lagpolicy för ledare</a:t>
            </a:r>
            <a:endParaRPr lang="sv-SE" dirty="0"/>
          </a:p>
        </p:txBody>
      </p:sp>
      <p:pic>
        <p:nvPicPr>
          <p:cNvPr id="5" name="Platshållare för innehåll 4" descr="Screen Shot 2020-02-18 at 1.23.33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4472"/>
          <a:stretch/>
        </p:blipFill>
        <p:spPr>
          <a:xfrm>
            <a:off x="266306" y="1981201"/>
            <a:ext cx="4170756" cy="3975100"/>
          </a:xfrm>
        </p:spPr>
      </p:pic>
      <p:pic>
        <p:nvPicPr>
          <p:cNvPr id="6" name="Platshållare för innehåll 5" descr="Screen Shot 2020-02-18 at 1.24.03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r="7558"/>
          <a:stretch/>
        </p:blipFill>
        <p:spPr>
          <a:xfrm>
            <a:off x="4705351" y="2073375"/>
            <a:ext cx="3959812" cy="3975100"/>
          </a:xfrm>
        </p:spPr>
      </p:pic>
    </p:spTree>
    <p:extLst>
      <p:ext uri="{BB962C8B-B14F-4D97-AF65-F5344CB8AC3E}">
        <p14:creationId xmlns:p14="http://schemas.microsoft.com/office/powerpoint/2010/main" val="32976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Lagpolicy spelare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sv-SE" dirty="0" smtClean="0"/>
              <a:t>Komma till träningarna förberedd.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Komma till matcherna förberedd.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Vårda språket, annars får man gå av planen.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När man är på träningen ska man göra sitt bästa och vara fokuserad, hela träningen.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Tänk på attityden mot medspelare och tränare.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4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Träningsupplägg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36921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sv-SE" dirty="0" smtClean="0"/>
              <a:t>Det kommer vara 2-3 träningar per vecka under säsongen.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Träningarna kommer gå under teman och planeras efter vad tränarna anser är mest aktuellt.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Under försäsongen bygger vi upp spelarna genom kondition och styrkeövningar med boll, för att göra träningarna mer fotbollslika.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Under säsongen kommer träningarnas upplägg anpassas efter hur spelschemat ser ut</a:t>
            </a:r>
            <a:r>
              <a:rPr lang="sv-SE" dirty="0" smtClean="0"/>
              <a:t>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712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Försäsongsmatcher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14/</a:t>
            </a:r>
            <a:r>
              <a:rPr lang="sv-SE" dirty="0" smtClean="0"/>
              <a:t>3 mot Alvesta hemma på </a:t>
            </a:r>
            <a:r>
              <a:rPr lang="sv-SE" dirty="0" err="1" smtClean="0"/>
              <a:t>Tallevi</a:t>
            </a:r>
            <a:r>
              <a:rPr lang="sv-SE" dirty="0" smtClean="0"/>
              <a:t> 14:30</a:t>
            </a:r>
          </a:p>
          <a:p>
            <a:r>
              <a:rPr lang="sv-SE" dirty="0"/>
              <a:t>21/3 </a:t>
            </a:r>
            <a:r>
              <a:rPr lang="sv-SE" dirty="0" smtClean="0"/>
              <a:t>mot DFF borta på </a:t>
            </a:r>
            <a:r>
              <a:rPr lang="sv-SE" dirty="0" err="1" smtClean="0"/>
              <a:t>Fagrabäck</a:t>
            </a:r>
            <a:r>
              <a:rPr lang="sv-SE" dirty="0" smtClean="0"/>
              <a:t> 13:00</a:t>
            </a:r>
          </a:p>
          <a:p>
            <a:r>
              <a:rPr lang="sv-SE" dirty="0" smtClean="0"/>
              <a:t>28/3 mot Jernlöse hemma på </a:t>
            </a:r>
            <a:r>
              <a:rPr lang="sv-SE" dirty="0" err="1" smtClean="0"/>
              <a:t>Tallevi</a:t>
            </a:r>
            <a:endParaRPr lang="sv-SE" dirty="0" smtClean="0"/>
          </a:p>
          <a:p>
            <a:r>
              <a:rPr lang="sv-SE" dirty="0" smtClean="0"/>
              <a:t>Eventuellt någon ytterligare match 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27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Seriematcher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Serien startar i slutet av April, datum ej fastställt.</a:t>
            </a:r>
          </a:p>
          <a:p>
            <a:r>
              <a:rPr lang="sv-SE" dirty="0" smtClean="0"/>
              <a:t>Vårens hemmamatcher kommer spelas i Vislanda.</a:t>
            </a:r>
          </a:p>
          <a:p>
            <a:r>
              <a:rPr lang="sv-SE" dirty="0" smtClean="0"/>
              <a:t>Höstens hemmamatcher kommer spelas i Grimslöv.</a:t>
            </a:r>
          </a:p>
          <a:p>
            <a:r>
              <a:rPr lang="sv-SE" dirty="0" smtClean="0"/>
              <a:t>Vi kommer behöva stötta upp F07/08 i år, endast 06:or och 07:or får spela med dem.</a:t>
            </a:r>
          </a:p>
          <a:p>
            <a:r>
              <a:rPr lang="sv-SE" dirty="0" smtClean="0"/>
              <a:t>Vi kommer också behöva stötta upp Dam Div4.</a:t>
            </a:r>
          </a:p>
        </p:txBody>
      </p:sp>
    </p:spTree>
    <p:extLst>
      <p:ext uri="{BB962C8B-B14F-4D97-AF65-F5344CB8AC3E}">
        <p14:creationId xmlns:p14="http://schemas.microsoft.com/office/powerpoint/2010/main" val="314358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Damlagsmatcher och träning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04308" y="1833239"/>
            <a:ext cx="8081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Dam Div4 kommer behöva spelare till i stort sett varje match, blir man med bjuden kommer man att få spela i matchen, alltså inte bara sitta med på bänken.</a:t>
            </a:r>
          </a:p>
          <a:p>
            <a:endParaRPr lang="sv-SE" sz="2000" dirty="0" smtClean="0"/>
          </a:p>
          <a:p>
            <a:r>
              <a:rPr lang="sv-SE" sz="2000" dirty="0" smtClean="0"/>
              <a:t>Vilka som bjuds med kommer skifta varje </a:t>
            </a:r>
            <a:r>
              <a:rPr lang="sv-SE" sz="2000" dirty="0" smtClean="0"/>
              <a:t>vecka.</a:t>
            </a:r>
          </a:p>
          <a:p>
            <a:endParaRPr lang="sv-SE" sz="2000" dirty="0" smtClean="0"/>
          </a:p>
          <a:p>
            <a:r>
              <a:rPr lang="sv-SE" sz="2000" dirty="0" smtClean="0"/>
              <a:t>Nytt för i år är att de som spelar match med damerna kommer få träna ett pass med dom under matchveckan.</a:t>
            </a:r>
          </a:p>
          <a:p>
            <a:endParaRPr lang="sv-SE" sz="2000" dirty="0" smtClean="0"/>
          </a:p>
          <a:p>
            <a:r>
              <a:rPr lang="sv-SE" sz="2000" dirty="0" smtClean="0"/>
              <a:t>Det är alltså inte fri träning med damerna till att börja med, kan självklart ändras under säsongen!</a:t>
            </a:r>
          </a:p>
          <a:p>
            <a:endParaRPr lang="sv-SE" sz="2000" dirty="0" smtClean="0"/>
          </a:p>
          <a:p>
            <a:r>
              <a:rPr lang="sv-SE" sz="2000" dirty="0" smtClean="0"/>
              <a:t>De som känner sig redo/vill spela med damerna har meddelat oss ledare, självklart får man ändra sig under säsong om man känner sig redo senare!</a:t>
            </a:r>
          </a:p>
        </p:txBody>
      </p:sp>
    </p:spTree>
    <p:extLst>
      <p:ext uri="{BB962C8B-B14F-4D97-AF65-F5344CB8AC3E}">
        <p14:creationId xmlns:p14="http://schemas.microsoft.com/office/powerpoint/2010/main" val="416294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Sommarcup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779463" y="1973488"/>
            <a:ext cx="7583488" cy="313704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sv-SE" dirty="0" smtClean="0"/>
              <a:t>Blir Laxacupen i år 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23-26 juli i Halmstad</a:t>
            </a:r>
          </a:p>
          <a:p>
            <a:pPr>
              <a:buFont typeface="Wingdings" charset="2"/>
              <a:buChar char="Ø"/>
            </a:pPr>
            <a:r>
              <a:rPr lang="sv-SE" dirty="0" smtClean="0"/>
              <a:t>Vi behöver i så fall veta redan nu om vi ska satsa på att åka dit</a:t>
            </a:r>
          </a:p>
          <a:p>
            <a:pPr>
              <a:buFont typeface="Wingdings" charset="2"/>
              <a:buChar char="Ø"/>
            </a:pPr>
            <a:endParaRPr lang="sv-SE" dirty="0"/>
          </a:p>
          <a:p>
            <a:pPr>
              <a:buFont typeface="Wingdings" charset="2"/>
              <a:buChar char="Ø"/>
            </a:pPr>
            <a:r>
              <a:rPr lang="sv-SE" dirty="0" smtClean="0"/>
              <a:t>Därför behövs minst 14 spelare som kan följa med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79463" y="3707442"/>
            <a:ext cx="758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Gruppspel, slutspel för 13-15 årsklasserna och </a:t>
            </a:r>
            <a:r>
              <a:rPr lang="sv-SE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fortsättningspel</a:t>
            </a:r>
            <a:r>
              <a:rPr lang="sv-SE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med </a:t>
            </a:r>
            <a:r>
              <a:rPr lang="sv-SE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omlottning</a:t>
            </a:r>
            <a:r>
              <a:rPr lang="sv-SE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för 11-12 årsklasserna. Matchtid 2 x 20 min, 11 vs 11.</a:t>
            </a:r>
            <a:endParaRPr lang="sv-S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ldpunkt">
  <a:themeElements>
    <a:clrScheme name="Anpassad 2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C1C33"/>
      </a:accent1>
      <a:accent2>
        <a:srgbClr val="F03F32"/>
      </a:accent2>
      <a:accent3>
        <a:srgbClr val="F82934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Bildpunkt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Bildpunkt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Bildpunkt.thmx</Template>
  <TotalTime>127</TotalTime>
  <Words>404</Words>
  <Application>Microsoft Macintosh PowerPoint</Application>
  <PresentationFormat>Bildspel på skärmen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Bildpunkt</vt:lpstr>
      <vt:lpstr>Vislanda/Grimslöv F04/05/06</vt:lpstr>
      <vt:lpstr>Säsongen 2020</vt:lpstr>
      <vt:lpstr>Lagpolicy för ledare</vt:lpstr>
      <vt:lpstr>Lagpolicy spelare</vt:lpstr>
      <vt:lpstr>Träningsupplägg </vt:lpstr>
      <vt:lpstr>Försäsongsmatcher</vt:lpstr>
      <vt:lpstr>Seriematcher</vt:lpstr>
      <vt:lpstr>Damlagsmatcher och träning</vt:lpstr>
      <vt:lpstr>Sommarcup</vt:lpstr>
      <vt:lpstr>Frågor?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Vislanda/Grimslöv F04/05/06</dc:title>
  <dc:creator>Tova Olsson</dc:creator>
  <cp:lastModifiedBy>Tova Olsson</cp:lastModifiedBy>
  <cp:revision>13</cp:revision>
  <dcterms:created xsi:type="dcterms:W3CDTF">2020-02-18T11:58:13Z</dcterms:created>
  <dcterms:modified xsi:type="dcterms:W3CDTF">2020-02-28T12:48:39Z</dcterms:modified>
</cp:coreProperties>
</file>